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CA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F96-7134-45B4-8A3A-05E58A4C9B49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AEB-6C93-40E2-90A3-13F71BEC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4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F96-7134-45B4-8A3A-05E58A4C9B49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AEB-6C93-40E2-90A3-13F71BEC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08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F96-7134-45B4-8A3A-05E58A4C9B49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AEB-6C93-40E2-90A3-13F71BEC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F96-7134-45B4-8A3A-05E58A4C9B49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AEB-6C93-40E2-90A3-13F71BEC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22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F96-7134-45B4-8A3A-05E58A4C9B49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AEB-6C93-40E2-90A3-13F71BEC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38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F96-7134-45B4-8A3A-05E58A4C9B49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AEB-6C93-40E2-90A3-13F71BEC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58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F96-7134-45B4-8A3A-05E58A4C9B49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AEB-6C93-40E2-90A3-13F71BEC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40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F96-7134-45B4-8A3A-05E58A4C9B49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AEB-6C93-40E2-90A3-13F71BEC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772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F96-7134-45B4-8A3A-05E58A4C9B49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AEB-6C93-40E2-90A3-13F71BEC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09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F96-7134-45B4-8A3A-05E58A4C9B49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AEB-6C93-40E2-90A3-13F71BEC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0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F96-7134-45B4-8A3A-05E58A4C9B49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AEB-6C93-40E2-90A3-13F71BEC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93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8AF96-7134-45B4-8A3A-05E58A4C9B49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9AAEB-6C93-40E2-90A3-13F71BEC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6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06042" y="224286"/>
            <a:ext cx="1440000" cy="4339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직사각형 16"/>
          <p:cNvSpPr/>
          <p:nvPr/>
        </p:nvSpPr>
        <p:spPr>
          <a:xfrm>
            <a:off x="5205626" y="224286"/>
            <a:ext cx="1440000" cy="4339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직사각형 15"/>
          <p:cNvSpPr/>
          <p:nvPr/>
        </p:nvSpPr>
        <p:spPr>
          <a:xfrm>
            <a:off x="1759582" y="353683"/>
            <a:ext cx="1440000" cy="4209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직사각형 3"/>
          <p:cNvSpPr/>
          <p:nvPr/>
        </p:nvSpPr>
        <p:spPr>
          <a:xfrm>
            <a:off x="172267" y="353683"/>
            <a:ext cx="1440000" cy="4209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직사각형 5"/>
          <p:cNvSpPr/>
          <p:nvPr/>
        </p:nvSpPr>
        <p:spPr>
          <a:xfrm>
            <a:off x="6813377" y="224286"/>
            <a:ext cx="1440000" cy="4339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직사각형 7"/>
          <p:cNvSpPr/>
          <p:nvPr/>
        </p:nvSpPr>
        <p:spPr>
          <a:xfrm>
            <a:off x="8847105" y="224286"/>
            <a:ext cx="1440000" cy="4339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19509" y="793630"/>
            <a:ext cx="82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UI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819508" y="1602909"/>
            <a:ext cx="82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EJS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534074" y="3808562"/>
            <a:ext cx="82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HTML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2200961" y="862641"/>
            <a:ext cx="82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Ang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5411759" y="793630"/>
            <a:ext cx="125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Controller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7286553" y="978296"/>
            <a:ext cx="82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Model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9015425" y="793630"/>
            <a:ext cx="82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DB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1759582" y="2078965"/>
            <a:ext cx="13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component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3779054" y="677975"/>
            <a:ext cx="82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Ang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3622188" y="1972241"/>
            <a:ext cx="13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service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9136195" y="2562045"/>
            <a:ext cx="115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MongoDB</a:t>
            </a:r>
            <a:endParaRPr lang="en-CA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077555" y="2139351"/>
            <a:ext cx="0" cy="154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531769" y="1299379"/>
            <a:ext cx="12248" cy="69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4101777" y="1152428"/>
            <a:ext cx="12248" cy="69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55287" y="4916753"/>
            <a:ext cx="2716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Instead of rendering, send data to service as JSON format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301925" y="2448297"/>
            <a:ext cx="8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tmp</a:t>
            </a:r>
            <a:endParaRPr lang="en-CA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819508" y="2341573"/>
            <a:ext cx="1081849" cy="28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10754" y="235501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partial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316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Junghwan Yang</dc:creator>
  <cp:lastModifiedBy>Junghwan Yang</cp:lastModifiedBy>
  <cp:revision>5</cp:revision>
  <dcterms:created xsi:type="dcterms:W3CDTF">2017-03-22T16:03:37Z</dcterms:created>
  <dcterms:modified xsi:type="dcterms:W3CDTF">2017-03-29T15:59:40Z</dcterms:modified>
</cp:coreProperties>
</file>