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3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FA594E9-0D5A-431F-BDA7-7EE3F7C0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赋值类型转换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8E59687-ACB5-4B16-ABD6-1BCCBC45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四大要点：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当两边类型不同，自动完成类型转换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当长数赋给短数，截取长数的低位送给短数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短数赋给长数，原来是什么数，现在还是什么数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符号位的赋值处理，直接赋值，不管符号位还是数字位</a:t>
            </a:r>
          </a:p>
        </p:txBody>
      </p:sp>
    </p:spTree>
    <p:extLst>
      <p:ext uri="{BB962C8B-B14F-4D97-AF65-F5344CB8AC3E}">
        <p14:creationId xmlns:p14="http://schemas.microsoft.com/office/powerpoint/2010/main" val="152508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81E68-B4AA-4536-B720-DC6B4045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5D32BC-B53E-4064-B1BC-D44C5A08C9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类型不同的话，赋值时要进行类型转换。不管</a:t>
            </a:r>
            <a:r>
              <a:rPr lang="en-US" altLang="zh-CN" dirty="0"/>
              <a:t>=</a:t>
            </a:r>
            <a:r>
              <a:rPr lang="zh-CN" altLang="en-US" dirty="0"/>
              <a:t>右边的操作数是啥类型，你都转换为</a:t>
            </a:r>
            <a:r>
              <a:rPr lang="en-US" altLang="zh-CN" dirty="0"/>
              <a:t>=</a:t>
            </a:r>
            <a:r>
              <a:rPr lang="zh-CN" altLang="en-US" dirty="0"/>
              <a:t>左边的类型就行了</a:t>
            </a:r>
            <a:endParaRPr lang="en-US" altLang="zh-CN" dirty="0"/>
          </a:p>
          <a:p>
            <a:r>
              <a:rPr lang="en-US" altLang="zh-CN" dirty="0"/>
              <a:t>2. Long</a:t>
            </a:r>
            <a:r>
              <a:rPr lang="zh-CN" altLang="zh-CN" dirty="0"/>
              <a:t>型数据转变成</a:t>
            </a:r>
            <a:r>
              <a:rPr lang="en-US" altLang="zh-CN" dirty="0"/>
              <a:t>short</a:t>
            </a:r>
            <a:r>
              <a:rPr lang="zh-CN" altLang="zh-CN" dirty="0"/>
              <a:t>型 直接拦腰截断</a:t>
            </a:r>
            <a:r>
              <a:rPr lang="zh-CN" altLang="en-US" dirty="0"/>
              <a:t>，如图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EF06A3-4E95-4C2E-A69C-3878A5A75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短数赋给长数，是最简单的，原来是什么数，赋值完还是什么数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符号位的赋值处理，也很好处理。直接赋值，不管符号位还是数字位！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BF7D3E-E855-4537-9EBC-D2616E0D9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0915" y="4131477"/>
            <a:ext cx="4645152" cy="8623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ABE5B0-308E-4928-B7C3-CAF1E4F8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45" y="3845036"/>
            <a:ext cx="2859980" cy="13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9FD75-39C4-4751-AAD5-518F78B5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复合的赋值运算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E1D16-FAD7-4C34-BFEE-612A727F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定义：在赋值符号前加上其他的运算符号则构成复合赋值运算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附：但里面老师说 如果嫌麻烦搞不懂 就不要用这个复合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E58624-3AA0-4287-A620-5A7ACA21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77" y="2756745"/>
            <a:ext cx="5362837" cy="10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94D5-EEF5-4DA9-9A0A-C218C28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连续的赋值运算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DE04B-413B-473B-9D6F-4AF9B99E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切记是自右而左的结合顺序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整数运算，结果仍然是整数！</a:t>
            </a:r>
            <a:endParaRPr lang="en-US" altLang="zh-CN" dirty="0"/>
          </a:p>
          <a:p>
            <a:r>
              <a:rPr lang="zh-CN" altLang="en-US" dirty="0"/>
              <a:t>实数运算，结果为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5.3/3</a:t>
            </a:r>
            <a:r>
              <a:rPr lang="zh-CN" altLang="en-US" dirty="0"/>
              <a:t>或者</a:t>
            </a:r>
            <a:r>
              <a:rPr lang="en-US" altLang="zh-CN" dirty="0"/>
              <a:t>5./3.0</a:t>
            </a:r>
            <a:r>
              <a:rPr lang="zh-CN" altLang="en-US" dirty="0"/>
              <a:t>的结果都为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模的优先级 与乘除的优先级是平级的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34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60F6-4A1B-4F40-9DC9-E9E1484A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5399"/>
            <a:ext cx="9603275" cy="1049235"/>
          </a:xfrm>
        </p:spPr>
        <p:txBody>
          <a:bodyPr/>
          <a:lstStyle/>
          <a:p>
            <a:r>
              <a:rPr lang="zh-CN" altLang="en-US" dirty="0"/>
              <a:t>具体计算过程方法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901EB-430B-4CD9-8396-47E6F213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利用优先级使用（剪刀法）进行计算</a:t>
            </a:r>
            <a:endParaRPr lang="en-US" altLang="zh-CN" dirty="0"/>
          </a:p>
          <a:p>
            <a:r>
              <a:rPr lang="zh-CN" altLang="en-US" dirty="0"/>
              <a:t>其中 </a:t>
            </a:r>
            <a:r>
              <a:rPr lang="en-US" altLang="zh-CN" dirty="0"/>
              <a:t>short/char</a:t>
            </a:r>
            <a:r>
              <a:rPr lang="zh-CN" altLang="en-US" dirty="0"/>
              <a:t>类型一定要先转换为</a:t>
            </a:r>
            <a:r>
              <a:rPr lang="en-US" altLang="zh-CN" dirty="0"/>
              <a:t>int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US" altLang="zh-CN" dirty="0"/>
              <a:t>Int</a:t>
            </a:r>
            <a:r>
              <a:rPr lang="zh-CN" altLang="en-US" dirty="0"/>
              <a:t>型无论正负数都要先转换为</a:t>
            </a:r>
            <a:r>
              <a:rPr lang="en-US" altLang="zh-CN" dirty="0"/>
              <a:t>unsigned</a:t>
            </a:r>
            <a:r>
              <a:rPr lang="zh-CN" altLang="en-US" dirty="0"/>
              <a:t>型再计算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型都要转换为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zh-CN" altLang="en-US" dirty="0"/>
              <a:t>如图为详细转换</a:t>
            </a:r>
            <a:endParaRPr lang="en-US" altLang="zh-CN" dirty="0"/>
          </a:p>
          <a:p>
            <a:r>
              <a:rPr lang="zh-CN" altLang="en-US" dirty="0"/>
              <a:t>意思是 只要出现</a:t>
            </a:r>
            <a:r>
              <a:rPr lang="en-US" altLang="zh-CN" dirty="0"/>
              <a:t>double</a:t>
            </a:r>
            <a:r>
              <a:rPr lang="zh-CN" altLang="en-US" dirty="0"/>
              <a:t>型 结果就一定是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4BC6B-57E7-4A4D-BF4B-04720030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97" y="2397369"/>
            <a:ext cx="2801780" cy="20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FB1B-38D0-4E02-AE95-CA06062A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自增自减运算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1391A-2661-4261-8E89-E7D8C3C05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定义：使变量的值进行加</a:t>
            </a:r>
            <a:r>
              <a:rPr lang="en-US" altLang="zh-CN" dirty="0"/>
              <a:t>1</a:t>
            </a:r>
            <a:r>
              <a:rPr lang="zh-CN" altLang="en-US" dirty="0"/>
              <a:t>或者减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—I </a:t>
            </a:r>
            <a:r>
              <a:rPr lang="zh-CN" altLang="en-US" dirty="0"/>
              <a:t>为在使用</a:t>
            </a:r>
            <a:r>
              <a:rPr lang="en-US" altLang="zh-CN" dirty="0" err="1"/>
              <a:t>i</a:t>
            </a:r>
            <a:r>
              <a:rPr lang="zh-CN" altLang="en-US" dirty="0"/>
              <a:t>之前，先将</a:t>
            </a:r>
            <a:r>
              <a:rPr lang="en-US" altLang="zh-CN" dirty="0" err="1"/>
              <a:t>i</a:t>
            </a:r>
            <a:r>
              <a:rPr lang="zh-CN" altLang="en-US" dirty="0"/>
              <a:t>的值进行加减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– </a:t>
            </a:r>
            <a:r>
              <a:rPr lang="zh-CN" altLang="en-US" dirty="0"/>
              <a:t>为在使用</a:t>
            </a:r>
            <a:r>
              <a:rPr lang="en-US" altLang="zh-CN" dirty="0" err="1"/>
              <a:t>i</a:t>
            </a:r>
            <a:r>
              <a:rPr lang="zh-CN" altLang="en-US" dirty="0"/>
              <a:t>之后，再将</a:t>
            </a:r>
            <a:r>
              <a:rPr lang="en-US" altLang="zh-CN" dirty="0" err="1"/>
              <a:t>i</a:t>
            </a:r>
            <a:r>
              <a:rPr lang="zh-CN" altLang="en-US" dirty="0"/>
              <a:t>的值进行加减</a:t>
            </a:r>
            <a:r>
              <a:rPr lang="en-US" altLang="zh-CN" dirty="0"/>
              <a:t>I</a:t>
            </a:r>
          </a:p>
          <a:p>
            <a:r>
              <a:rPr lang="zh-CN" altLang="en-US" dirty="0"/>
              <a:t>附：虽然视频里举了很多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zh-CN" altLang="zh-CN" dirty="0"/>
              <a:t>和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zh-CN" dirty="0"/>
              <a:t>的区别</a:t>
            </a:r>
            <a:r>
              <a:rPr lang="zh-CN" altLang="en-US" dirty="0"/>
              <a:t> 但我还是有些搞不懂。。</a:t>
            </a:r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++</a:t>
            </a:r>
            <a:r>
              <a:rPr lang="zh-CN" altLang="zh-CN" dirty="0"/>
              <a:t>的优先级比</a:t>
            </a:r>
            <a:r>
              <a:rPr lang="en-US" altLang="zh-CN" dirty="0"/>
              <a:t>-</a:t>
            </a:r>
            <a:r>
              <a:rPr lang="zh-CN" altLang="zh-CN" dirty="0"/>
              <a:t>高</a:t>
            </a:r>
          </a:p>
          <a:p>
            <a:r>
              <a:rPr lang="en-US" altLang="zh-CN" dirty="0"/>
              <a:t>++</a:t>
            </a:r>
            <a:r>
              <a:rPr lang="zh-CN" altLang="zh-CN" dirty="0"/>
              <a:t>号不能放在一个表达式里</a:t>
            </a:r>
          </a:p>
          <a:p>
            <a:r>
              <a:rPr lang="zh-CN" altLang="zh-CN" dirty="0"/>
              <a:t>后置</a:t>
            </a:r>
            <a:r>
              <a:rPr lang="en-US" altLang="zh-CN" dirty="0"/>
              <a:t>++</a:t>
            </a:r>
            <a:r>
              <a:rPr lang="zh-CN" altLang="zh-CN" dirty="0"/>
              <a:t>优先级高于前置</a:t>
            </a:r>
            <a:r>
              <a:rPr lang="en-US" altLang="zh-CN" dirty="0"/>
              <a:t>++</a:t>
            </a:r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1420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3C6ED-9346-4EA1-AE2F-774304E9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自我检讨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295A-04FB-4675-8940-05A767E9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由于这周在忙工学部迎新晚会和社团文化节闭幕式的节目排练 网课内容看的较少</a:t>
            </a:r>
            <a:endParaRPr lang="en-US" altLang="zh-CN" dirty="0"/>
          </a:p>
          <a:p>
            <a:r>
              <a:rPr lang="zh-CN" altLang="en-US" dirty="0"/>
              <a:t>在后面的时间尽快补上</a:t>
            </a:r>
          </a:p>
        </p:txBody>
      </p:sp>
    </p:spTree>
    <p:extLst>
      <p:ext uri="{BB962C8B-B14F-4D97-AF65-F5344CB8AC3E}">
        <p14:creationId xmlns:p14="http://schemas.microsoft.com/office/powerpoint/2010/main" val="420276088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35</TotalTime>
  <Words>461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赋值类型转换</vt:lpstr>
      <vt:lpstr>具体分析</vt:lpstr>
      <vt:lpstr>复合的赋值运算</vt:lpstr>
      <vt:lpstr>连续的赋值运算</vt:lpstr>
      <vt:lpstr>具体计算过程方法</vt:lpstr>
      <vt:lpstr>自增自减运算</vt:lpstr>
      <vt:lpstr>自我检讨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赋值类型转换</dc:title>
  <dc:creator>杨 建浩</dc:creator>
  <cp:lastModifiedBy>杨 建浩</cp:lastModifiedBy>
  <cp:revision>4</cp:revision>
  <dcterms:created xsi:type="dcterms:W3CDTF">2019-10-18T09:20:01Z</dcterms:created>
  <dcterms:modified xsi:type="dcterms:W3CDTF">2019-10-18T09:55:32Z</dcterms:modified>
</cp:coreProperties>
</file>