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1E40-DE5B-47FB-A3E1-78F14DD98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AE0652-7EF9-43F1-A836-231F4FC2C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3FE70-12FA-489E-81D7-E8E8F49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5A3D6-AE5F-4062-989B-49113AE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6F793-845B-482A-90C7-6153F651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6D4BD-BB65-48CC-9EE3-198B5403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15B07-D223-4F6A-9734-CAD6E403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E6FF2-D62E-4DBB-A98E-18CCE316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9E4E1-E288-41C6-B01D-1FC4D396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FFFF2-AA57-4EC6-AF37-F2375BB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0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78191-E34E-43BA-8103-8663819C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93A378-EDA2-4664-9B5C-51035D3BF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0F211-78A9-45F3-B211-B4362184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5B8B6-A4FE-4367-9CA0-9ACD66FA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259B0-60D5-48D6-9D7B-2EC7F696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08312-E9AA-4F35-971E-81D61B35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49E0C-BD3D-4FD8-8D1D-CA8EC197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903-EF73-4AB0-B43A-B5AC0581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0328F-A647-4731-B320-79CCCF06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CC0EB-68D5-47BA-95E8-D2946433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BA83-FBC1-48A9-A438-EACD9B0A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A8B4-9A90-46B0-9112-80C0F3AC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9D99B-C2DD-4D2B-AEFF-27A640C6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4F034-F674-4EBB-B028-4FC2B209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57DB-71AC-47EC-97D0-0BA9614D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5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CCAB-7365-49D6-877E-E16F0ED6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CBA4B-DAAD-4383-AD74-F5C416B5A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95349-96B3-42A1-BACE-E1730D11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242050-9213-408A-8BDA-EBC48DC2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17E1A-4D42-4DF6-994E-F2E9D695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B1084-7A28-46EE-B574-B2219A46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8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37710-749A-4626-B73F-3E64E4E0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8F715-F2AF-420C-8384-6FC743AEB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0C972-4975-41A1-BBD7-28BF9EB7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977F9F-1E76-4410-9C7A-69532457F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F16D95-D611-42A4-9529-4720CDC9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B6CFC-F8B2-4C2F-B64A-6340B1E5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42D27-844F-4FEC-87FC-2F390C4D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78B49F-00FD-4C0E-B43F-3B7BD7CE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8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8C433-C9FF-49E0-888F-88C59EDA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8F9F98-482F-49CE-AB3A-38FCD54C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34112-1A34-4DDE-8152-6576DB46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647596-80EB-4EC6-A081-27BA4D00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8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B059-E2E8-4C4B-BA13-ED10C736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99ED94-E661-4227-882E-844B477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CF632-7E4B-4C11-A902-09455271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0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76A6A-8D80-4329-90AF-62D0EEAA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6BEAB-8641-4D93-B457-E9A5FC26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467FB-17C6-4C8D-B73C-61170F7AE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E9398-44AF-4937-9E84-21E7C5C5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B84B5-BA2D-4D0E-BE95-7AE0055B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1FB1E-10D6-4540-89C2-1D84A052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A9EC4-F4E8-4F8B-80EB-ADA966D9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6361C1-8705-4B09-B0D6-173183BE3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39D24-9F10-412C-BD08-7312A2E01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94367-992B-47E1-A55A-9CD6C91E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03A09-D4BE-4C43-8A6A-8ED5F02A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A62FA-D528-4F57-BE7A-154CB0BB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B8AF00-C9DC-4681-A301-143CF182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CDDD4-00E9-4799-A503-4914C7B9D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FD567-8D4D-47DF-B42F-D7FDCA8FA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32EE-C5BE-466A-93AD-B79DEDFDB95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B5632-DCAE-481C-9355-8C0DE22D6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590C2-3525-4EEE-A4CF-EED848CB6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2D7E-1568-49DE-A538-1010DD713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8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059290-0997-417C-B1A5-E2D2F67E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64236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D2A67F-2F32-4AC0-AC1C-8AB740ED4D1A}"/>
              </a:ext>
            </a:extLst>
          </p:cNvPr>
          <p:cNvCxnSpPr/>
          <p:nvPr/>
        </p:nvCxnSpPr>
        <p:spPr>
          <a:xfrm flipV="1">
            <a:off x="3976007" y="1518557"/>
            <a:ext cx="4800600" cy="239213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59985-B190-49A2-942A-1285B97AE3F0}"/>
              </a:ext>
            </a:extLst>
          </p:cNvPr>
          <p:cNvSpPr txBox="1"/>
          <p:nvPr/>
        </p:nvSpPr>
        <p:spPr>
          <a:xfrm>
            <a:off x="8923564" y="710293"/>
            <a:ext cx="3004457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글씨 크기 </a:t>
            </a:r>
            <a:r>
              <a:rPr lang="en-US" altLang="ko-KR" dirty="0"/>
              <a:t>70% </a:t>
            </a:r>
            <a:r>
              <a:rPr lang="ko-KR" altLang="en-US" dirty="0"/>
              <a:t>정도 줄이면 </a:t>
            </a:r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2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76597B-7F1F-42E2-A299-C4A2337B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11043" cy="68580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B720A6-227A-4855-954E-2C50629E575B}"/>
              </a:ext>
            </a:extLst>
          </p:cNvPr>
          <p:cNvCxnSpPr>
            <a:cxnSpLocks/>
          </p:cNvCxnSpPr>
          <p:nvPr/>
        </p:nvCxnSpPr>
        <p:spPr>
          <a:xfrm>
            <a:off x="4212771" y="416379"/>
            <a:ext cx="4694465" cy="4572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8A1316-CF24-4766-A720-995107FBF33F}"/>
              </a:ext>
            </a:extLst>
          </p:cNvPr>
          <p:cNvSpPr txBox="1"/>
          <p:nvPr/>
        </p:nvSpPr>
        <p:spPr>
          <a:xfrm>
            <a:off x="8923564" y="710293"/>
            <a:ext cx="3004457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글씨 날려주세요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98C426-6DCD-4D7B-9289-E60EF5C8C890}"/>
              </a:ext>
            </a:extLst>
          </p:cNvPr>
          <p:cNvCxnSpPr>
            <a:cxnSpLocks/>
          </p:cNvCxnSpPr>
          <p:nvPr/>
        </p:nvCxnSpPr>
        <p:spPr>
          <a:xfrm>
            <a:off x="6278336" y="2375807"/>
            <a:ext cx="2571750" cy="1632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FBE77F-A754-43DB-B470-BDDC2BA2408B}"/>
              </a:ext>
            </a:extLst>
          </p:cNvPr>
          <p:cNvSpPr txBox="1"/>
          <p:nvPr/>
        </p:nvSpPr>
        <p:spPr>
          <a:xfrm>
            <a:off x="8866414" y="2375807"/>
            <a:ext cx="3004457" cy="25853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폰트 </a:t>
            </a:r>
            <a:r>
              <a:rPr lang="en-US" altLang="ko-KR" dirty="0"/>
              <a:t>70% </a:t>
            </a:r>
            <a:r>
              <a:rPr lang="ko-KR" altLang="en-US" dirty="0"/>
              <a:t>정도 작게 해도</a:t>
            </a:r>
            <a:endParaRPr lang="en-US" altLang="ko-KR" dirty="0"/>
          </a:p>
          <a:p>
            <a:r>
              <a:rPr lang="ko-KR" altLang="en-US" dirty="0" err="1"/>
              <a:t>좋을것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사용할 수 있는</a:t>
            </a:r>
            <a:endParaRPr lang="en-US" altLang="ko-KR" dirty="0"/>
          </a:p>
          <a:p>
            <a:r>
              <a:rPr lang="ko-KR" altLang="en-US" dirty="0"/>
              <a:t>불자 전용 메신저</a:t>
            </a:r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 err="1"/>
              <a:t>비톡</a:t>
            </a:r>
            <a:r>
              <a:rPr lang="en-US" altLang="ko-KR" dirty="0"/>
              <a:t>' </a:t>
            </a:r>
            <a:r>
              <a:rPr lang="ko-KR" altLang="en-US" dirty="0"/>
              <a:t>서비스를 하고 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칸 띄워주세요</a:t>
            </a:r>
          </a:p>
        </p:txBody>
      </p:sp>
    </p:spTree>
    <p:extLst>
      <p:ext uri="{BB962C8B-B14F-4D97-AF65-F5344CB8AC3E}">
        <p14:creationId xmlns:p14="http://schemas.microsoft.com/office/powerpoint/2010/main" val="264464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6A507E-40F2-4CF2-95D1-C881EDCB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6257" cy="6858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4D7CE64-D529-40D8-B552-2A3A58B8F02D}"/>
              </a:ext>
            </a:extLst>
          </p:cNvPr>
          <p:cNvCxnSpPr>
            <a:cxnSpLocks/>
          </p:cNvCxnSpPr>
          <p:nvPr/>
        </p:nvCxnSpPr>
        <p:spPr>
          <a:xfrm>
            <a:off x="5976257" y="3771900"/>
            <a:ext cx="2571750" cy="1632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A9667F-78AD-4C8F-8B77-D1F6D6E1B6C2}"/>
              </a:ext>
            </a:extLst>
          </p:cNvPr>
          <p:cNvSpPr txBox="1"/>
          <p:nvPr/>
        </p:nvSpPr>
        <p:spPr>
          <a:xfrm>
            <a:off x="8564335" y="3771900"/>
            <a:ext cx="3004457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폰트 크기 </a:t>
            </a:r>
            <a:r>
              <a:rPr lang="en-US" altLang="ko-KR" dirty="0"/>
              <a:t>70% </a:t>
            </a:r>
            <a:r>
              <a:rPr lang="ko-KR" altLang="en-US" dirty="0"/>
              <a:t>정도로</a:t>
            </a:r>
            <a:endParaRPr lang="en-US" altLang="ko-KR" dirty="0"/>
          </a:p>
          <a:p>
            <a:r>
              <a:rPr lang="ko-KR" altLang="en-US" dirty="0" err="1"/>
              <a:t>줄여주시면</a:t>
            </a:r>
            <a:r>
              <a:rPr lang="ko-KR" altLang="en-US" dirty="0"/>
              <a:t> </a:t>
            </a:r>
            <a:r>
              <a:rPr lang="ko-KR" altLang="en-US" dirty="0" err="1"/>
              <a:t>될거같아요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53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9C5796-2087-48B2-98AA-D89EE655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09905" cy="68580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4E44302-A04B-42D6-B749-8E00BCE99FFC}"/>
              </a:ext>
            </a:extLst>
          </p:cNvPr>
          <p:cNvCxnSpPr>
            <a:cxnSpLocks/>
          </p:cNvCxnSpPr>
          <p:nvPr/>
        </p:nvCxnSpPr>
        <p:spPr>
          <a:xfrm>
            <a:off x="5109905" y="2294165"/>
            <a:ext cx="2571750" cy="1632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2F4E3A-0B75-4C28-90D5-A1D333708BCC}"/>
              </a:ext>
            </a:extLst>
          </p:cNvPr>
          <p:cNvSpPr txBox="1"/>
          <p:nvPr/>
        </p:nvSpPr>
        <p:spPr>
          <a:xfrm>
            <a:off x="7697983" y="2294165"/>
            <a:ext cx="3004457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폰트 크기 </a:t>
            </a:r>
            <a:r>
              <a:rPr lang="en-US" altLang="ko-KR" dirty="0"/>
              <a:t>70% </a:t>
            </a:r>
            <a:r>
              <a:rPr lang="ko-KR" altLang="en-US" dirty="0"/>
              <a:t>정도로</a:t>
            </a:r>
            <a:endParaRPr lang="en-US" altLang="ko-KR" dirty="0"/>
          </a:p>
          <a:p>
            <a:r>
              <a:rPr lang="ko-KR" altLang="en-US" dirty="0" err="1"/>
              <a:t>줄여주시면</a:t>
            </a:r>
            <a:r>
              <a:rPr lang="ko-KR" altLang="en-US" dirty="0"/>
              <a:t> </a:t>
            </a:r>
            <a:r>
              <a:rPr lang="ko-KR" altLang="en-US" dirty="0" err="1"/>
              <a:t>될거같아요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5017AF6-6148-4AB7-A746-CA2AFCCE2C88}"/>
              </a:ext>
            </a:extLst>
          </p:cNvPr>
          <p:cNvCxnSpPr>
            <a:cxnSpLocks/>
          </p:cNvCxnSpPr>
          <p:nvPr/>
        </p:nvCxnSpPr>
        <p:spPr>
          <a:xfrm>
            <a:off x="4424105" y="4939393"/>
            <a:ext cx="2571750" cy="1632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3B9E4F-015A-4972-BB07-9987C8085DB7}"/>
              </a:ext>
            </a:extLst>
          </p:cNvPr>
          <p:cNvSpPr txBox="1"/>
          <p:nvPr/>
        </p:nvSpPr>
        <p:spPr>
          <a:xfrm>
            <a:off x="7167305" y="4865915"/>
            <a:ext cx="2148145" cy="12003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 err="1"/>
              <a:t>나인에스비</a:t>
            </a:r>
            <a:r>
              <a:rPr lang="en-US" altLang="ko-KR" dirty="0"/>
              <a:t>(X)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 </a:t>
            </a:r>
            <a:r>
              <a:rPr lang="ko-KR" altLang="en-US" dirty="0" err="1"/>
              <a:t>나인에스비</a:t>
            </a:r>
            <a:r>
              <a:rPr lang="en-US" altLang="ko-KR" dirty="0"/>
              <a:t>(O)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66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winn</dc:creator>
  <cp:lastModifiedBy>winn</cp:lastModifiedBy>
  <cp:revision>1</cp:revision>
  <dcterms:created xsi:type="dcterms:W3CDTF">2022-01-07T07:45:32Z</dcterms:created>
  <dcterms:modified xsi:type="dcterms:W3CDTF">2022-01-07T07:45:42Z</dcterms:modified>
</cp:coreProperties>
</file>