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3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9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2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CED-1F98-4CD5-9667-009095326A46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2E65-4EFA-4A63-9195-E49A737F9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61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9" y="841407"/>
            <a:ext cx="6167202" cy="47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1</cp:revision>
  <dcterms:created xsi:type="dcterms:W3CDTF">2022-02-23T11:30:10Z</dcterms:created>
  <dcterms:modified xsi:type="dcterms:W3CDTF">2022-02-23T11:30:55Z</dcterms:modified>
</cp:coreProperties>
</file>