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2" r:id="rId2"/>
    <p:sldId id="308" r:id="rId3"/>
    <p:sldId id="303" r:id="rId4"/>
    <p:sldId id="304" r:id="rId5"/>
    <p:sldId id="307" r:id="rId6"/>
    <p:sldId id="309" r:id="rId7"/>
    <p:sldId id="305" r:id="rId8"/>
    <p:sldId id="261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038"/>
    <a:srgbClr val="89CFD8"/>
    <a:srgbClr val="72C6D0"/>
    <a:srgbClr val="E83421"/>
    <a:srgbClr val="E63333"/>
    <a:srgbClr val="EA4938"/>
    <a:srgbClr val="ED594A"/>
    <a:srgbClr val="16ABB6"/>
    <a:srgbClr val="309EDA"/>
    <a:srgbClr val="374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1E56F-C08D-4D89-86EB-1BF10AA960BA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0302-8194-4103-B330-E79E549684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8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32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1999" cy="6858001"/>
          </a:xfrm>
          <a:custGeom>
            <a:avLst/>
            <a:gdLst>
              <a:gd name="connsiteX0" fmla="*/ 0 w 12191999"/>
              <a:gd name="connsiteY0" fmla="*/ 3949059 h 6858000"/>
              <a:gd name="connsiteX1" fmla="*/ 1410992 w 12191999"/>
              <a:gd name="connsiteY1" fmla="*/ 5344200 h 6858000"/>
              <a:gd name="connsiteX2" fmla="*/ 1276258 w 12191999"/>
              <a:gd name="connsiteY2" fmla="*/ 6857999 h 6858000"/>
              <a:gd name="connsiteX3" fmla="*/ 995362 w 12191999"/>
              <a:gd name="connsiteY3" fmla="*/ 6857999 h 6858000"/>
              <a:gd name="connsiteX4" fmla="*/ 995362 w 12191999"/>
              <a:gd name="connsiteY4" fmla="*/ 6858000 h 6858000"/>
              <a:gd name="connsiteX5" fmla="*/ 0 w 12191999"/>
              <a:gd name="connsiteY5" fmla="*/ 6858000 h 6858000"/>
              <a:gd name="connsiteX6" fmla="*/ 0 w 12191999"/>
              <a:gd name="connsiteY6" fmla="*/ 5815013 h 6858000"/>
              <a:gd name="connsiteX7" fmla="*/ 0 w 12191999"/>
              <a:gd name="connsiteY7" fmla="*/ 5815013 h 6858000"/>
              <a:gd name="connsiteX8" fmla="*/ 12191999 w 12191999"/>
              <a:gd name="connsiteY8" fmla="*/ 0 h 6858000"/>
              <a:gd name="connsiteX9" fmla="*/ 12191999 w 12191999"/>
              <a:gd name="connsiteY9" fmla="*/ 6858000 h 6858000"/>
              <a:gd name="connsiteX10" fmla="*/ 10496816 w 12191999"/>
              <a:gd name="connsiteY10" fmla="*/ 6858000 h 6858000"/>
              <a:gd name="connsiteX11" fmla="*/ 8807283 w 12191999"/>
              <a:gd name="connsiteY11" fmla="*/ 6368638 h 6858000"/>
              <a:gd name="connsiteX12" fmla="*/ 7362364 w 12191999"/>
              <a:gd name="connsiteY12" fmla="*/ 2739781 h 6858000"/>
              <a:gd name="connsiteX13" fmla="*/ 8862264 w 12191999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858000">
                <a:moveTo>
                  <a:pt x="0" y="3949059"/>
                </a:moveTo>
                <a:lnTo>
                  <a:pt x="1410992" y="5344200"/>
                </a:lnTo>
                <a:lnTo>
                  <a:pt x="1276258" y="6857999"/>
                </a:lnTo>
                <a:lnTo>
                  <a:pt x="995362" y="6857999"/>
                </a:lnTo>
                <a:lnTo>
                  <a:pt x="995362" y="6858000"/>
                </a:lnTo>
                <a:lnTo>
                  <a:pt x="0" y="6858000"/>
                </a:lnTo>
                <a:lnTo>
                  <a:pt x="0" y="5815013"/>
                </a:lnTo>
                <a:lnTo>
                  <a:pt x="0" y="5815013"/>
                </a:lnTo>
                <a:close/>
                <a:moveTo>
                  <a:pt x="12191999" y="0"/>
                </a:moveTo>
                <a:lnTo>
                  <a:pt x="12191999" y="6858000"/>
                </a:lnTo>
                <a:lnTo>
                  <a:pt x="10496816" y="6858000"/>
                </a:lnTo>
                <a:lnTo>
                  <a:pt x="8807283" y="6368638"/>
                </a:lnTo>
                <a:lnTo>
                  <a:pt x="7362364" y="2739781"/>
                </a:lnTo>
                <a:lnTo>
                  <a:pt x="8862264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_4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80" y="349885"/>
            <a:ext cx="1600200" cy="883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 userDrawn="1"/>
        </p:nvSpPr>
        <p:spPr>
          <a:xfrm>
            <a:off x="1603338" y="6246191"/>
            <a:ext cx="324000" cy="162000"/>
          </a:xfrm>
          <a:prstGeom prst="roundRect">
            <a:avLst/>
          </a:prstGeom>
          <a:solidFill>
            <a:srgbClr val="72C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591DB3CF-2404-4B65-B035-6CAABC6F8778}" type="slidenum">
              <a:rPr lang="zh-CN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91192" y="6189962"/>
            <a:ext cx="197044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834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页  </a:t>
            </a:r>
          </a:p>
        </p:txBody>
      </p:sp>
      <p:sp>
        <p:nvSpPr>
          <p:cNvPr id="5" name="任意多边形 4"/>
          <p:cNvSpPr>
            <a:spLocks noChangeAspect="1"/>
          </p:cNvSpPr>
          <p:nvPr userDrawn="1"/>
        </p:nvSpPr>
        <p:spPr>
          <a:xfrm flipH="1">
            <a:off x="953223" y="252300"/>
            <a:ext cx="724093" cy="695419"/>
          </a:xfrm>
          <a:custGeom>
            <a:avLst/>
            <a:gdLst>
              <a:gd name="connsiteX0" fmla="*/ 951665 w 1499376"/>
              <a:gd name="connsiteY0" fmla="*/ 624535 h 1440000"/>
              <a:gd name="connsiteX1" fmla="*/ 958163 w 1499376"/>
              <a:gd name="connsiteY1" fmla="*/ 636950 h 1440000"/>
              <a:gd name="connsiteX2" fmla="*/ 953614 w 1499376"/>
              <a:gd name="connsiteY2" fmla="*/ 641680 h 1440000"/>
              <a:gd name="connsiteX3" fmla="*/ 957773 w 1499376"/>
              <a:gd name="connsiteY3" fmla="*/ 670257 h 1440000"/>
              <a:gd name="connsiteX4" fmla="*/ 945297 w 1499376"/>
              <a:gd name="connsiteY4" fmla="*/ 716964 h 1440000"/>
              <a:gd name="connsiteX5" fmla="*/ 932886 w 1499376"/>
              <a:gd name="connsiteY5" fmla="*/ 670257 h 1440000"/>
              <a:gd name="connsiteX6" fmla="*/ 936915 w 1499376"/>
              <a:gd name="connsiteY6" fmla="*/ 641680 h 1440000"/>
              <a:gd name="connsiteX7" fmla="*/ 932431 w 1499376"/>
              <a:gd name="connsiteY7" fmla="*/ 636950 h 1440000"/>
              <a:gd name="connsiteX8" fmla="*/ 938929 w 1499376"/>
              <a:gd name="connsiteY8" fmla="*/ 624535 h 1440000"/>
              <a:gd name="connsiteX9" fmla="*/ 999206 w 1499376"/>
              <a:gd name="connsiteY9" fmla="*/ 621384 h 1440000"/>
              <a:gd name="connsiteX10" fmla="*/ 1006687 w 1499376"/>
              <a:gd name="connsiteY10" fmla="*/ 624929 h 1440000"/>
              <a:gd name="connsiteX11" fmla="*/ 1014496 w 1499376"/>
              <a:gd name="connsiteY11" fmla="*/ 628671 h 1440000"/>
              <a:gd name="connsiteX12" fmla="*/ 1022240 w 1499376"/>
              <a:gd name="connsiteY12" fmla="*/ 632545 h 1440000"/>
              <a:gd name="connsiteX13" fmla="*/ 1025980 w 1499376"/>
              <a:gd name="connsiteY13" fmla="*/ 634449 h 1440000"/>
              <a:gd name="connsiteX14" fmla="*/ 1029655 w 1499376"/>
              <a:gd name="connsiteY14" fmla="*/ 636484 h 1440000"/>
              <a:gd name="connsiteX15" fmla="*/ 1033199 w 1499376"/>
              <a:gd name="connsiteY15" fmla="*/ 638454 h 1440000"/>
              <a:gd name="connsiteX16" fmla="*/ 1036480 w 1499376"/>
              <a:gd name="connsiteY16" fmla="*/ 640358 h 1440000"/>
              <a:gd name="connsiteX17" fmla="*/ 1039564 w 1499376"/>
              <a:gd name="connsiteY17" fmla="*/ 642196 h 1440000"/>
              <a:gd name="connsiteX18" fmla="*/ 1042320 w 1499376"/>
              <a:gd name="connsiteY18" fmla="*/ 644035 h 1440000"/>
              <a:gd name="connsiteX19" fmla="*/ 1044748 w 1499376"/>
              <a:gd name="connsiteY19" fmla="*/ 645676 h 1440000"/>
              <a:gd name="connsiteX20" fmla="*/ 1046914 w 1499376"/>
              <a:gd name="connsiteY20" fmla="*/ 647317 h 1440000"/>
              <a:gd name="connsiteX21" fmla="*/ 1047767 w 1499376"/>
              <a:gd name="connsiteY21" fmla="*/ 648105 h 1440000"/>
              <a:gd name="connsiteX22" fmla="*/ 1048554 w 1499376"/>
              <a:gd name="connsiteY22" fmla="*/ 648893 h 1440000"/>
              <a:gd name="connsiteX23" fmla="*/ 1049211 w 1499376"/>
              <a:gd name="connsiteY23" fmla="*/ 649615 h 1440000"/>
              <a:gd name="connsiteX24" fmla="*/ 1049801 w 1499376"/>
              <a:gd name="connsiteY24" fmla="*/ 650337 h 1440000"/>
              <a:gd name="connsiteX25" fmla="*/ 1050654 w 1499376"/>
              <a:gd name="connsiteY25" fmla="*/ 651519 h 1440000"/>
              <a:gd name="connsiteX26" fmla="*/ 1051508 w 1499376"/>
              <a:gd name="connsiteY26" fmla="*/ 652964 h 1440000"/>
              <a:gd name="connsiteX27" fmla="*/ 1052229 w 1499376"/>
              <a:gd name="connsiteY27" fmla="*/ 654605 h 1440000"/>
              <a:gd name="connsiteX28" fmla="*/ 1053017 w 1499376"/>
              <a:gd name="connsiteY28" fmla="*/ 656443 h 1440000"/>
              <a:gd name="connsiteX29" fmla="*/ 1053804 w 1499376"/>
              <a:gd name="connsiteY29" fmla="*/ 658479 h 1440000"/>
              <a:gd name="connsiteX30" fmla="*/ 1054592 w 1499376"/>
              <a:gd name="connsiteY30" fmla="*/ 660645 h 1440000"/>
              <a:gd name="connsiteX31" fmla="*/ 1055314 w 1499376"/>
              <a:gd name="connsiteY31" fmla="*/ 663009 h 1440000"/>
              <a:gd name="connsiteX32" fmla="*/ 1055970 w 1499376"/>
              <a:gd name="connsiteY32" fmla="*/ 665438 h 1440000"/>
              <a:gd name="connsiteX33" fmla="*/ 1056692 w 1499376"/>
              <a:gd name="connsiteY33" fmla="*/ 668064 h 1440000"/>
              <a:gd name="connsiteX34" fmla="*/ 1057348 w 1499376"/>
              <a:gd name="connsiteY34" fmla="*/ 670822 h 1440000"/>
              <a:gd name="connsiteX35" fmla="*/ 1058595 w 1499376"/>
              <a:gd name="connsiteY35" fmla="*/ 676534 h 1440000"/>
              <a:gd name="connsiteX36" fmla="*/ 1059776 w 1499376"/>
              <a:gd name="connsiteY36" fmla="*/ 682574 h 1440000"/>
              <a:gd name="connsiteX37" fmla="*/ 1060891 w 1499376"/>
              <a:gd name="connsiteY37" fmla="*/ 688680 h 1440000"/>
              <a:gd name="connsiteX38" fmla="*/ 1061876 w 1499376"/>
              <a:gd name="connsiteY38" fmla="*/ 694917 h 1440000"/>
              <a:gd name="connsiteX39" fmla="*/ 1062729 w 1499376"/>
              <a:gd name="connsiteY39" fmla="*/ 701154 h 1440000"/>
              <a:gd name="connsiteX40" fmla="*/ 1063451 w 1499376"/>
              <a:gd name="connsiteY40" fmla="*/ 707194 h 1440000"/>
              <a:gd name="connsiteX41" fmla="*/ 1064107 w 1499376"/>
              <a:gd name="connsiteY41" fmla="*/ 712972 h 1440000"/>
              <a:gd name="connsiteX42" fmla="*/ 1064632 w 1499376"/>
              <a:gd name="connsiteY42" fmla="*/ 718356 h 1440000"/>
              <a:gd name="connsiteX43" fmla="*/ 1065025 w 1499376"/>
              <a:gd name="connsiteY43" fmla="*/ 723280 h 1440000"/>
              <a:gd name="connsiteX44" fmla="*/ 1065223 w 1499376"/>
              <a:gd name="connsiteY44" fmla="*/ 727613 h 1440000"/>
              <a:gd name="connsiteX45" fmla="*/ 1065288 w 1499376"/>
              <a:gd name="connsiteY45" fmla="*/ 731224 h 1440000"/>
              <a:gd name="connsiteX46" fmla="*/ 1065288 w 1499376"/>
              <a:gd name="connsiteY46" fmla="*/ 851175 h 1440000"/>
              <a:gd name="connsiteX47" fmla="*/ 1033592 w 1499376"/>
              <a:gd name="connsiteY47" fmla="*/ 851175 h 1440000"/>
              <a:gd name="connsiteX48" fmla="*/ 1022109 w 1499376"/>
              <a:gd name="connsiteY48" fmla="*/ 1092981 h 1440000"/>
              <a:gd name="connsiteX49" fmla="*/ 949333 w 1499376"/>
              <a:gd name="connsiteY49" fmla="*/ 1092981 h 1440000"/>
              <a:gd name="connsiteX50" fmla="*/ 945527 w 1499376"/>
              <a:gd name="connsiteY50" fmla="*/ 871791 h 1440000"/>
              <a:gd name="connsiteX51" fmla="*/ 941786 w 1499376"/>
              <a:gd name="connsiteY51" fmla="*/ 1092981 h 1440000"/>
              <a:gd name="connsiteX52" fmla="*/ 868945 w 1499376"/>
              <a:gd name="connsiteY52" fmla="*/ 1092981 h 1440000"/>
              <a:gd name="connsiteX53" fmla="*/ 857527 w 1499376"/>
              <a:gd name="connsiteY53" fmla="*/ 851175 h 1440000"/>
              <a:gd name="connsiteX54" fmla="*/ 825831 w 1499376"/>
              <a:gd name="connsiteY54" fmla="*/ 851175 h 1440000"/>
              <a:gd name="connsiteX55" fmla="*/ 825831 w 1499376"/>
              <a:gd name="connsiteY55" fmla="*/ 731224 h 1440000"/>
              <a:gd name="connsiteX56" fmla="*/ 825897 w 1499376"/>
              <a:gd name="connsiteY56" fmla="*/ 727613 h 1440000"/>
              <a:gd name="connsiteX57" fmla="*/ 826094 w 1499376"/>
              <a:gd name="connsiteY57" fmla="*/ 723280 h 1440000"/>
              <a:gd name="connsiteX58" fmla="*/ 826488 w 1499376"/>
              <a:gd name="connsiteY58" fmla="*/ 718356 h 1440000"/>
              <a:gd name="connsiteX59" fmla="*/ 826881 w 1499376"/>
              <a:gd name="connsiteY59" fmla="*/ 712972 h 1440000"/>
              <a:gd name="connsiteX60" fmla="*/ 827603 w 1499376"/>
              <a:gd name="connsiteY60" fmla="*/ 707194 h 1440000"/>
              <a:gd name="connsiteX61" fmla="*/ 828325 w 1499376"/>
              <a:gd name="connsiteY61" fmla="*/ 701154 h 1440000"/>
              <a:gd name="connsiteX62" fmla="*/ 829178 w 1499376"/>
              <a:gd name="connsiteY62" fmla="*/ 694917 h 1440000"/>
              <a:gd name="connsiteX63" fmla="*/ 830162 w 1499376"/>
              <a:gd name="connsiteY63" fmla="*/ 688680 h 1440000"/>
              <a:gd name="connsiteX64" fmla="*/ 831212 w 1499376"/>
              <a:gd name="connsiteY64" fmla="*/ 682574 h 1440000"/>
              <a:gd name="connsiteX65" fmla="*/ 832394 w 1499376"/>
              <a:gd name="connsiteY65" fmla="*/ 676534 h 1440000"/>
              <a:gd name="connsiteX66" fmla="*/ 833706 w 1499376"/>
              <a:gd name="connsiteY66" fmla="*/ 670822 h 1440000"/>
              <a:gd name="connsiteX67" fmla="*/ 834362 w 1499376"/>
              <a:gd name="connsiteY67" fmla="*/ 668064 h 1440000"/>
              <a:gd name="connsiteX68" fmla="*/ 835084 w 1499376"/>
              <a:gd name="connsiteY68" fmla="*/ 665438 h 1440000"/>
              <a:gd name="connsiteX69" fmla="*/ 835806 w 1499376"/>
              <a:gd name="connsiteY69" fmla="*/ 663009 h 1440000"/>
              <a:gd name="connsiteX70" fmla="*/ 836528 w 1499376"/>
              <a:gd name="connsiteY70" fmla="*/ 660645 h 1440000"/>
              <a:gd name="connsiteX71" fmla="*/ 837250 w 1499376"/>
              <a:gd name="connsiteY71" fmla="*/ 658479 h 1440000"/>
              <a:gd name="connsiteX72" fmla="*/ 837972 w 1499376"/>
              <a:gd name="connsiteY72" fmla="*/ 656443 h 1440000"/>
              <a:gd name="connsiteX73" fmla="*/ 838825 w 1499376"/>
              <a:gd name="connsiteY73" fmla="*/ 654605 h 1440000"/>
              <a:gd name="connsiteX74" fmla="*/ 839612 w 1499376"/>
              <a:gd name="connsiteY74" fmla="*/ 652964 h 1440000"/>
              <a:gd name="connsiteX75" fmla="*/ 840400 w 1499376"/>
              <a:gd name="connsiteY75" fmla="*/ 651519 h 1440000"/>
              <a:gd name="connsiteX76" fmla="*/ 841187 w 1499376"/>
              <a:gd name="connsiteY76" fmla="*/ 650337 h 1440000"/>
              <a:gd name="connsiteX77" fmla="*/ 841778 w 1499376"/>
              <a:gd name="connsiteY77" fmla="*/ 649615 h 1440000"/>
              <a:gd name="connsiteX78" fmla="*/ 842434 w 1499376"/>
              <a:gd name="connsiteY78" fmla="*/ 648893 h 1440000"/>
              <a:gd name="connsiteX79" fmla="*/ 843287 w 1499376"/>
              <a:gd name="connsiteY79" fmla="*/ 648105 h 1440000"/>
              <a:gd name="connsiteX80" fmla="*/ 844140 w 1499376"/>
              <a:gd name="connsiteY80" fmla="*/ 647317 h 1440000"/>
              <a:gd name="connsiteX81" fmla="*/ 846306 w 1499376"/>
              <a:gd name="connsiteY81" fmla="*/ 645676 h 1440000"/>
              <a:gd name="connsiteX82" fmla="*/ 848799 w 1499376"/>
              <a:gd name="connsiteY82" fmla="*/ 644035 h 1440000"/>
              <a:gd name="connsiteX83" fmla="*/ 851555 w 1499376"/>
              <a:gd name="connsiteY83" fmla="*/ 642196 h 1440000"/>
              <a:gd name="connsiteX84" fmla="*/ 854574 w 1499376"/>
              <a:gd name="connsiteY84" fmla="*/ 640358 h 1440000"/>
              <a:gd name="connsiteX85" fmla="*/ 857855 w 1499376"/>
              <a:gd name="connsiteY85" fmla="*/ 638454 h 1440000"/>
              <a:gd name="connsiteX86" fmla="*/ 861399 w 1499376"/>
              <a:gd name="connsiteY86" fmla="*/ 636484 h 1440000"/>
              <a:gd name="connsiteX87" fmla="*/ 865074 w 1499376"/>
              <a:gd name="connsiteY87" fmla="*/ 634449 h 1440000"/>
              <a:gd name="connsiteX88" fmla="*/ 868880 w 1499376"/>
              <a:gd name="connsiteY88" fmla="*/ 632545 h 1440000"/>
              <a:gd name="connsiteX89" fmla="*/ 876623 w 1499376"/>
              <a:gd name="connsiteY89" fmla="*/ 628671 h 1440000"/>
              <a:gd name="connsiteX90" fmla="*/ 884432 w 1499376"/>
              <a:gd name="connsiteY90" fmla="*/ 624929 h 1440000"/>
              <a:gd name="connsiteX91" fmla="*/ 891848 w 1499376"/>
              <a:gd name="connsiteY91" fmla="*/ 621384 h 1440000"/>
              <a:gd name="connsiteX92" fmla="*/ 879182 w 1499376"/>
              <a:gd name="connsiteY92" fmla="*/ 643312 h 1440000"/>
              <a:gd name="connsiteX93" fmla="*/ 896310 w 1499376"/>
              <a:gd name="connsiteY93" fmla="*/ 650337 h 1440000"/>
              <a:gd name="connsiteX94" fmla="*/ 875704 w 1499376"/>
              <a:gd name="connsiteY94" fmla="*/ 665569 h 1440000"/>
              <a:gd name="connsiteX95" fmla="*/ 945527 w 1499376"/>
              <a:gd name="connsiteY95" fmla="*/ 736477 h 1440000"/>
              <a:gd name="connsiteX96" fmla="*/ 1015415 w 1499376"/>
              <a:gd name="connsiteY96" fmla="*/ 665569 h 1440000"/>
              <a:gd name="connsiteX97" fmla="*/ 994744 w 1499376"/>
              <a:gd name="connsiteY97" fmla="*/ 650337 h 1440000"/>
              <a:gd name="connsiteX98" fmla="*/ 1011806 w 1499376"/>
              <a:gd name="connsiteY98" fmla="*/ 643312 h 1440000"/>
              <a:gd name="connsiteX99" fmla="*/ 616346 w 1499376"/>
              <a:gd name="connsiteY99" fmla="*/ 620136 h 1440000"/>
              <a:gd name="connsiteX100" fmla="*/ 521333 w 1499376"/>
              <a:gd name="connsiteY100" fmla="*/ 625519 h 1440000"/>
              <a:gd name="connsiteX101" fmla="*/ 521596 w 1499376"/>
              <a:gd name="connsiteY101" fmla="*/ 628933 h 1440000"/>
              <a:gd name="connsiteX102" fmla="*/ 522057 w 1499376"/>
              <a:gd name="connsiteY102" fmla="*/ 632215 h 1440000"/>
              <a:gd name="connsiteX103" fmla="*/ 522584 w 1499376"/>
              <a:gd name="connsiteY103" fmla="*/ 635432 h 1440000"/>
              <a:gd name="connsiteX104" fmla="*/ 523243 w 1499376"/>
              <a:gd name="connsiteY104" fmla="*/ 638780 h 1440000"/>
              <a:gd name="connsiteX105" fmla="*/ 523967 w 1499376"/>
              <a:gd name="connsiteY105" fmla="*/ 641997 h 1440000"/>
              <a:gd name="connsiteX106" fmla="*/ 524757 w 1499376"/>
              <a:gd name="connsiteY106" fmla="*/ 645148 h 1440000"/>
              <a:gd name="connsiteX107" fmla="*/ 525745 w 1499376"/>
              <a:gd name="connsiteY107" fmla="*/ 648364 h 1440000"/>
              <a:gd name="connsiteX108" fmla="*/ 526732 w 1499376"/>
              <a:gd name="connsiteY108" fmla="*/ 651515 h 1440000"/>
              <a:gd name="connsiteX109" fmla="*/ 527918 w 1499376"/>
              <a:gd name="connsiteY109" fmla="*/ 654601 h 1440000"/>
              <a:gd name="connsiteX110" fmla="*/ 529169 w 1499376"/>
              <a:gd name="connsiteY110" fmla="*/ 657686 h 1440000"/>
              <a:gd name="connsiteX111" fmla="*/ 530551 w 1499376"/>
              <a:gd name="connsiteY111" fmla="*/ 660706 h 1440000"/>
              <a:gd name="connsiteX112" fmla="*/ 532000 w 1499376"/>
              <a:gd name="connsiteY112" fmla="*/ 663725 h 1440000"/>
              <a:gd name="connsiteX113" fmla="*/ 533514 w 1499376"/>
              <a:gd name="connsiteY113" fmla="*/ 666614 h 1440000"/>
              <a:gd name="connsiteX114" fmla="*/ 535226 w 1499376"/>
              <a:gd name="connsiteY114" fmla="*/ 669502 h 1440000"/>
              <a:gd name="connsiteX115" fmla="*/ 536872 w 1499376"/>
              <a:gd name="connsiteY115" fmla="*/ 672391 h 1440000"/>
              <a:gd name="connsiteX116" fmla="*/ 538716 w 1499376"/>
              <a:gd name="connsiteY116" fmla="*/ 675148 h 1440000"/>
              <a:gd name="connsiteX117" fmla="*/ 624709 w 1499376"/>
              <a:gd name="connsiteY117" fmla="*/ 617182 h 1440000"/>
              <a:gd name="connsiteX118" fmla="*/ 538123 w 1499376"/>
              <a:gd name="connsiteY118" fmla="*/ 678627 h 1440000"/>
              <a:gd name="connsiteX119" fmla="*/ 536082 w 1499376"/>
              <a:gd name="connsiteY119" fmla="*/ 675607 h 1440000"/>
              <a:gd name="connsiteX120" fmla="*/ 534107 w 1499376"/>
              <a:gd name="connsiteY120" fmla="*/ 672522 h 1440000"/>
              <a:gd name="connsiteX121" fmla="*/ 532263 w 1499376"/>
              <a:gd name="connsiteY121" fmla="*/ 669436 h 1440000"/>
              <a:gd name="connsiteX122" fmla="*/ 530485 w 1499376"/>
              <a:gd name="connsiteY122" fmla="*/ 666220 h 1440000"/>
              <a:gd name="connsiteX123" fmla="*/ 528905 w 1499376"/>
              <a:gd name="connsiteY123" fmla="*/ 662872 h 1440000"/>
              <a:gd name="connsiteX124" fmla="*/ 527325 w 1499376"/>
              <a:gd name="connsiteY124" fmla="*/ 659589 h 1440000"/>
              <a:gd name="connsiteX125" fmla="*/ 525876 w 1499376"/>
              <a:gd name="connsiteY125" fmla="*/ 656176 h 1440000"/>
              <a:gd name="connsiteX126" fmla="*/ 524625 w 1499376"/>
              <a:gd name="connsiteY126" fmla="*/ 652697 h 1440000"/>
              <a:gd name="connsiteX127" fmla="*/ 523440 w 1499376"/>
              <a:gd name="connsiteY127" fmla="*/ 649152 h 1440000"/>
              <a:gd name="connsiteX128" fmla="*/ 522321 w 1499376"/>
              <a:gd name="connsiteY128" fmla="*/ 645673 h 1440000"/>
              <a:gd name="connsiteX129" fmla="*/ 521399 w 1499376"/>
              <a:gd name="connsiteY129" fmla="*/ 642062 h 1440000"/>
              <a:gd name="connsiteX130" fmla="*/ 520543 w 1499376"/>
              <a:gd name="connsiteY130" fmla="*/ 638386 h 1440000"/>
              <a:gd name="connsiteX131" fmla="*/ 519884 w 1499376"/>
              <a:gd name="connsiteY131" fmla="*/ 634644 h 1440000"/>
              <a:gd name="connsiteX132" fmla="*/ 519292 w 1499376"/>
              <a:gd name="connsiteY132" fmla="*/ 630902 h 1440000"/>
              <a:gd name="connsiteX133" fmla="*/ 518963 w 1499376"/>
              <a:gd name="connsiteY133" fmla="*/ 627095 h 1440000"/>
              <a:gd name="connsiteX134" fmla="*/ 518633 w 1499376"/>
              <a:gd name="connsiteY134" fmla="*/ 623287 h 1440000"/>
              <a:gd name="connsiteX135" fmla="*/ 977756 w 1499376"/>
              <a:gd name="connsiteY135" fmla="*/ 611931 h 1440000"/>
              <a:gd name="connsiteX136" fmla="*/ 982150 w 1499376"/>
              <a:gd name="connsiteY136" fmla="*/ 613832 h 1440000"/>
              <a:gd name="connsiteX137" fmla="*/ 987068 w 1499376"/>
              <a:gd name="connsiteY137" fmla="*/ 615996 h 1440000"/>
              <a:gd name="connsiteX138" fmla="*/ 993363 w 1499376"/>
              <a:gd name="connsiteY138" fmla="*/ 618816 h 1440000"/>
              <a:gd name="connsiteX139" fmla="*/ 1006477 w 1499376"/>
              <a:gd name="connsiteY139" fmla="*/ 641504 h 1440000"/>
              <a:gd name="connsiteX140" fmla="*/ 987199 w 1499376"/>
              <a:gd name="connsiteY140" fmla="*/ 649373 h 1440000"/>
              <a:gd name="connsiteX141" fmla="*/ 1009625 w 1499376"/>
              <a:gd name="connsiteY141" fmla="*/ 665963 h 1440000"/>
              <a:gd name="connsiteX142" fmla="*/ 945560 w 1499376"/>
              <a:gd name="connsiteY142" fmla="*/ 731143 h 1440000"/>
              <a:gd name="connsiteX143" fmla="*/ 880969 w 1499376"/>
              <a:gd name="connsiteY143" fmla="*/ 665963 h 1440000"/>
              <a:gd name="connsiteX144" fmla="*/ 903579 w 1499376"/>
              <a:gd name="connsiteY144" fmla="*/ 649373 h 1440000"/>
              <a:gd name="connsiteX145" fmla="*/ 884143 w 1499376"/>
              <a:gd name="connsiteY145" fmla="*/ 641504 h 1440000"/>
              <a:gd name="connsiteX146" fmla="*/ 897431 w 1499376"/>
              <a:gd name="connsiteY146" fmla="*/ 618816 h 1440000"/>
              <a:gd name="connsiteX147" fmla="*/ 903712 w 1499376"/>
              <a:gd name="connsiteY147" fmla="*/ 615996 h 1440000"/>
              <a:gd name="connsiteX148" fmla="*/ 908736 w 1499376"/>
              <a:gd name="connsiteY148" fmla="*/ 613832 h 1440000"/>
              <a:gd name="connsiteX149" fmla="*/ 913165 w 1499376"/>
              <a:gd name="connsiteY149" fmla="*/ 611931 h 1440000"/>
              <a:gd name="connsiteX150" fmla="*/ 945560 w 1499376"/>
              <a:gd name="connsiteY150" fmla="*/ 731143 h 1440000"/>
              <a:gd name="connsiteX151" fmla="*/ 540539 w 1499376"/>
              <a:gd name="connsiteY151" fmla="*/ 541559 h 1440000"/>
              <a:gd name="connsiteX152" fmla="*/ 623658 w 1499376"/>
              <a:gd name="connsiteY152" fmla="*/ 606876 h 1440000"/>
              <a:gd name="connsiteX153" fmla="*/ 518239 w 1499376"/>
              <a:gd name="connsiteY153" fmla="*/ 612981 h 1440000"/>
              <a:gd name="connsiteX154" fmla="*/ 518108 w 1499376"/>
              <a:gd name="connsiteY154" fmla="*/ 609961 h 1440000"/>
              <a:gd name="connsiteX155" fmla="*/ 518108 w 1499376"/>
              <a:gd name="connsiteY155" fmla="*/ 606876 h 1440000"/>
              <a:gd name="connsiteX156" fmla="*/ 518108 w 1499376"/>
              <a:gd name="connsiteY156" fmla="*/ 604644 h 1440000"/>
              <a:gd name="connsiteX157" fmla="*/ 518174 w 1499376"/>
              <a:gd name="connsiteY157" fmla="*/ 602346 h 1440000"/>
              <a:gd name="connsiteX158" fmla="*/ 518304 w 1499376"/>
              <a:gd name="connsiteY158" fmla="*/ 599983 h 1440000"/>
              <a:gd name="connsiteX159" fmla="*/ 518435 w 1499376"/>
              <a:gd name="connsiteY159" fmla="*/ 597817 h 1440000"/>
              <a:gd name="connsiteX160" fmla="*/ 518697 w 1499376"/>
              <a:gd name="connsiteY160" fmla="*/ 595519 h 1440000"/>
              <a:gd name="connsiteX161" fmla="*/ 518958 w 1499376"/>
              <a:gd name="connsiteY161" fmla="*/ 593222 h 1440000"/>
              <a:gd name="connsiteX162" fmla="*/ 519285 w 1499376"/>
              <a:gd name="connsiteY162" fmla="*/ 591055 h 1440000"/>
              <a:gd name="connsiteX163" fmla="*/ 519612 w 1499376"/>
              <a:gd name="connsiteY163" fmla="*/ 588823 h 1440000"/>
              <a:gd name="connsiteX164" fmla="*/ 520004 w 1499376"/>
              <a:gd name="connsiteY164" fmla="*/ 586657 h 1440000"/>
              <a:gd name="connsiteX165" fmla="*/ 520462 w 1499376"/>
              <a:gd name="connsiteY165" fmla="*/ 584425 h 1440000"/>
              <a:gd name="connsiteX166" fmla="*/ 520920 w 1499376"/>
              <a:gd name="connsiteY166" fmla="*/ 582325 h 1440000"/>
              <a:gd name="connsiteX167" fmla="*/ 521443 w 1499376"/>
              <a:gd name="connsiteY167" fmla="*/ 580093 h 1440000"/>
              <a:gd name="connsiteX168" fmla="*/ 522032 w 1499376"/>
              <a:gd name="connsiteY168" fmla="*/ 577992 h 1440000"/>
              <a:gd name="connsiteX169" fmla="*/ 522686 w 1499376"/>
              <a:gd name="connsiteY169" fmla="*/ 575957 h 1440000"/>
              <a:gd name="connsiteX170" fmla="*/ 523340 w 1499376"/>
              <a:gd name="connsiteY170" fmla="*/ 573791 h 1440000"/>
              <a:gd name="connsiteX171" fmla="*/ 523994 w 1499376"/>
              <a:gd name="connsiteY171" fmla="*/ 571756 h 1440000"/>
              <a:gd name="connsiteX172" fmla="*/ 524778 w 1499376"/>
              <a:gd name="connsiteY172" fmla="*/ 569721 h 1440000"/>
              <a:gd name="connsiteX173" fmla="*/ 525563 w 1499376"/>
              <a:gd name="connsiteY173" fmla="*/ 567620 h 1440000"/>
              <a:gd name="connsiteX174" fmla="*/ 526348 w 1499376"/>
              <a:gd name="connsiteY174" fmla="*/ 565650 h 1440000"/>
              <a:gd name="connsiteX175" fmla="*/ 527264 w 1499376"/>
              <a:gd name="connsiteY175" fmla="*/ 563681 h 1440000"/>
              <a:gd name="connsiteX176" fmla="*/ 528179 w 1499376"/>
              <a:gd name="connsiteY176" fmla="*/ 561712 h 1440000"/>
              <a:gd name="connsiteX177" fmla="*/ 529160 w 1499376"/>
              <a:gd name="connsiteY177" fmla="*/ 559677 h 1440000"/>
              <a:gd name="connsiteX178" fmla="*/ 530076 w 1499376"/>
              <a:gd name="connsiteY178" fmla="*/ 557773 h 1440000"/>
              <a:gd name="connsiteX179" fmla="*/ 531122 w 1499376"/>
              <a:gd name="connsiteY179" fmla="*/ 555869 h 1440000"/>
              <a:gd name="connsiteX180" fmla="*/ 532103 w 1499376"/>
              <a:gd name="connsiteY180" fmla="*/ 553966 h 1440000"/>
              <a:gd name="connsiteX181" fmla="*/ 533215 w 1499376"/>
              <a:gd name="connsiteY181" fmla="*/ 552127 h 1440000"/>
              <a:gd name="connsiteX182" fmla="*/ 535569 w 1499376"/>
              <a:gd name="connsiteY182" fmla="*/ 548451 h 1440000"/>
              <a:gd name="connsiteX183" fmla="*/ 537989 w 1499376"/>
              <a:gd name="connsiteY183" fmla="*/ 544972 h 1440000"/>
              <a:gd name="connsiteX184" fmla="*/ 643073 w 1499376"/>
              <a:gd name="connsiteY184" fmla="*/ 512675 h 1440000"/>
              <a:gd name="connsiteX185" fmla="*/ 645770 w 1499376"/>
              <a:gd name="connsiteY185" fmla="*/ 512741 h 1440000"/>
              <a:gd name="connsiteX186" fmla="*/ 648532 w 1499376"/>
              <a:gd name="connsiteY186" fmla="*/ 512938 h 1440000"/>
              <a:gd name="connsiteX187" fmla="*/ 651164 w 1499376"/>
              <a:gd name="connsiteY187" fmla="*/ 513200 h 1440000"/>
              <a:gd name="connsiteX188" fmla="*/ 653860 w 1499376"/>
              <a:gd name="connsiteY188" fmla="*/ 513463 h 1440000"/>
              <a:gd name="connsiteX189" fmla="*/ 656492 w 1499376"/>
              <a:gd name="connsiteY189" fmla="*/ 513858 h 1440000"/>
              <a:gd name="connsiteX190" fmla="*/ 659122 w 1499376"/>
              <a:gd name="connsiteY190" fmla="*/ 514318 h 1440000"/>
              <a:gd name="connsiteX191" fmla="*/ 661753 w 1499376"/>
              <a:gd name="connsiteY191" fmla="*/ 514778 h 1440000"/>
              <a:gd name="connsiteX192" fmla="*/ 664319 w 1499376"/>
              <a:gd name="connsiteY192" fmla="*/ 515370 h 1440000"/>
              <a:gd name="connsiteX193" fmla="*/ 666884 w 1499376"/>
              <a:gd name="connsiteY193" fmla="*/ 515961 h 1440000"/>
              <a:gd name="connsiteX194" fmla="*/ 669383 w 1499376"/>
              <a:gd name="connsiteY194" fmla="*/ 516618 h 1440000"/>
              <a:gd name="connsiteX195" fmla="*/ 671883 w 1499376"/>
              <a:gd name="connsiteY195" fmla="*/ 517473 h 1440000"/>
              <a:gd name="connsiteX196" fmla="*/ 674382 w 1499376"/>
              <a:gd name="connsiteY196" fmla="*/ 518196 h 1440000"/>
              <a:gd name="connsiteX197" fmla="*/ 676816 w 1499376"/>
              <a:gd name="connsiteY197" fmla="*/ 519050 h 1440000"/>
              <a:gd name="connsiteX198" fmla="*/ 679250 w 1499376"/>
              <a:gd name="connsiteY198" fmla="*/ 520036 h 1440000"/>
              <a:gd name="connsiteX199" fmla="*/ 681683 w 1499376"/>
              <a:gd name="connsiteY199" fmla="*/ 520956 h 1440000"/>
              <a:gd name="connsiteX200" fmla="*/ 683985 w 1499376"/>
              <a:gd name="connsiteY200" fmla="*/ 522008 h 1440000"/>
              <a:gd name="connsiteX201" fmla="*/ 686353 w 1499376"/>
              <a:gd name="connsiteY201" fmla="*/ 523126 h 1440000"/>
              <a:gd name="connsiteX202" fmla="*/ 688655 w 1499376"/>
              <a:gd name="connsiteY202" fmla="*/ 524308 h 1440000"/>
              <a:gd name="connsiteX203" fmla="*/ 690958 w 1499376"/>
              <a:gd name="connsiteY203" fmla="*/ 525426 h 1440000"/>
              <a:gd name="connsiteX204" fmla="*/ 693194 w 1499376"/>
              <a:gd name="connsiteY204" fmla="*/ 526674 h 1440000"/>
              <a:gd name="connsiteX205" fmla="*/ 695430 w 1499376"/>
              <a:gd name="connsiteY205" fmla="*/ 528055 h 1440000"/>
              <a:gd name="connsiteX206" fmla="*/ 697535 w 1499376"/>
              <a:gd name="connsiteY206" fmla="*/ 529369 h 1440000"/>
              <a:gd name="connsiteX207" fmla="*/ 699706 w 1499376"/>
              <a:gd name="connsiteY207" fmla="*/ 530750 h 1440000"/>
              <a:gd name="connsiteX208" fmla="*/ 701810 w 1499376"/>
              <a:gd name="connsiteY208" fmla="*/ 532196 h 1440000"/>
              <a:gd name="connsiteX209" fmla="*/ 703849 w 1499376"/>
              <a:gd name="connsiteY209" fmla="*/ 533773 h 1440000"/>
              <a:gd name="connsiteX210" fmla="*/ 705823 w 1499376"/>
              <a:gd name="connsiteY210" fmla="*/ 535285 h 1440000"/>
              <a:gd name="connsiteX211" fmla="*/ 707862 w 1499376"/>
              <a:gd name="connsiteY211" fmla="*/ 536862 h 1440000"/>
              <a:gd name="connsiteX212" fmla="*/ 709835 w 1499376"/>
              <a:gd name="connsiteY212" fmla="*/ 538505 h 1440000"/>
              <a:gd name="connsiteX213" fmla="*/ 711743 w 1499376"/>
              <a:gd name="connsiteY213" fmla="*/ 540214 h 1440000"/>
              <a:gd name="connsiteX214" fmla="*/ 713584 w 1499376"/>
              <a:gd name="connsiteY214" fmla="*/ 541923 h 1440000"/>
              <a:gd name="connsiteX215" fmla="*/ 715426 w 1499376"/>
              <a:gd name="connsiteY215" fmla="*/ 543764 h 1440000"/>
              <a:gd name="connsiteX216" fmla="*/ 717202 w 1499376"/>
              <a:gd name="connsiteY216" fmla="*/ 545538 h 1440000"/>
              <a:gd name="connsiteX217" fmla="*/ 718912 w 1499376"/>
              <a:gd name="connsiteY217" fmla="*/ 547444 h 1440000"/>
              <a:gd name="connsiteX218" fmla="*/ 720622 w 1499376"/>
              <a:gd name="connsiteY218" fmla="*/ 549350 h 1440000"/>
              <a:gd name="connsiteX219" fmla="*/ 722267 w 1499376"/>
              <a:gd name="connsiteY219" fmla="*/ 551256 h 1440000"/>
              <a:gd name="connsiteX220" fmla="*/ 723845 w 1499376"/>
              <a:gd name="connsiteY220" fmla="*/ 553228 h 1440000"/>
              <a:gd name="connsiteX221" fmla="*/ 725424 w 1499376"/>
              <a:gd name="connsiteY221" fmla="*/ 555266 h 1440000"/>
              <a:gd name="connsiteX222" fmla="*/ 726936 w 1499376"/>
              <a:gd name="connsiteY222" fmla="*/ 557369 h 1440000"/>
              <a:gd name="connsiteX223" fmla="*/ 728318 w 1499376"/>
              <a:gd name="connsiteY223" fmla="*/ 559407 h 1440000"/>
              <a:gd name="connsiteX224" fmla="*/ 729831 w 1499376"/>
              <a:gd name="connsiteY224" fmla="*/ 561510 h 1440000"/>
              <a:gd name="connsiteX225" fmla="*/ 731146 w 1499376"/>
              <a:gd name="connsiteY225" fmla="*/ 563745 h 1440000"/>
              <a:gd name="connsiteX226" fmla="*/ 732461 w 1499376"/>
              <a:gd name="connsiteY226" fmla="*/ 565913 h 1440000"/>
              <a:gd name="connsiteX227" fmla="*/ 733711 w 1499376"/>
              <a:gd name="connsiteY227" fmla="*/ 568148 h 1440000"/>
              <a:gd name="connsiteX228" fmla="*/ 734895 w 1499376"/>
              <a:gd name="connsiteY228" fmla="*/ 570449 h 1440000"/>
              <a:gd name="connsiteX229" fmla="*/ 736079 w 1499376"/>
              <a:gd name="connsiteY229" fmla="*/ 572749 h 1440000"/>
              <a:gd name="connsiteX230" fmla="*/ 737066 w 1499376"/>
              <a:gd name="connsiteY230" fmla="*/ 575049 h 1440000"/>
              <a:gd name="connsiteX231" fmla="*/ 738184 w 1499376"/>
              <a:gd name="connsiteY231" fmla="*/ 577482 h 1440000"/>
              <a:gd name="connsiteX232" fmla="*/ 739170 w 1499376"/>
              <a:gd name="connsiteY232" fmla="*/ 579848 h 1440000"/>
              <a:gd name="connsiteX233" fmla="*/ 740026 w 1499376"/>
              <a:gd name="connsiteY233" fmla="*/ 582280 h 1440000"/>
              <a:gd name="connsiteX234" fmla="*/ 740946 w 1499376"/>
              <a:gd name="connsiteY234" fmla="*/ 584777 h 1440000"/>
              <a:gd name="connsiteX235" fmla="*/ 741736 w 1499376"/>
              <a:gd name="connsiteY235" fmla="*/ 587143 h 1440000"/>
              <a:gd name="connsiteX236" fmla="*/ 742459 w 1499376"/>
              <a:gd name="connsiteY236" fmla="*/ 589641 h 1440000"/>
              <a:gd name="connsiteX237" fmla="*/ 743183 w 1499376"/>
              <a:gd name="connsiteY237" fmla="*/ 592270 h 1440000"/>
              <a:gd name="connsiteX238" fmla="*/ 743775 w 1499376"/>
              <a:gd name="connsiteY238" fmla="*/ 594833 h 1440000"/>
              <a:gd name="connsiteX239" fmla="*/ 744367 w 1499376"/>
              <a:gd name="connsiteY239" fmla="*/ 597397 h 1440000"/>
              <a:gd name="connsiteX240" fmla="*/ 744893 w 1499376"/>
              <a:gd name="connsiteY240" fmla="*/ 599960 h 1440000"/>
              <a:gd name="connsiteX241" fmla="*/ 745288 w 1499376"/>
              <a:gd name="connsiteY241" fmla="*/ 602589 h 1440000"/>
              <a:gd name="connsiteX242" fmla="*/ 745616 w 1499376"/>
              <a:gd name="connsiteY242" fmla="*/ 605218 h 1440000"/>
              <a:gd name="connsiteX243" fmla="*/ 746011 w 1499376"/>
              <a:gd name="connsiteY243" fmla="*/ 607913 h 1440000"/>
              <a:gd name="connsiteX244" fmla="*/ 746209 w 1499376"/>
              <a:gd name="connsiteY244" fmla="*/ 610608 h 1440000"/>
              <a:gd name="connsiteX245" fmla="*/ 746340 w 1499376"/>
              <a:gd name="connsiteY245" fmla="*/ 613303 h 1440000"/>
              <a:gd name="connsiteX246" fmla="*/ 746537 w 1499376"/>
              <a:gd name="connsiteY246" fmla="*/ 616063 h 1440000"/>
              <a:gd name="connsiteX247" fmla="*/ 746537 w 1499376"/>
              <a:gd name="connsiteY247" fmla="*/ 618758 h 1440000"/>
              <a:gd name="connsiteX248" fmla="*/ 746537 w 1499376"/>
              <a:gd name="connsiteY248" fmla="*/ 621453 h 1440000"/>
              <a:gd name="connsiteX249" fmla="*/ 746340 w 1499376"/>
              <a:gd name="connsiteY249" fmla="*/ 624213 h 1440000"/>
              <a:gd name="connsiteX250" fmla="*/ 746209 w 1499376"/>
              <a:gd name="connsiteY250" fmla="*/ 626908 h 1440000"/>
              <a:gd name="connsiteX251" fmla="*/ 746011 w 1499376"/>
              <a:gd name="connsiteY251" fmla="*/ 629669 h 1440000"/>
              <a:gd name="connsiteX252" fmla="*/ 745616 w 1499376"/>
              <a:gd name="connsiteY252" fmla="*/ 632298 h 1440000"/>
              <a:gd name="connsiteX253" fmla="*/ 745288 w 1499376"/>
              <a:gd name="connsiteY253" fmla="*/ 634927 h 1440000"/>
              <a:gd name="connsiteX254" fmla="*/ 744893 w 1499376"/>
              <a:gd name="connsiteY254" fmla="*/ 637556 h 1440000"/>
              <a:gd name="connsiteX255" fmla="*/ 744367 w 1499376"/>
              <a:gd name="connsiteY255" fmla="*/ 640119 h 1440000"/>
              <a:gd name="connsiteX256" fmla="*/ 743775 w 1499376"/>
              <a:gd name="connsiteY256" fmla="*/ 642683 h 1440000"/>
              <a:gd name="connsiteX257" fmla="*/ 743183 w 1499376"/>
              <a:gd name="connsiteY257" fmla="*/ 645312 h 1440000"/>
              <a:gd name="connsiteX258" fmla="*/ 742459 w 1499376"/>
              <a:gd name="connsiteY258" fmla="*/ 647809 h 1440000"/>
              <a:gd name="connsiteX259" fmla="*/ 741736 w 1499376"/>
              <a:gd name="connsiteY259" fmla="*/ 650307 h 1440000"/>
              <a:gd name="connsiteX260" fmla="*/ 740946 w 1499376"/>
              <a:gd name="connsiteY260" fmla="*/ 652805 h 1440000"/>
              <a:gd name="connsiteX261" fmla="*/ 740026 w 1499376"/>
              <a:gd name="connsiteY261" fmla="*/ 655236 h 1440000"/>
              <a:gd name="connsiteX262" fmla="*/ 739170 w 1499376"/>
              <a:gd name="connsiteY262" fmla="*/ 657603 h 1440000"/>
              <a:gd name="connsiteX263" fmla="*/ 738184 w 1499376"/>
              <a:gd name="connsiteY263" fmla="*/ 660034 h 1440000"/>
              <a:gd name="connsiteX264" fmla="*/ 737066 w 1499376"/>
              <a:gd name="connsiteY264" fmla="*/ 662401 h 1440000"/>
              <a:gd name="connsiteX265" fmla="*/ 736079 w 1499376"/>
              <a:gd name="connsiteY265" fmla="*/ 664767 h 1440000"/>
              <a:gd name="connsiteX266" fmla="*/ 734895 w 1499376"/>
              <a:gd name="connsiteY266" fmla="*/ 667002 h 1440000"/>
              <a:gd name="connsiteX267" fmla="*/ 733711 w 1499376"/>
              <a:gd name="connsiteY267" fmla="*/ 669302 h 1440000"/>
              <a:gd name="connsiteX268" fmla="*/ 732461 w 1499376"/>
              <a:gd name="connsiteY268" fmla="*/ 671603 h 1440000"/>
              <a:gd name="connsiteX269" fmla="*/ 731146 w 1499376"/>
              <a:gd name="connsiteY269" fmla="*/ 673771 h 1440000"/>
              <a:gd name="connsiteX270" fmla="*/ 729831 w 1499376"/>
              <a:gd name="connsiteY270" fmla="*/ 675941 h 1440000"/>
              <a:gd name="connsiteX271" fmla="*/ 728318 w 1499376"/>
              <a:gd name="connsiteY271" fmla="*/ 678044 h 1440000"/>
              <a:gd name="connsiteX272" fmla="*/ 726936 w 1499376"/>
              <a:gd name="connsiteY272" fmla="*/ 680213 h 1440000"/>
              <a:gd name="connsiteX273" fmla="*/ 725424 w 1499376"/>
              <a:gd name="connsiteY273" fmla="*/ 682250 h 1440000"/>
              <a:gd name="connsiteX274" fmla="*/ 723845 w 1499376"/>
              <a:gd name="connsiteY274" fmla="*/ 684288 h 1440000"/>
              <a:gd name="connsiteX275" fmla="*/ 722267 w 1499376"/>
              <a:gd name="connsiteY275" fmla="*/ 686260 h 1440000"/>
              <a:gd name="connsiteX276" fmla="*/ 720622 w 1499376"/>
              <a:gd name="connsiteY276" fmla="*/ 688166 h 1440000"/>
              <a:gd name="connsiteX277" fmla="*/ 718912 w 1499376"/>
              <a:gd name="connsiteY277" fmla="*/ 690072 h 1440000"/>
              <a:gd name="connsiteX278" fmla="*/ 717202 w 1499376"/>
              <a:gd name="connsiteY278" fmla="*/ 691912 h 1440000"/>
              <a:gd name="connsiteX279" fmla="*/ 715426 w 1499376"/>
              <a:gd name="connsiteY279" fmla="*/ 693752 h 1440000"/>
              <a:gd name="connsiteX280" fmla="*/ 713584 w 1499376"/>
              <a:gd name="connsiteY280" fmla="*/ 695527 h 1440000"/>
              <a:gd name="connsiteX281" fmla="*/ 711743 w 1499376"/>
              <a:gd name="connsiteY281" fmla="*/ 697302 h 1440000"/>
              <a:gd name="connsiteX282" fmla="*/ 709835 w 1499376"/>
              <a:gd name="connsiteY282" fmla="*/ 699011 h 1440000"/>
              <a:gd name="connsiteX283" fmla="*/ 707862 w 1499376"/>
              <a:gd name="connsiteY283" fmla="*/ 700588 h 1440000"/>
              <a:gd name="connsiteX284" fmla="*/ 705823 w 1499376"/>
              <a:gd name="connsiteY284" fmla="*/ 702231 h 1440000"/>
              <a:gd name="connsiteX285" fmla="*/ 703849 w 1499376"/>
              <a:gd name="connsiteY285" fmla="*/ 703743 h 1440000"/>
              <a:gd name="connsiteX286" fmla="*/ 701810 w 1499376"/>
              <a:gd name="connsiteY286" fmla="*/ 705320 h 1440000"/>
              <a:gd name="connsiteX287" fmla="*/ 699706 w 1499376"/>
              <a:gd name="connsiteY287" fmla="*/ 706701 h 1440000"/>
              <a:gd name="connsiteX288" fmla="*/ 697535 w 1499376"/>
              <a:gd name="connsiteY288" fmla="*/ 708147 h 1440000"/>
              <a:gd name="connsiteX289" fmla="*/ 695430 w 1499376"/>
              <a:gd name="connsiteY289" fmla="*/ 709527 h 1440000"/>
              <a:gd name="connsiteX290" fmla="*/ 693194 w 1499376"/>
              <a:gd name="connsiteY290" fmla="*/ 710842 h 1440000"/>
              <a:gd name="connsiteX291" fmla="*/ 690958 w 1499376"/>
              <a:gd name="connsiteY291" fmla="*/ 712090 h 1440000"/>
              <a:gd name="connsiteX292" fmla="*/ 688655 w 1499376"/>
              <a:gd name="connsiteY292" fmla="*/ 713273 h 1440000"/>
              <a:gd name="connsiteX293" fmla="*/ 686353 w 1499376"/>
              <a:gd name="connsiteY293" fmla="*/ 714390 h 1440000"/>
              <a:gd name="connsiteX294" fmla="*/ 683985 w 1499376"/>
              <a:gd name="connsiteY294" fmla="*/ 715508 h 1440000"/>
              <a:gd name="connsiteX295" fmla="*/ 681683 w 1499376"/>
              <a:gd name="connsiteY295" fmla="*/ 716560 h 1440000"/>
              <a:gd name="connsiteX296" fmla="*/ 679250 w 1499376"/>
              <a:gd name="connsiteY296" fmla="*/ 717480 h 1440000"/>
              <a:gd name="connsiteX297" fmla="*/ 676816 w 1499376"/>
              <a:gd name="connsiteY297" fmla="*/ 718400 h 1440000"/>
              <a:gd name="connsiteX298" fmla="*/ 674382 w 1499376"/>
              <a:gd name="connsiteY298" fmla="*/ 719254 h 1440000"/>
              <a:gd name="connsiteX299" fmla="*/ 671883 w 1499376"/>
              <a:gd name="connsiteY299" fmla="*/ 720109 h 1440000"/>
              <a:gd name="connsiteX300" fmla="*/ 669383 w 1499376"/>
              <a:gd name="connsiteY300" fmla="*/ 720832 h 1440000"/>
              <a:gd name="connsiteX301" fmla="*/ 666884 w 1499376"/>
              <a:gd name="connsiteY301" fmla="*/ 721555 h 1440000"/>
              <a:gd name="connsiteX302" fmla="*/ 664319 w 1499376"/>
              <a:gd name="connsiteY302" fmla="*/ 722146 h 1440000"/>
              <a:gd name="connsiteX303" fmla="*/ 661753 w 1499376"/>
              <a:gd name="connsiteY303" fmla="*/ 722738 h 1440000"/>
              <a:gd name="connsiteX304" fmla="*/ 659122 w 1499376"/>
              <a:gd name="connsiteY304" fmla="*/ 723264 h 1440000"/>
              <a:gd name="connsiteX305" fmla="*/ 656492 w 1499376"/>
              <a:gd name="connsiteY305" fmla="*/ 723592 h 1440000"/>
              <a:gd name="connsiteX306" fmla="*/ 653860 w 1499376"/>
              <a:gd name="connsiteY306" fmla="*/ 724053 h 1440000"/>
              <a:gd name="connsiteX307" fmla="*/ 651164 w 1499376"/>
              <a:gd name="connsiteY307" fmla="*/ 724316 h 1440000"/>
              <a:gd name="connsiteX308" fmla="*/ 648532 w 1499376"/>
              <a:gd name="connsiteY308" fmla="*/ 724578 h 1440000"/>
              <a:gd name="connsiteX309" fmla="*/ 645770 w 1499376"/>
              <a:gd name="connsiteY309" fmla="*/ 724710 h 1440000"/>
              <a:gd name="connsiteX310" fmla="*/ 643073 w 1499376"/>
              <a:gd name="connsiteY310" fmla="*/ 724841 h 1440000"/>
              <a:gd name="connsiteX311" fmla="*/ 640377 w 1499376"/>
              <a:gd name="connsiteY311" fmla="*/ 724841 h 1440000"/>
              <a:gd name="connsiteX312" fmla="*/ 636956 w 1499376"/>
              <a:gd name="connsiteY312" fmla="*/ 724775 h 1440000"/>
              <a:gd name="connsiteX313" fmla="*/ 633668 w 1499376"/>
              <a:gd name="connsiteY313" fmla="*/ 724644 h 1440000"/>
              <a:gd name="connsiteX314" fmla="*/ 630444 w 1499376"/>
              <a:gd name="connsiteY314" fmla="*/ 724381 h 1440000"/>
              <a:gd name="connsiteX315" fmla="*/ 627156 w 1499376"/>
              <a:gd name="connsiteY315" fmla="*/ 724053 h 1440000"/>
              <a:gd name="connsiteX316" fmla="*/ 623933 w 1499376"/>
              <a:gd name="connsiteY316" fmla="*/ 723592 h 1440000"/>
              <a:gd name="connsiteX317" fmla="*/ 620710 w 1499376"/>
              <a:gd name="connsiteY317" fmla="*/ 723067 h 1440000"/>
              <a:gd name="connsiteX318" fmla="*/ 617553 w 1499376"/>
              <a:gd name="connsiteY318" fmla="*/ 722409 h 1440000"/>
              <a:gd name="connsiteX319" fmla="*/ 614461 w 1499376"/>
              <a:gd name="connsiteY319" fmla="*/ 721686 h 1440000"/>
              <a:gd name="connsiteX320" fmla="*/ 611370 w 1499376"/>
              <a:gd name="connsiteY320" fmla="*/ 720898 h 1440000"/>
              <a:gd name="connsiteX321" fmla="*/ 608344 w 1499376"/>
              <a:gd name="connsiteY321" fmla="*/ 719912 h 1440000"/>
              <a:gd name="connsiteX322" fmla="*/ 605318 w 1499376"/>
              <a:gd name="connsiteY322" fmla="*/ 718991 h 1440000"/>
              <a:gd name="connsiteX323" fmla="*/ 602359 w 1499376"/>
              <a:gd name="connsiteY323" fmla="*/ 717874 h 1440000"/>
              <a:gd name="connsiteX324" fmla="*/ 599399 w 1499376"/>
              <a:gd name="connsiteY324" fmla="*/ 716691 h 1440000"/>
              <a:gd name="connsiteX325" fmla="*/ 596505 w 1499376"/>
              <a:gd name="connsiteY325" fmla="*/ 715442 h 1440000"/>
              <a:gd name="connsiteX326" fmla="*/ 593742 w 1499376"/>
              <a:gd name="connsiteY326" fmla="*/ 714128 h 1440000"/>
              <a:gd name="connsiteX327" fmla="*/ 590914 w 1499376"/>
              <a:gd name="connsiteY327" fmla="*/ 712682 h 1440000"/>
              <a:gd name="connsiteX328" fmla="*/ 588151 w 1499376"/>
              <a:gd name="connsiteY328" fmla="*/ 711170 h 1440000"/>
              <a:gd name="connsiteX329" fmla="*/ 585520 w 1499376"/>
              <a:gd name="connsiteY329" fmla="*/ 709658 h 1440000"/>
              <a:gd name="connsiteX330" fmla="*/ 582823 w 1499376"/>
              <a:gd name="connsiteY330" fmla="*/ 707950 h 1440000"/>
              <a:gd name="connsiteX331" fmla="*/ 580258 w 1499376"/>
              <a:gd name="connsiteY331" fmla="*/ 706241 h 1440000"/>
              <a:gd name="connsiteX332" fmla="*/ 577693 w 1499376"/>
              <a:gd name="connsiteY332" fmla="*/ 704400 h 1440000"/>
              <a:gd name="connsiteX333" fmla="*/ 575193 w 1499376"/>
              <a:gd name="connsiteY333" fmla="*/ 702560 h 1440000"/>
              <a:gd name="connsiteX334" fmla="*/ 572760 w 1499376"/>
              <a:gd name="connsiteY334" fmla="*/ 700588 h 1440000"/>
              <a:gd name="connsiteX335" fmla="*/ 570458 w 1499376"/>
              <a:gd name="connsiteY335" fmla="*/ 698616 h 1440000"/>
              <a:gd name="connsiteX336" fmla="*/ 568155 w 1499376"/>
              <a:gd name="connsiteY336" fmla="*/ 696579 h 1440000"/>
              <a:gd name="connsiteX337" fmla="*/ 565853 w 1499376"/>
              <a:gd name="connsiteY337" fmla="*/ 694410 h 1440000"/>
              <a:gd name="connsiteX338" fmla="*/ 563748 w 1499376"/>
              <a:gd name="connsiteY338" fmla="*/ 692241 h 1440000"/>
              <a:gd name="connsiteX339" fmla="*/ 561578 w 1499376"/>
              <a:gd name="connsiteY339" fmla="*/ 689940 h 1440000"/>
              <a:gd name="connsiteX340" fmla="*/ 559539 w 1499376"/>
              <a:gd name="connsiteY340" fmla="*/ 687574 h 1440000"/>
              <a:gd name="connsiteX341" fmla="*/ 557566 w 1499376"/>
              <a:gd name="connsiteY341" fmla="*/ 685208 h 1440000"/>
              <a:gd name="connsiteX342" fmla="*/ 555658 w 1499376"/>
              <a:gd name="connsiteY342" fmla="*/ 682776 h 1440000"/>
              <a:gd name="connsiteX343" fmla="*/ 553817 w 1499376"/>
              <a:gd name="connsiteY343" fmla="*/ 680278 h 1440000"/>
              <a:gd name="connsiteX344" fmla="*/ 640377 w 1499376"/>
              <a:gd name="connsiteY344" fmla="*/ 618758 h 1440000"/>
              <a:gd name="connsiteX345" fmla="*/ 640377 w 1499376"/>
              <a:gd name="connsiteY345" fmla="*/ 512675 h 1440000"/>
              <a:gd name="connsiteX346" fmla="*/ 631010 w 1499376"/>
              <a:gd name="connsiteY346" fmla="*/ 493769 h 1440000"/>
              <a:gd name="connsiteX347" fmla="*/ 631010 w 1499376"/>
              <a:gd name="connsiteY347" fmla="*/ 599852 h 1440000"/>
              <a:gd name="connsiteX348" fmla="*/ 547515 w 1499376"/>
              <a:gd name="connsiteY348" fmla="*/ 534454 h 1440000"/>
              <a:gd name="connsiteX349" fmla="*/ 549420 w 1499376"/>
              <a:gd name="connsiteY349" fmla="*/ 532153 h 1440000"/>
              <a:gd name="connsiteX350" fmla="*/ 551325 w 1499376"/>
              <a:gd name="connsiteY350" fmla="*/ 529919 h 1440000"/>
              <a:gd name="connsiteX351" fmla="*/ 553296 w 1499376"/>
              <a:gd name="connsiteY351" fmla="*/ 527750 h 1440000"/>
              <a:gd name="connsiteX352" fmla="*/ 555267 w 1499376"/>
              <a:gd name="connsiteY352" fmla="*/ 525581 h 1440000"/>
              <a:gd name="connsiteX353" fmla="*/ 557435 w 1499376"/>
              <a:gd name="connsiteY353" fmla="*/ 523543 h 1440000"/>
              <a:gd name="connsiteX354" fmla="*/ 559537 w 1499376"/>
              <a:gd name="connsiteY354" fmla="*/ 521506 h 1440000"/>
              <a:gd name="connsiteX355" fmla="*/ 561770 w 1499376"/>
              <a:gd name="connsiteY355" fmla="*/ 519599 h 1440000"/>
              <a:gd name="connsiteX356" fmla="*/ 564004 w 1499376"/>
              <a:gd name="connsiteY356" fmla="*/ 517694 h 1440000"/>
              <a:gd name="connsiteX357" fmla="*/ 566303 w 1499376"/>
              <a:gd name="connsiteY357" fmla="*/ 515853 h 1440000"/>
              <a:gd name="connsiteX358" fmla="*/ 568668 w 1499376"/>
              <a:gd name="connsiteY358" fmla="*/ 514078 h 1440000"/>
              <a:gd name="connsiteX359" fmla="*/ 571099 w 1499376"/>
              <a:gd name="connsiteY359" fmla="*/ 512369 h 1440000"/>
              <a:gd name="connsiteX360" fmla="*/ 573595 w 1499376"/>
              <a:gd name="connsiteY360" fmla="*/ 510661 h 1440000"/>
              <a:gd name="connsiteX361" fmla="*/ 576091 w 1499376"/>
              <a:gd name="connsiteY361" fmla="*/ 509149 h 1440000"/>
              <a:gd name="connsiteX362" fmla="*/ 578653 w 1499376"/>
              <a:gd name="connsiteY362" fmla="*/ 507637 h 1440000"/>
              <a:gd name="connsiteX363" fmla="*/ 581215 w 1499376"/>
              <a:gd name="connsiteY363" fmla="*/ 506191 h 1440000"/>
              <a:gd name="connsiteX364" fmla="*/ 583843 w 1499376"/>
              <a:gd name="connsiteY364" fmla="*/ 504811 h 1440000"/>
              <a:gd name="connsiteX365" fmla="*/ 586471 w 1499376"/>
              <a:gd name="connsiteY365" fmla="*/ 503562 h 1440000"/>
              <a:gd name="connsiteX366" fmla="*/ 589295 w 1499376"/>
              <a:gd name="connsiteY366" fmla="*/ 502313 h 1440000"/>
              <a:gd name="connsiteX367" fmla="*/ 591989 w 1499376"/>
              <a:gd name="connsiteY367" fmla="*/ 501196 h 1440000"/>
              <a:gd name="connsiteX368" fmla="*/ 594814 w 1499376"/>
              <a:gd name="connsiteY368" fmla="*/ 500078 h 1440000"/>
              <a:gd name="connsiteX369" fmla="*/ 597638 w 1499376"/>
              <a:gd name="connsiteY369" fmla="*/ 499158 h 1440000"/>
              <a:gd name="connsiteX370" fmla="*/ 600529 w 1499376"/>
              <a:gd name="connsiteY370" fmla="*/ 498173 h 1440000"/>
              <a:gd name="connsiteX371" fmla="*/ 603485 w 1499376"/>
              <a:gd name="connsiteY371" fmla="*/ 497384 h 1440000"/>
              <a:gd name="connsiteX372" fmla="*/ 606375 w 1499376"/>
              <a:gd name="connsiteY372" fmla="*/ 496661 h 1440000"/>
              <a:gd name="connsiteX373" fmla="*/ 609332 w 1499376"/>
              <a:gd name="connsiteY373" fmla="*/ 496004 h 1440000"/>
              <a:gd name="connsiteX374" fmla="*/ 612353 w 1499376"/>
              <a:gd name="connsiteY374" fmla="*/ 495412 h 1440000"/>
              <a:gd name="connsiteX375" fmla="*/ 615441 w 1499376"/>
              <a:gd name="connsiteY375" fmla="*/ 494886 h 1440000"/>
              <a:gd name="connsiteX376" fmla="*/ 618528 w 1499376"/>
              <a:gd name="connsiteY376" fmla="*/ 494558 h 1440000"/>
              <a:gd name="connsiteX377" fmla="*/ 621616 w 1499376"/>
              <a:gd name="connsiteY377" fmla="*/ 494229 h 1440000"/>
              <a:gd name="connsiteX378" fmla="*/ 624704 w 1499376"/>
              <a:gd name="connsiteY378" fmla="*/ 493966 h 1440000"/>
              <a:gd name="connsiteX379" fmla="*/ 627857 w 1499376"/>
              <a:gd name="connsiteY379" fmla="*/ 493835 h 1440000"/>
              <a:gd name="connsiteX380" fmla="*/ 913213 w 1499376"/>
              <a:gd name="connsiteY380" fmla="*/ 479064 h 1440000"/>
              <a:gd name="connsiteX381" fmla="*/ 916287 w 1499376"/>
              <a:gd name="connsiteY381" fmla="*/ 481230 h 1440000"/>
              <a:gd name="connsiteX382" fmla="*/ 919427 w 1499376"/>
              <a:gd name="connsiteY382" fmla="*/ 483134 h 1440000"/>
              <a:gd name="connsiteX383" fmla="*/ 922501 w 1499376"/>
              <a:gd name="connsiteY383" fmla="*/ 484907 h 1440000"/>
              <a:gd name="connsiteX384" fmla="*/ 925640 w 1499376"/>
              <a:gd name="connsiteY384" fmla="*/ 486548 h 1440000"/>
              <a:gd name="connsiteX385" fmla="*/ 928714 w 1499376"/>
              <a:gd name="connsiteY385" fmla="*/ 487926 h 1440000"/>
              <a:gd name="connsiteX386" fmla="*/ 931788 w 1499376"/>
              <a:gd name="connsiteY386" fmla="*/ 489174 h 1440000"/>
              <a:gd name="connsiteX387" fmla="*/ 934797 w 1499376"/>
              <a:gd name="connsiteY387" fmla="*/ 490290 h 1440000"/>
              <a:gd name="connsiteX388" fmla="*/ 937806 w 1499376"/>
              <a:gd name="connsiteY388" fmla="*/ 491209 h 1440000"/>
              <a:gd name="connsiteX389" fmla="*/ 940815 w 1499376"/>
              <a:gd name="connsiteY389" fmla="*/ 492062 h 1440000"/>
              <a:gd name="connsiteX390" fmla="*/ 943692 w 1499376"/>
              <a:gd name="connsiteY390" fmla="*/ 492784 h 1440000"/>
              <a:gd name="connsiteX391" fmla="*/ 946571 w 1499376"/>
              <a:gd name="connsiteY391" fmla="*/ 493309 h 1440000"/>
              <a:gd name="connsiteX392" fmla="*/ 949383 w 1499376"/>
              <a:gd name="connsiteY392" fmla="*/ 493703 h 1440000"/>
              <a:gd name="connsiteX393" fmla="*/ 952196 w 1499376"/>
              <a:gd name="connsiteY393" fmla="*/ 494097 h 1440000"/>
              <a:gd name="connsiteX394" fmla="*/ 954877 w 1499376"/>
              <a:gd name="connsiteY394" fmla="*/ 494294 h 1440000"/>
              <a:gd name="connsiteX395" fmla="*/ 957559 w 1499376"/>
              <a:gd name="connsiteY395" fmla="*/ 494360 h 1440000"/>
              <a:gd name="connsiteX396" fmla="*/ 960110 w 1499376"/>
              <a:gd name="connsiteY396" fmla="*/ 494491 h 1440000"/>
              <a:gd name="connsiteX397" fmla="*/ 962595 w 1499376"/>
              <a:gd name="connsiteY397" fmla="*/ 494491 h 1440000"/>
              <a:gd name="connsiteX398" fmla="*/ 965015 w 1499376"/>
              <a:gd name="connsiteY398" fmla="*/ 494294 h 1440000"/>
              <a:gd name="connsiteX399" fmla="*/ 967305 w 1499376"/>
              <a:gd name="connsiteY399" fmla="*/ 494163 h 1440000"/>
              <a:gd name="connsiteX400" fmla="*/ 969594 w 1499376"/>
              <a:gd name="connsiteY400" fmla="*/ 493966 h 1440000"/>
              <a:gd name="connsiteX401" fmla="*/ 971687 w 1499376"/>
              <a:gd name="connsiteY401" fmla="*/ 493703 h 1440000"/>
              <a:gd name="connsiteX402" fmla="*/ 973780 w 1499376"/>
              <a:gd name="connsiteY402" fmla="*/ 493375 h 1440000"/>
              <a:gd name="connsiteX403" fmla="*/ 975677 w 1499376"/>
              <a:gd name="connsiteY403" fmla="*/ 493047 h 1440000"/>
              <a:gd name="connsiteX404" fmla="*/ 977508 w 1499376"/>
              <a:gd name="connsiteY404" fmla="*/ 492719 h 1440000"/>
              <a:gd name="connsiteX405" fmla="*/ 980778 w 1499376"/>
              <a:gd name="connsiteY405" fmla="*/ 491996 h 1440000"/>
              <a:gd name="connsiteX406" fmla="*/ 983525 w 1499376"/>
              <a:gd name="connsiteY406" fmla="*/ 491143 h 1440000"/>
              <a:gd name="connsiteX407" fmla="*/ 985749 w 1499376"/>
              <a:gd name="connsiteY407" fmla="*/ 490487 h 1440000"/>
              <a:gd name="connsiteX408" fmla="*/ 987450 w 1499376"/>
              <a:gd name="connsiteY408" fmla="*/ 489896 h 1440000"/>
              <a:gd name="connsiteX409" fmla="*/ 988235 w 1499376"/>
              <a:gd name="connsiteY409" fmla="*/ 491602 h 1440000"/>
              <a:gd name="connsiteX410" fmla="*/ 988954 w 1499376"/>
              <a:gd name="connsiteY410" fmla="*/ 493375 h 1440000"/>
              <a:gd name="connsiteX411" fmla="*/ 989608 w 1499376"/>
              <a:gd name="connsiteY411" fmla="*/ 495213 h 1440000"/>
              <a:gd name="connsiteX412" fmla="*/ 990197 w 1499376"/>
              <a:gd name="connsiteY412" fmla="*/ 497051 h 1440000"/>
              <a:gd name="connsiteX413" fmla="*/ 990786 w 1499376"/>
              <a:gd name="connsiteY413" fmla="*/ 499021 h 1440000"/>
              <a:gd name="connsiteX414" fmla="*/ 991309 w 1499376"/>
              <a:gd name="connsiteY414" fmla="*/ 500990 h 1440000"/>
              <a:gd name="connsiteX415" fmla="*/ 991767 w 1499376"/>
              <a:gd name="connsiteY415" fmla="*/ 503091 h 1440000"/>
              <a:gd name="connsiteX416" fmla="*/ 992159 w 1499376"/>
              <a:gd name="connsiteY416" fmla="*/ 505257 h 1440000"/>
              <a:gd name="connsiteX417" fmla="*/ 993009 w 1499376"/>
              <a:gd name="connsiteY417" fmla="*/ 509721 h 1440000"/>
              <a:gd name="connsiteX418" fmla="*/ 993794 w 1499376"/>
              <a:gd name="connsiteY418" fmla="*/ 514513 h 1440000"/>
              <a:gd name="connsiteX419" fmla="*/ 994645 w 1499376"/>
              <a:gd name="connsiteY419" fmla="*/ 519502 h 1440000"/>
              <a:gd name="connsiteX420" fmla="*/ 995691 w 1499376"/>
              <a:gd name="connsiteY420" fmla="*/ 524688 h 1440000"/>
              <a:gd name="connsiteX421" fmla="*/ 996934 w 1499376"/>
              <a:gd name="connsiteY421" fmla="*/ 524885 h 1440000"/>
              <a:gd name="connsiteX422" fmla="*/ 998177 w 1499376"/>
              <a:gd name="connsiteY422" fmla="*/ 525279 h 1440000"/>
              <a:gd name="connsiteX423" fmla="*/ 999354 w 1499376"/>
              <a:gd name="connsiteY423" fmla="*/ 525738 h 1440000"/>
              <a:gd name="connsiteX424" fmla="*/ 1000531 w 1499376"/>
              <a:gd name="connsiteY424" fmla="*/ 526132 h 1440000"/>
              <a:gd name="connsiteX425" fmla="*/ 1001643 w 1499376"/>
              <a:gd name="connsiteY425" fmla="*/ 526723 h 1440000"/>
              <a:gd name="connsiteX426" fmla="*/ 1002624 w 1499376"/>
              <a:gd name="connsiteY426" fmla="*/ 527379 h 1440000"/>
              <a:gd name="connsiteX427" fmla="*/ 1003671 w 1499376"/>
              <a:gd name="connsiteY427" fmla="*/ 528167 h 1440000"/>
              <a:gd name="connsiteX428" fmla="*/ 1004521 w 1499376"/>
              <a:gd name="connsiteY428" fmla="*/ 528889 h 1440000"/>
              <a:gd name="connsiteX429" fmla="*/ 1005437 w 1499376"/>
              <a:gd name="connsiteY429" fmla="*/ 529677 h 1440000"/>
              <a:gd name="connsiteX430" fmla="*/ 1006156 w 1499376"/>
              <a:gd name="connsiteY430" fmla="*/ 530662 h 1440000"/>
              <a:gd name="connsiteX431" fmla="*/ 1006876 w 1499376"/>
              <a:gd name="connsiteY431" fmla="*/ 531581 h 1440000"/>
              <a:gd name="connsiteX432" fmla="*/ 1007465 w 1499376"/>
              <a:gd name="connsiteY432" fmla="*/ 532566 h 1440000"/>
              <a:gd name="connsiteX433" fmla="*/ 1007988 w 1499376"/>
              <a:gd name="connsiteY433" fmla="*/ 533616 h 1440000"/>
              <a:gd name="connsiteX434" fmla="*/ 1008380 w 1499376"/>
              <a:gd name="connsiteY434" fmla="*/ 534732 h 1440000"/>
              <a:gd name="connsiteX435" fmla="*/ 1008707 w 1499376"/>
              <a:gd name="connsiteY435" fmla="*/ 535848 h 1440000"/>
              <a:gd name="connsiteX436" fmla="*/ 1008903 w 1499376"/>
              <a:gd name="connsiteY436" fmla="*/ 537029 h 1440000"/>
              <a:gd name="connsiteX437" fmla="*/ 1009100 w 1499376"/>
              <a:gd name="connsiteY437" fmla="*/ 538277 h 1440000"/>
              <a:gd name="connsiteX438" fmla="*/ 1009100 w 1499376"/>
              <a:gd name="connsiteY438" fmla="*/ 539524 h 1440000"/>
              <a:gd name="connsiteX439" fmla="*/ 1008969 w 1499376"/>
              <a:gd name="connsiteY439" fmla="*/ 540837 h 1440000"/>
              <a:gd name="connsiteX440" fmla="*/ 1008772 w 1499376"/>
              <a:gd name="connsiteY440" fmla="*/ 542150 h 1440000"/>
              <a:gd name="connsiteX441" fmla="*/ 1008380 w 1499376"/>
              <a:gd name="connsiteY441" fmla="*/ 543463 h 1440000"/>
              <a:gd name="connsiteX442" fmla="*/ 1007988 w 1499376"/>
              <a:gd name="connsiteY442" fmla="*/ 544841 h 1440000"/>
              <a:gd name="connsiteX443" fmla="*/ 1007334 w 1499376"/>
              <a:gd name="connsiteY443" fmla="*/ 546285 h 1440000"/>
              <a:gd name="connsiteX444" fmla="*/ 1006614 w 1499376"/>
              <a:gd name="connsiteY444" fmla="*/ 547664 h 1440000"/>
              <a:gd name="connsiteX445" fmla="*/ 1005698 w 1499376"/>
              <a:gd name="connsiteY445" fmla="*/ 549108 h 1440000"/>
              <a:gd name="connsiteX446" fmla="*/ 1004652 w 1499376"/>
              <a:gd name="connsiteY446" fmla="*/ 550552 h 1440000"/>
              <a:gd name="connsiteX447" fmla="*/ 1003409 w 1499376"/>
              <a:gd name="connsiteY447" fmla="*/ 551996 h 1440000"/>
              <a:gd name="connsiteX448" fmla="*/ 1002101 w 1499376"/>
              <a:gd name="connsiteY448" fmla="*/ 553441 h 1440000"/>
              <a:gd name="connsiteX449" fmla="*/ 1000662 w 1499376"/>
              <a:gd name="connsiteY449" fmla="*/ 554951 h 1440000"/>
              <a:gd name="connsiteX450" fmla="*/ 998962 w 1499376"/>
              <a:gd name="connsiteY450" fmla="*/ 556329 h 1440000"/>
              <a:gd name="connsiteX451" fmla="*/ 997065 w 1499376"/>
              <a:gd name="connsiteY451" fmla="*/ 557773 h 1440000"/>
              <a:gd name="connsiteX452" fmla="*/ 995102 w 1499376"/>
              <a:gd name="connsiteY452" fmla="*/ 559283 h 1440000"/>
              <a:gd name="connsiteX453" fmla="*/ 994514 w 1499376"/>
              <a:gd name="connsiteY453" fmla="*/ 561975 h 1440000"/>
              <a:gd name="connsiteX454" fmla="*/ 993925 w 1499376"/>
              <a:gd name="connsiteY454" fmla="*/ 564600 h 1440000"/>
              <a:gd name="connsiteX455" fmla="*/ 993206 w 1499376"/>
              <a:gd name="connsiteY455" fmla="*/ 567226 h 1440000"/>
              <a:gd name="connsiteX456" fmla="*/ 992486 w 1499376"/>
              <a:gd name="connsiteY456" fmla="*/ 569918 h 1440000"/>
              <a:gd name="connsiteX457" fmla="*/ 991571 w 1499376"/>
              <a:gd name="connsiteY457" fmla="*/ 572478 h 1440000"/>
              <a:gd name="connsiteX458" fmla="*/ 990655 w 1499376"/>
              <a:gd name="connsiteY458" fmla="*/ 575038 h 1440000"/>
              <a:gd name="connsiteX459" fmla="*/ 989674 w 1499376"/>
              <a:gd name="connsiteY459" fmla="*/ 577533 h 1440000"/>
              <a:gd name="connsiteX460" fmla="*/ 988627 w 1499376"/>
              <a:gd name="connsiteY460" fmla="*/ 580027 h 1440000"/>
              <a:gd name="connsiteX461" fmla="*/ 987515 w 1499376"/>
              <a:gd name="connsiteY461" fmla="*/ 582456 h 1440000"/>
              <a:gd name="connsiteX462" fmla="*/ 986273 w 1499376"/>
              <a:gd name="connsiteY462" fmla="*/ 584885 h 1440000"/>
              <a:gd name="connsiteX463" fmla="*/ 985030 w 1499376"/>
              <a:gd name="connsiteY463" fmla="*/ 587117 h 1440000"/>
              <a:gd name="connsiteX464" fmla="*/ 983656 w 1499376"/>
              <a:gd name="connsiteY464" fmla="*/ 589415 h 1440000"/>
              <a:gd name="connsiteX465" fmla="*/ 982217 w 1499376"/>
              <a:gd name="connsiteY465" fmla="*/ 591647 h 1440000"/>
              <a:gd name="connsiteX466" fmla="*/ 980778 w 1499376"/>
              <a:gd name="connsiteY466" fmla="*/ 593747 h 1440000"/>
              <a:gd name="connsiteX467" fmla="*/ 979274 w 1499376"/>
              <a:gd name="connsiteY467" fmla="*/ 595782 h 1440000"/>
              <a:gd name="connsiteX468" fmla="*/ 977639 w 1499376"/>
              <a:gd name="connsiteY468" fmla="*/ 597751 h 1440000"/>
              <a:gd name="connsiteX469" fmla="*/ 975938 w 1499376"/>
              <a:gd name="connsiteY469" fmla="*/ 599590 h 1440000"/>
              <a:gd name="connsiteX470" fmla="*/ 974238 w 1499376"/>
              <a:gd name="connsiteY470" fmla="*/ 601428 h 1440000"/>
              <a:gd name="connsiteX471" fmla="*/ 972537 w 1499376"/>
              <a:gd name="connsiteY471" fmla="*/ 603134 h 1440000"/>
              <a:gd name="connsiteX472" fmla="*/ 970706 w 1499376"/>
              <a:gd name="connsiteY472" fmla="*/ 604776 h 1440000"/>
              <a:gd name="connsiteX473" fmla="*/ 968809 w 1499376"/>
              <a:gd name="connsiteY473" fmla="*/ 606285 h 1440000"/>
              <a:gd name="connsiteX474" fmla="*/ 966781 w 1499376"/>
              <a:gd name="connsiteY474" fmla="*/ 607664 h 1440000"/>
              <a:gd name="connsiteX475" fmla="*/ 964819 w 1499376"/>
              <a:gd name="connsiteY475" fmla="*/ 608977 h 1440000"/>
              <a:gd name="connsiteX476" fmla="*/ 962791 w 1499376"/>
              <a:gd name="connsiteY476" fmla="*/ 610159 h 1440000"/>
              <a:gd name="connsiteX477" fmla="*/ 960764 w 1499376"/>
              <a:gd name="connsiteY477" fmla="*/ 611209 h 1440000"/>
              <a:gd name="connsiteX478" fmla="*/ 958540 w 1499376"/>
              <a:gd name="connsiteY478" fmla="*/ 612128 h 1440000"/>
              <a:gd name="connsiteX479" fmla="*/ 956381 w 1499376"/>
              <a:gd name="connsiteY479" fmla="*/ 612981 h 1440000"/>
              <a:gd name="connsiteX480" fmla="*/ 954158 w 1499376"/>
              <a:gd name="connsiteY480" fmla="*/ 613704 h 1440000"/>
              <a:gd name="connsiteX481" fmla="*/ 951869 w 1499376"/>
              <a:gd name="connsiteY481" fmla="*/ 614294 h 1440000"/>
              <a:gd name="connsiteX482" fmla="*/ 949579 w 1499376"/>
              <a:gd name="connsiteY482" fmla="*/ 614623 h 1440000"/>
              <a:gd name="connsiteX483" fmla="*/ 947159 w 1499376"/>
              <a:gd name="connsiteY483" fmla="*/ 614951 h 1440000"/>
              <a:gd name="connsiteX484" fmla="*/ 944739 w 1499376"/>
              <a:gd name="connsiteY484" fmla="*/ 615082 h 1440000"/>
              <a:gd name="connsiteX485" fmla="*/ 942319 w 1499376"/>
              <a:gd name="connsiteY485" fmla="*/ 614951 h 1440000"/>
              <a:gd name="connsiteX486" fmla="*/ 939964 w 1499376"/>
              <a:gd name="connsiteY486" fmla="*/ 614623 h 1440000"/>
              <a:gd name="connsiteX487" fmla="*/ 937675 w 1499376"/>
              <a:gd name="connsiteY487" fmla="*/ 614294 h 1440000"/>
              <a:gd name="connsiteX488" fmla="*/ 935386 w 1499376"/>
              <a:gd name="connsiteY488" fmla="*/ 613704 h 1440000"/>
              <a:gd name="connsiteX489" fmla="*/ 933097 w 1499376"/>
              <a:gd name="connsiteY489" fmla="*/ 612981 h 1440000"/>
              <a:gd name="connsiteX490" fmla="*/ 930938 w 1499376"/>
              <a:gd name="connsiteY490" fmla="*/ 612128 h 1440000"/>
              <a:gd name="connsiteX491" fmla="*/ 928780 w 1499376"/>
              <a:gd name="connsiteY491" fmla="*/ 611209 h 1440000"/>
              <a:gd name="connsiteX492" fmla="*/ 926752 w 1499376"/>
              <a:gd name="connsiteY492" fmla="*/ 610159 h 1440000"/>
              <a:gd name="connsiteX493" fmla="*/ 924724 w 1499376"/>
              <a:gd name="connsiteY493" fmla="*/ 608977 h 1440000"/>
              <a:gd name="connsiteX494" fmla="*/ 922632 w 1499376"/>
              <a:gd name="connsiteY494" fmla="*/ 607664 h 1440000"/>
              <a:gd name="connsiteX495" fmla="*/ 920735 w 1499376"/>
              <a:gd name="connsiteY495" fmla="*/ 606285 h 1440000"/>
              <a:gd name="connsiteX496" fmla="*/ 918838 w 1499376"/>
              <a:gd name="connsiteY496" fmla="*/ 604776 h 1440000"/>
              <a:gd name="connsiteX497" fmla="*/ 917007 w 1499376"/>
              <a:gd name="connsiteY497" fmla="*/ 603134 h 1440000"/>
              <a:gd name="connsiteX498" fmla="*/ 915240 w 1499376"/>
              <a:gd name="connsiteY498" fmla="*/ 601428 h 1440000"/>
              <a:gd name="connsiteX499" fmla="*/ 913605 w 1499376"/>
              <a:gd name="connsiteY499" fmla="*/ 599590 h 1440000"/>
              <a:gd name="connsiteX500" fmla="*/ 911905 w 1499376"/>
              <a:gd name="connsiteY500" fmla="*/ 597751 h 1440000"/>
              <a:gd name="connsiteX501" fmla="*/ 910270 w 1499376"/>
              <a:gd name="connsiteY501" fmla="*/ 595782 h 1440000"/>
              <a:gd name="connsiteX502" fmla="*/ 908765 w 1499376"/>
              <a:gd name="connsiteY502" fmla="*/ 593747 h 1440000"/>
              <a:gd name="connsiteX503" fmla="*/ 907326 w 1499376"/>
              <a:gd name="connsiteY503" fmla="*/ 591647 h 1440000"/>
              <a:gd name="connsiteX504" fmla="*/ 905887 w 1499376"/>
              <a:gd name="connsiteY504" fmla="*/ 589415 h 1440000"/>
              <a:gd name="connsiteX505" fmla="*/ 904579 w 1499376"/>
              <a:gd name="connsiteY505" fmla="*/ 587117 h 1440000"/>
              <a:gd name="connsiteX506" fmla="*/ 903271 w 1499376"/>
              <a:gd name="connsiteY506" fmla="*/ 584885 h 1440000"/>
              <a:gd name="connsiteX507" fmla="*/ 902094 w 1499376"/>
              <a:gd name="connsiteY507" fmla="*/ 582456 h 1440000"/>
              <a:gd name="connsiteX508" fmla="*/ 900916 w 1499376"/>
              <a:gd name="connsiteY508" fmla="*/ 580027 h 1440000"/>
              <a:gd name="connsiteX509" fmla="*/ 899870 w 1499376"/>
              <a:gd name="connsiteY509" fmla="*/ 577533 h 1440000"/>
              <a:gd name="connsiteX510" fmla="*/ 898889 w 1499376"/>
              <a:gd name="connsiteY510" fmla="*/ 575038 h 1440000"/>
              <a:gd name="connsiteX511" fmla="*/ 897973 w 1499376"/>
              <a:gd name="connsiteY511" fmla="*/ 572478 h 1440000"/>
              <a:gd name="connsiteX512" fmla="*/ 897057 w 1499376"/>
              <a:gd name="connsiteY512" fmla="*/ 569918 h 1440000"/>
              <a:gd name="connsiteX513" fmla="*/ 896338 w 1499376"/>
              <a:gd name="connsiteY513" fmla="*/ 567226 h 1440000"/>
              <a:gd name="connsiteX514" fmla="*/ 895618 w 1499376"/>
              <a:gd name="connsiteY514" fmla="*/ 564600 h 1440000"/>
              <a:gd name="connsiteX515" fmla="*/ 895030 w 1499376"/>
              <a:gd name="connsiteY515" fmla="*/ 561975 h 1440000"/>
              <a:gd name="connsiteX516" fmla="*/ 894441 w 1499376"/>
              <a:gd name="connsiteY516" fmla="*/ 559283 h 1440000"/>
              <a:gd name="connsiteX517" fmla="*/ 892479 w 1499376"/>
              <a:gd name="connsiteY517" fmla="*/ 557773 h 1440000"/>
              <a:gd name="connsiteX518" fmla="*/ 890582 w 1499376"/>
              <a:gd name="connsiteY518" fmla="*/ 556329 h 1440000"/>
              <a:gd name="connsiteX519" fmla="*/ 888881 w 1499376"/>
              <a:gd name="connsiteY519" fmla="*/ 554951 h 1440000"/>
              <a:gd name="connsiteX520" fmla="*/ 887442 w 1499376"/>
              <a:gd name="connsiteY520" fmla="*/ 553441 h 1440000"/>
              <a:gd name="connsiteX521" fmla="*/ 886004 w 1499376"/>
              <a:gd name="connsiteY521" fmla="*/ 551996 h 1440000"/>
              <a:gd name="connsiteX522" fmla="*/ 884826 w 1499376"/>
              <a:gd name="connsiteY522" fmla="*/ 550552 h 1440000"/>
              <a:gd name="connsiteX523" fmla="*/ 883845 w 1499376"/>
              <a:gd name="connsiteY523" fmla="*/ 549108 h 1440000"/>
              <a:gd name="connsiteX524" fmla="*/ 882930 w 1499376"/>
              <a:gd name="connsiteY524" fmla="*/ 547664 h 1440000"/>
              <a:gd name="connsiteX525" fmla="*/ 882210 w 1499376"/>
              <a:gd name="connsiteY525" fmla="*/ 546285 h 1440000"/>
              <a:gd name="connsiteX526" fmla="*/ 881556 w 1499376"/>
              <a:gd name="connsiteY526" fmla="*/ 544841 h 1440000"/>
              <a:gd name="connsiteX527" fmla="*/ 881098 w 1499376"/>
              <a:gd name="connsiteY527" fmla="*/ 543463 h 1440000"/>
              <a:gd name="connsiteX528" fmla="*/ 880771 w 1499376"/>
              <a:gd name="connsiteY528" fmla="*/ 542150 h 1440000"/>
              <a:gd name="connsiteX529" fmla="*/ 880575 w 1499376"/>
              <a:gd name="connsiteY529" fmla="*/ 540837 h 1440000"/>
              <a:gd name="connsiteX530" fmla="*/ 880444 w 1499376"/>
              <a:gd name="connsiteY530" fmla="*/ 539524 h 1440000"/>
              <a:gd name="connsiteX531" fmla="*/ 880444 w 1499376"/>
              <a:gd name="connsiteY531" fmla="*/ 538277 h 1440000"/>
              <a:gd name="connsiteX532" fmla="*/ 880575 w 1499376"/>
              <a:gd name="connsiteY532" fmla="*/ 537029 h 1440000"/>
              <a:gd name="connsiteX533" fmla="*/ 880836 w 1499376"/>
              <a:gd name="connsiteY533" fmla="*/ 535848 h 1440000"/>
              <a:gd name="connsiteX534" fmla="*/ 881098 w 1499376"/>
              <a:gd name="connsiteY534" fmla="*/ 534732 h 1440000"/>
              <a:gd name="connsiteX535" fmla="*/ 881556 w 1499376"/>
              <a:gd name="connsiteY535" fmla="*/ 533616 h 1440000"/>
              <a:gd name="connsiteX536" fmla="*/ 882079 w 1499376"/>
              <a:gd name="connsiteY536" fmla="*/ 532566 h 1440000"/>
              <a:gd name="connsiteX537" fmla="*/ 882668 w 1499376"/>
              <a:gd name="connsiteY537" fmla="*/ 531581 h 1440000"/>
              <a:gd name="connsiteX538" fmla="*/ 883387 w 1499376"/>
              <a:gd name="connsiteY538" fmla="*/ 530662 h 1440000"/>
              <a:gd name="connsiteX539" fmla="*/ 884107 w 1499376"/>
              <a:gd name="connsiteY539" fmla="*/ 529677 h 1440000"/>
              <a:gd name="connsiteX540" fmla="*/ 885022 w 1499376"/>
              <a:gd name="connsiteY540" fmla="*/ 528889 h 1440000"/>
              <a:gd name="connsiteX541" fmla="*/ 885938 w 1499376"/>
              <a:gd name="connsiteY541" fmla="*/ 528167 h 1440000"/>
              <a:gd name="connsiteX542" fmla="*/ 886919 w 1499376"/>
              <a:gd name="connsiteY542" fmla="*/ 527379 h 1440000"/>
              <a:gd name="connsiteX543" fmla="*/ 887900 w 1499376"/>
              <a:gd name="connsiteY543" fmla="*/ 526723 h 1440000"/>
              <a:gd name="connsiteX544" fmla="*/ 889012 w 1499376"/>
              <a:gd name="connsiteY544" fmla="*/ 526132 h 1440000"/>
              <a:gd name="connsiteX545" fmla="*/ 890190 w 1499376"/>
              <a:gd name="connsiteY545" fmla="*/ 525738 h 1440000"/>
              <a:gd name="connsiteX546" fmla="*/ 891367 w 1499376"/>
              <a:gd name="connsiteY546" fmla="*/ 525279 h 1440000"/>
              <a:gd name="connsiteX547" fmla="*/ 892610 w 1499376"/>
              <a:gd name="connsiteY547" fmla="*/ 524885 h 1440000"/>
              <a:gd name="connsiteX548" fmla="*/ 893918 w 1499376"/>
              <a:gd name="connsiteY548" fmla="*/ 524688 h 1440000"/>
              <a:gd name="connsiteX549" fmla="*/ 894637 w 1499376"/>
              <a:gd name="connsiteY549" fmla="*/ 520749 h 1440000"/>
              <a:gd name="connsiteX550" fmla="*/ 895291 w 1499376"/>
              <a:gd name="connsiteY550" fmla="*/ 516942 h 1440000"/>
              <a:gd name="connsiteX551" fmla="*/ 896534 w 1499376"/>
              <a:gd name="connsiteY551" fmla="*/ 509655 h 1440000"/>
              <a:gd name="connsiteX552" fmla="*/ 897188 w 1499376"/>
              <a:gd name="connsiteY552" fmla="*/ 506176 h 1440000"/>
              <a:gd name="connsiteX553" fmla="*/ 897842 w 1499376"/>
              <a:gd name="connsiteY553" fmla="*/ 502894 h 1440000"/>
              <a:gd name="connsiteX554" fmla="*/ 898562 w 1499376"/>
              <a:gd name="connsiteY554" fmla="*/ 499808 h 1440000"/>
              <a:gd name="connsiteX555" fmla="*/ 899412 w 1499376"/>
              <a:gd name="connsiteY555" fmla="*/ 496789 h 1440000"/>
              <a:gd name="connsiteX556" fmla="*/ 899870 w 1499376"/>
              <a:gd name="connsiteY556" fmla="*/ 495410 h 1440000"/>
              <a:gd name="connsiteX557" fmla="*/ 900328 w 1499376"/>
              <a:gd name="connsiteY557" fmla="*/ 494032 h 1440000"/>
              <a:gd name="connsiteX558" fmla="*/ 900851 w 1499376"/>
              <a:gd name="connsiteY558" fmla="*/ 492719 h 1440000"/>
              <a:gd name="connsiteX559" fmla="*/ 901440 w 1499376"/>
              <a:gd name="connsiteY559" fmla="*/ 491406 h 1440000"/>
              <a:gd name="connsiteX560" fmla="*/ 902028 w 1499376"/>
              <a:gd name="connsiteY560" fmla="*/ 490158 h 1440000"/>
              <a:gd name="connsiteX561" fmla="*/ 902682 w 1499376"/>
              <a:gd name="connsiteY561" fmla="*/ 488911 h 1440000"/>
              <a:gd name="connsiteX562" fmla="*/ 903402 w 1499376"/>
              <a:gd name="connsiteY562" fmla="*/ 487730 h 1440000"/>
              <a:gd name="connsiteX563" fmla="*/ 904252 w 1499376"/>
              <a:gd name="connsiteY563" fmla="*/ 486548 h 1440000"/>
              <a:gd name="connsiteX564" fmla="*/ 905102 w 1499376"/>
              <a:gd name="connsiteY564" fmla="*/ 485432 h 1440000"/>
              <a:gd name="connsiteX565" fmla="*/ 906084 w 1499376"/>
              <a:gd name="connsiteY565" fmla="*/ 484381 h 1440000"/>
              <a:gd name="connsiteX566" fmla="*/ 906999 w 1499376"/>
              <a:gd name="connsiteY566" fmla="*/ 483397 h 1440000"/>
              <a:gd name="connsiteX567" fmla="*/ 908111 w 1499376"/>
              <a:gd name="connsiteY567" fmla="*/ 482412 h 1440000"/>
              <a:gd name="connsiteX568" fmla="*/ 909289 w 1499376"/>
              <a:gd name="connsiteY568" fmla="*/ 481559 h 1440000"/>
              <a:gd name="connsiteX569" fmla="*/ 910466 w 1499376"/>
              <a:gd name="connsiteY569" fmla="*/ 480640 h 1440000"/>
              <a:gd name="connsiteX570" fmla="*/ 911774 w 1499376"/>
              <a:gd name="connsiteY570" fmla="*/ 479852 h 1440000"/>
              <a:gd name="connsiteX571" fmla="*/ 944805 w 1499376"/>
              <a:gd name="connsiteY571" fmla="*/ 444403 h 1440000"/>
              <a:gd name="connsiteX572" fmla="*/ 948016 w 1499376"/>
              <a:gd name="connsiteY572" fmla="*/ 444469 h 1440000"/>
              <a:gd name="connsiteX573" fmla="*/ 951162 w 1499376"/>
              <a:gd name="connsiteY573" fmla="*/ 444601 h 1440000"/>
              <a:gd name="connsiteX574" fmla="*/ 954176 w 1499376"/>
              <a:gd name="connsiteY574" fmla="*/ 444798 h 1440000"/>
              <a:gd name="connsiteX575" fmla="*/ 957060 w 1499376"/>
              <a:gd name="connsiteY575" fmla="*/ 445192 h 1440000"/>
              <a:gd name="connsiteX576" fmla="*/ 959812 w 1499376"/>
              <a:gd name="connsiteY576" fmla="*/ 445521 h 1440000"/>
              <a:gd name="connsiteX577" fmla="*/ 962499 w 1499376"/>
              <a:gd name="connsiteY577" fmla="*/ 446047 h 1440000"/>
              <a:gd name="connsiteX578" fmla="*/ 965121 w 1499376"/>
              <a:gd name="connsiteY578" fmla="*/ 446639 h 1440000"/>
              <a:gd name="connsiteX579" fmla="*/ 967611 w 1499376"/>
              <a:gd name="connsiteY579" fmla="*/ 447296 h 1440000"/>
              <a:gd name="connsiteX580" fmla="*/ 969905 w 1499376"/>
              <a:gd name="connsiteY580" fmla="*/ 448020 h 1440000"/>
              <a:gd name="connsiteX581" fmla="*/ 972199 w 1499376"/>
              <a:gd name="connsiteY581" fmla="*/ 448874 h 1440000"/>
              <a:gd name="connsiteX582" fmla="*/ 974361 w 1499376"/>
              <a:gd name="connsiteY582" fmla="*/ 449795 h 1440000"/>
              <a:gd name="connsiteX583" fmla="*/ 976524 w 1499376"/>
              <a:gd name="connsiteY583" fmla="*/ 450781 h 1440000"/>
              <a:gd name="connsiteX584" fmla="*/ 978490 w 1499376"/>
              <a:gd name="connsiteY584" fmla="*/ 451768 h 1440000"/>
              <a:gd name="connsiteX585" fmla="*/ 980390 w 1499376"/>
              <a:gd name="connsiteY585" fmla="*/ 452820 h 1440000"/>
              <a:gd name="connsiteX586" fmla="*/ 982226 w 1499376"/>
              <a:gd name="connsiteY586" fmla="*/ 454003 h 1440000"/>
              <a:gd name="connsiteX587" fmla="*/ 983995 w 1499376"/>
              <a:gd name="connsiteY587" fmla="*/ 455187 h 1440000"/>
              <a:gd name="connsiteX588" fmla="*/ 985699 w 1499376"/>
              <a:gd name="connsiteY588" fmla="*/ 456436 h 1440000"/>
              <a:gd name="connsiteX589" fmla="*/ 987206 w 1499376"/>
              <a:gd name="connsiteY589" fmla="*/ 457751 h 1440000"/>
              <a:gd name="connsiteX590" fmla="*/ 988648 w 1499376"/>
              <a:gd name="connsiteY590" fmla="*/ 459132 h 1440000"/>
              <a:gd name="connsiteX591" fmla="*/ 990155 w 1499376"/>
              <a:gd name="connsiteY591" fmla="*/ 460513 h 1440000"/>
              <a:gd name="connsiteX592" fmla="*/ 991466 w 1499376"/>
              <a:gd name="connsiteY592" fmla="*/ 462025 h 1440000"/>
              <a:gd name="connsiteX593" fmla="*/ 992711 w 1499376"/>
              <a:gd name="connsiteY593" fmla="*/ 463471 h 1440000"/>
              <a:gd name="connsiteX594" fmla="*/ 993956 w 1499376"/>
              <a:gd name="connsiteY594" fmla="*/ 465049 h 1440000"/>
              <a:gd name="connsiteX595" fmla="*/ 995070 w 1499376"/>
              <a:gd name="connsiteY595" fmla="*/ 466562 h 1440000"/>
              <a:gd name="connsiteX596" fmla="*/ 996053 w 1499376"/>
              <a:gd name="connsiteY596" fmla="*/ 468205 h 1440000"/>
              <a:gd name="connsiteX597" fmla="*/ 997102 w 1499376"/>
              <a:gd name="connsiteY597" fmla="*/ 469784 h 1440000"/>
              <a:gd name="connsiteX598" fmla="*/ 998085 w 1499376"/>
              <a:gd name="connsiteY598" fmla="*/ 471428 h 1440000"/>
              <a:gd name="connsiteX599" fmla="*/ 998871 w 1499376"/>
              <a:gd name="connsiteY599" fmla="*/ 473137 h 1440000"/>
              <a:gd name="connsiteX600" fmla="*/ 999658 w 1499376"/>
              <a:gd name="connsiteY600" fmla="*/ 474781 h 1440000"/>
              <a:gd name="connsiteX601" fmla="*/ 1000378 w 1499376"/>
              <a:gd name="connsiteY601" fmla="*/ 476490 h 1440000"/>
              <a:gd name="connsiteX602" fmla="*/ 1001099 w 1499376"/>
              <a:gd name="connsiteY602" fmla="*/ 478265 h 1440000"/>
              <a:gd name="connsiteX603" fmla="*/ 1001689 w 1499376"/>
              <a:gd name="connsiteY603" fmla="*/ 480041 h 1440000"/>
              <a:gd name="connsiteX604" fmla="*/ 1002279 w 1499376"/>
              <a:gd name="connsiteY604" fmla="*/ 481816 h 1440000"/>
              <a:gd name="connsiteX605" fmla="*/ 1002869 w 1499376"/>
              <a:gd name="connsiteY605" fmla="*/ 483526 h 1440000"/>
              <a:gd name="connsiteX606" fmla="*/ 1003327 w 1499376"/>
              <a:gd name="connsiteY606" fmla="*/ 485301 h 1440000"/>
              <a:gd name="connsiteX607" fmla="*/ 1003786 w 1499376"/>
              <a:gd name="connsiteY607" fmla="*/ 487076 h 1440000"/>
              <a:gd name="connsiteX608" fmla="*/ 1004507 w 1499376"/>
              <a:gd name="connsiteY608" fmla="*/ 490627 h 1440000"/>
              <a:gd name="connsiteX609" fmla="*/ 1005097 w 1499376"/>
              <a:gd name="connsiteY609" fmla="*/ 494046 h 1440000"/>
              <a:gd name="connsiteX610" fmla="*/ 1005425 w 1499376"/>
              <a:gd name="connsiteY610" fmla="*/ 497531 h 1440000"/>
              <a:gd name="connsiteX611" fmla="*/ 1005752 w 1499376"/>
              <a:gd name="connsiteY611" fmla="*/ 500884 h 1440000"/>
              <a:gd name="connsiteX612" fmla="*/ 1005883 w 1499376"/>
              <a:gd name="connsiteY612" fmla="*/ 504172 h 1440000"/>
              <a:gd name="connsiteX613" fmla="*/ 1005949 w 1499376"/>
              <a:gd name="connsiteY613" fmla="*/ 507393 h 1440000"/>
              <a:gd name="connsiteX614" fmla="*/ 1005883 w 1499376"/>
              <a:gd name="connsiteY614" fmla="*/ 510353 h 1440000"/>
              <a:gd name="connsiteX615" fmla="*/ 1005818 w 1499376"/>
              <a:gd name="connsiteY615" fmla="*/ 513245 h 1440000"/>
              <a:gd name="connsiteX616" fmla="*/ 1005687 w 1499376"/>
              <a:gd name="connsiteY616" fmla="*/ 515941 h 1440000"/>
              <a:gd name="connsiteX617" fmla="*/ 1005425 w 1499376"/>
              <a:gd name="connsiteY617" fmla="*/ 518374 h 1440000"/>
              <a:gd name="connsiteX618" fmla="*/ 1005228 w 1499376"/>
              <a:gd name="connsiteY618" fmla="*/ 520676 h 1440000"/>
              <a:gd name="connsiteX619" fmla="*/ 1004966 w 1499376"/>
              <a:gd name="connsiteY619" fmla="*/ 522648 h 1440000"/>
              <a:gd name="connsiteX620" fmla="*/ 1004507 w 1499376"/>
              <a:gd name="connsiteY620" fmla="*/ 525804 h 1440000"/>
              <a:gd name="connsiteX621" fmla="*/ 1002934 w 1499376"/>
              <a:gd name="connsiteY621" fmla="*/ 525015 h 1440000"/>
              <a:gd name="connsiteX622" fmla="*/ 1001427 w 1499376"/>
              <a:gd name="connsiteY622" fmla="*/ 524357 h 1440000"/>
              <a:gd name="connsiteX623" fmla="*/ 999723 w 1499376"/>
              <a:gd name="connsiteY623" fmla="*/ 523831 h 1440000"/>
              <a:gd name="connsiteX624" fmla="*/ 998085 w 1499376"/>
              <a:gd name="connsiteY624" fmla="*/ 523437 h 1440000"/>
              <a:gd name="connsiteX625" fmla="*/ 997036 w 1499376"/>
              <a:gd name="connsiteY625" fmla="*/ 518045 h 1440000"/>
              <a:gd name="connsiteX626" fmla="*/ 996119 w 1499376"/>
              <a:gd name="connsiteY626" fmla="*/ 512785 h 1440000"/>
              <a:gd name="connsiteX627" fmla="*/ 995267 w 1499376"/>
              <a:gd name="connsiteY627" fmla="*/ 507854 h 1440000"/>
              <a:gd name="connsiteX628" fmla="*/ 994415 w 1499376"/>
              <a:gd name="connsiteY628" fmla="*/ 503185 h 1440000"/>
              <a:gd name="connsiteX629" fmla="*/ 993956 w 1499376"/>
              <a:gd name="connsiteY629" fmla="*/ 500950 h 1440000"/>
              <a:gd name="connsiteX630" fmla="*/ 993497 w 1499376"/>
              <a:gd name="connsiteY630" fmla="*/ 498780 h 1440000"/>
              <a:gd name="connsiteX631" fmla="*/ 992908 w 1499376"/>
              <a:gd name="connsiteY631" fmla="*/ 496610 h 1440000"/>
              <a:gd name="connsiteX632" fmla="*/ 992383 w 1499376"/>
              <a:gd name="connsiteY632" fmla="*/ 494572 h 1440000"/>
              <a:gd name="connsiteX633" fmla="*/ 991728 w 1499376"/>
              <a:gd name="connsiteY633" fmla="*/ 492665 h 1440000"/>
              <a:gd name="connsiteX634" fmla="*/ 991072 w 1499376"/>
              <a:gd name="connsiteY634" fmla="*/ 490759 h 1440000"/>
              <a:gd name="connsiteX635" fmla="*/ 990286 w 1499376"/>
              <a:gd name="connsiteY635" fmla="*/ 488917 h 1440000"/>
              <a:gd name="connsiteX636" fmla="*/ 989434 w 1499376"/>
              <a:gd name="connsiteY636" fmla="*/ 487142 h 1440000"/>
              <a:gd name="connsiteX637" fmla="*/ 987730 w 1499376"/>
              <a:gd name="connsiteY637" fmla="*/ 487734 h 1440000"/>
              <a:gd name="connsiteX638" fmla="*/ 985436 w 1499376"/>
              <a:gd name="connsiteY638" fmla="*/ 488457 h 1440000"/>
              <a:gd name="connsiteX639" fmla="*/ 982618 w 1499376"/>
              <a:gd name="connsiteY639" fmla="*/ 489312 h 1440000"/>
              <a:gd name="connsiteX640" fmla="*/ 979211 w 1499376"/>
              <a:gd name="connsiteY640" fmla="*/ 490101 h 1440000"/>
              <a:gd name="connsiteX641" fmla="*/ 977310 w 1499376"/>
              <a:gd name="connsiteY641" fmla="*/ 490430 h 1440000"/>
              <a:gd name="connsiteX642" fmla="*/ 975344 w 1499376"/>
              <a:gd name="connsiteY642" fmla="*/ 490759 h 1440000"/>
              <a:gd name="connsiteX643" fmla="*/ 973247 w 1499376"/>
              <a:gd name="connsiteY643" fmla="*/ 491087 h 1440000"/>
              <a:gd name="connsiteX644" fmla="*/ 971019 w 1499376"/>
              <a:gd name="connsiteY644" fmla="*/ 491350 h 1440000"/>
              <a:gd name="connsiteX645" fmla="*/ 968725 w 1499376"/>
              <a:gd name="connsiteY645" fmla="*/ 491547 h 1440000"/>
              <a:gd name="connsiteX646" fmla="*/ 966366 w 1499376"/>
              <a:gd name="connsiteY646" fmla="*/ 491810 h 1440000"/>
              <a:gd name="connsiteX647" fmla="*/ 963876 w 1499376"/>
              <a:gd name="connsiteY647" fmla="*/ 491876 h 1440000"/>
              <a:gd name="connsiteX648" fmla="*/ 961254 w 1499376"/>
              <a:gd name="connsiteY648" fmla="*/ 491942 h 1440000"/>
              <a:gd name="connsiteX649" fmla="*/ 958633 w 1499376"/>
              <a:gd name="connsiteY649" fmla="*/ 491876 h 1440000"/>
              <a:gd name="connsiteX650" fmla="*/ 955946 w 1499376"/>
              <a:gd name="connsiteY650" fmla="*/ 491679 h 1440000"/>
              <a:gd name="connsiteX651" fmla="*/ 953128 w 1499376"/>
              <a:gd name="connsiteY651" fmla="*/ 491482 h 1440000"/>
              <a:gd name="connsiteX652" fmla="*/ 950310 w 1499376"/>
              <a:gd name="connsiteY652" fmla="*/ 491087 h 1440000"/>
              <a:gd name="connsiteX653" fmla="*/ 947361 w 1499376"/>
              <a:gd name="connsiteY653" fmla="*/ 490693 h 1440000"/>
              <a:gd name="connsiteX654" fmla="*/ 944346 w 1499376"/>
              <a:gd name="connsiteY654" fmla="*/ 490101 h 1440000"/>
              <a:gd name="connsiteX655" fmla="*/ 941332 w 1499376"/>
              <a:gd name="connsiteY655" fmla="*/ 489378 h 1440000"/>
              <a:gd name="connsiteX656" fmla="*/ 938252 w 1499376"/>
              <a:gd name="connsiteY656" fmla="*/ 488523 h 1440000"/>
              <a:gd name="connsiteX657" fmla="*/ 935237 w 1499376"/>
              <a:gd name="connsiteY657" fmla="*/ 487536 h 1440000"/>
              <a:gd name="connsiteX658" fmla="*/ 932026 w 1499376"/>
              <a:gd name="connsiteY658" fmla="*/ 486419 h 1440000"/>
              <a:gd name="connsiteX659" fmla="*/ 928815 w 1499376"/>
              <a:gd name="connsiteY659" fmla="*/ 485104 h 1440000"/>
              <a:gd name="connsiteX660" fmla="*/ 925669 w 1499376"/>
              <a:gd name="connsiteY660" fmla="*/ 483591 h 1440000"/>
              <a:gd name="connsiteX661" fmla="*/ 922458 w 1499376"/>
              <a:gd name="connsiteY661" fmla="*/ 481948 h 1440000"/>
              <a:gd name="connsiteX662" fmla="*/ 919181 w 1499376"/>
              <a:gd name="connsiteY662" fmla="*/ 480107 h 1440000"/>
              <a:gd name="connsiteX663" fmla="*/ 915970 w 1499376"/>
              <a:gd name="connsiteY663" fmla="*/ 478068 h 1440000"/>
              <a:gd name="connsiteX664" fmla="*/ 912693 w 1499376"/>
              <a:gd name="connsiteY664" fmla="*/ 475833 h 1440000"/>
              <a:gd name="connsiteX665" fmla="*/ 911251 w 1499376"/>
              <a:gd name="connsiteY665" fmla="*/ 476622 h 1440000"/>
              <a:gd name="connsiteX666" fmla="*/ 909810 w 1499376"/>
              <a:gd name="connsiteY666" fmla="*/ 477476 h 1440000"/>
              <a:gd name="connsiteX667" fmla="*/ 908499 w 1499376"/>
              <a:gd name="connsiteY667" fmla="*/ 478397 h 1440000"/>
              <a:gd name="connsiteX668" fmla="*/ 907319 w 1499376"/>
              <a:gd name="connsiteY668" fmla="*/ 479383 h 1440000"/>
              <a:gd name="connsiteX669" fmla="*/ 906140 w 1499376"/>
              <a:gd name="connsiteY669" fmla="*/ 480304 h 1440000"/>
              <a:gd name="connsiteX670" fmla="*/ 905025 w 1499376"/>
              <a:gd name="connsiteY670" fmla="*/ 481422 h 1440000"/>
              <a:gd name="connsiteX671" fmla="*/ 903977 w 1499376"/>
              <a:gd name="connsiteY671" fmla="*/ 482539 h 1440000"/>
              <a:gd name="connsiteX672" fmla="*/ 903060 w 1499376"/>
              <a:gd name="connsiteY672" fmla="*/ 483591 h 1440000"/>
              <a:gd name="connsiteX673" fmla="*/ 902076 w 1499376"/>
              <a:gd name="connsiteY673" fmla="*/ 484775 h 1440000"/>
              <a:gd name="connsiteX674" fmla="*/ 901290 w 1499376"/>
              <a:gd name="connsiteY674" fmla="*/ 486024 h 1440000"/>
              <a:gd name="connsiteX675" fmla="*/ 900504 w 1499376"/>
              <a:gd name="connsiteY675" fmla="*/ 487273 h 1440000"/>
              <a:gd name="connsiteX676" fmla="*/ 899783 w 1499376"/>
              <a:gd name="connsiteY676" fmla="*/ 488589 h 1440000"/>
              <a:gd name="connsiteX677" fmla="*/ 899062 w 1499376"/>
              <a:gd name="connsiteY677" fmla="*/ 490035 h 1440000"/>
              <a:gd name="connsiteX678" fmla="*/ 898407 w 1499376"/>
              <a:gd name="connsiteY678" fmla="*/ 491416 h 1440000"/>
              <a:gd name="connsiteX679" fmla="*/ 897817 w 1499376"/>
              <a:gd name="connsiteY679" fmla="*/ 492862 h 1440000"/>
              <a:gd name="connsiteX680" fmla="*/ 897293 w 1499376"/>
              <a:gd name="connsiteY680" fmla="*/ 494375 h 1440000"/>
              <a:gd name="connsiteX681" fmla="*/ 896768 w 1499376"/>
              <a:gd name="connsiteY681" fmla="*/ 495887 h 1440000"/>
              <a:gd name="connsiteX682" fmla="*/ 896310 w 1499376"/>
              <a:gd name="connsiteY682" fmla="*/ 497465 h 1440000"/>
              <a:gd name="connsiteX683" fmla="*/ 895457 w 1499376"/>
              <a:gd name="connsiteY683" fmla="*/ 500753 h 1440000"/>
              <a:gd name="connsiteX684" fmla="*/ 894671 w 1499376"/>
              <a:gd name="connsiteY684" fmla="*/ 504106 h 1440000"/>
              <a:gd name="connsiteX685" fmla="*/ 894016 w 1499376"/>
              <a:gd name="connsiteY685" fmla="*/ 507722 h 1440000"/>
              <a:gd name="connsiteX686" fmla="*/ 893361 w 1499376"/>
              <a:gd name="connsiteY686" fmla="*/ 511470 h 1440000"/>
              <a:gd name="connsiteX687" fmla="*/ 892770 w 1499376"/>
              <a:gd name="connsiteY687" fmla="*/ 515284 h 1440000"/>
              <a:gd name="connsiteX688" fmla="*/ 891591 w 1499376"/>
              <a:gd name="connsiteY688" fmla="*/ 523437 h 1440000"/>
              <a:gd name="connsiteX689" fmla="*/ 889952 w 1499376"/>
              <a:gd name="connsiteY689" fmla="*/ 523831 h 1440000"/>
              <a:gd name="connsiteX690" fmla="*/ 888314 w 1499376"/>
              <a:gd name="connsiteY690" fmla="*/ 524357 h 1440000"/>
              <a:gd name="connsiteX691" fmla="*/ 886807 w 1499376"/>
              <a:gd name="connsiteY691" fmla="*/ 525015 h 1440000"/>
              <a:gd name="connsiteX692" fmla="*/ 885300 w 1499376"/>
              <a:gd name="connsiteY692" fmla="*/ 525738 h 1440000"/>
              <a:gd name="connsiteX693" fmla="*/ 885038 w 1499376"/>
              <a:gd name="connsiteY693" fmla="*/ 522911 h 1440000"/>
              <a:gd name="connsiteX694" fmla="*/ 884710 w 1499376"/>
              <a:gd name="connsiteY694" fmla="*/ 519295 h 1440000"/>
              <a:gd name="connsiteX695" fmla="*/ 884448 w 1499376"/>
              <a:gd name="connsiteY695" fmla="*/ 514955 h 1440000"/>
              <a:gd name="connsiteX696" fmla="*/ 884251 w 1499376"/>
              <a:gd name="connsiteY696" fmla="*/ 509958 h 1440000"/>
              <a:gd name="connsiteX697" fmla="*/ 884120 w 1499376"/>
              <a:gd name="connsiteY697" fmla="*/ 504566 h 1440000"/>
              <a:gd name="connsiteX698" fmla="*/ 884120 w 1499376"/>
              <a:gd name="connsiteY698" fmla="*/ 501805 h 1440000"/>
              <a:gd name="connsiteX699" fmla="*/ 884251 w 1499376"/>
              <a:gd name="connsiteY699" fmla="*/ 498912 h 1440000"/>
              <a:gd name="connsiteX700" fmla="*/ 884382 w 1499376"/>
              <a:gd name="connsiteY700" fmla="*/ 496018 h 1440000"/>
              <a:gd name="connsiteX701" fmla="*/ 884513 w 1499376"/>
              <a:gd name="connsiteY701" fmla="*/ 493125 h 1440000"/>
              <a:gd name="connsiteX702" fmla="*/ 884775 w 1499376"/>
              <a:gd name="connsiteY702" fmla="*/ 490167 h 1440000"/>
              <a:gd name="connsiteX703" fmla="*/ 885169 w 1499376"/>
              <a:gd name="connsiteY703" fmla="*/ 487273 h 1440000"/>
              <a:gd name="connsiteX704" fmla="*/ 885627 w 1499376"/>
              <a:gd name="connsiteY704" fmla="*/ 484446 h 1440000"/>
              <a:gd name="connsiteX705" fmla="*/ 886152 w 1499376"/>
              <a:gd name="connsiteY705" fmla="*/ 481619 h 1440000"/>
              <a:gd name="connsiteX706" fmla="*/ 886741 w 1499376"/>
              <a:gd name="connsiteY706" fmla="*/ 478857 h 1440000"/>
              <a:gd name="connsiteX707" fmla="*/ 887462 w 1499376"/>
              <a:gd name="connsiteY707" fmla="*/ 476227 h 1440000"/>
              <a:gd name="connsiteX708" fmla="*/ 888249 w 1499376"/>
              <a:gd name="connsiteY708" fmla="*/ 473597 h 1440000"/>
              <a:gd name="connsiteX709" fmla="*/ 889232 w 1499376"/>
              <a:gd name="connsiteY709" fmla="*/ 471230 h 1440000"/>
              <a:gd name="connsiteX710" fmla="*/ 889690 w 1499376"/>
              <a:gd name="connsiteY710" fmla="*/ 470112 h 1440000"/>
              <a:gd name="connsiteX711" fmla="*/ 890280 w 1499376"/>
              <a:gd name="connsiteY711" fmla="*/ 468929 h 1440000"/>
              <a:gd name="connsiteX712" fmla="*/ 890870 w 1499376"/>
              <a:gd name="connsiteY712" fmla="*/ 467877 h 1440000"/>
              <a:gd name="connsiteX713" fmla="*/ 891460 w 1499376"/>
              <a:gd name="connsiteY713" fmla="*/ 466759 h 1440000"/>
              <a:gd name="connsiteX714" fmla="*/ 892115 w 1499376"/>
              <a:gd name="connsiteY714" fmla="*/ 465838 h 1440000"/>
              <a:gd name="connsiteX715" fmla="*/ 892770 w 1499376"/>
              <a:gd name="connsiteY715" fmla="*/ 464852 h 1440000"/>
              <a:gd name="connsiteX716" fmla="*/ 893557 w 1499376"/>
              <a:gd name="connsiteY716" fmla="*/ 463997 h 1440000"/>
              <a:gd name="connsiteX717" fmla="*/ 894343 w 1499376"/>
              <a:gd name="connsiteY717" fmla="*/ 463143 h 1440000"/>
              <a:gd name="connsiteX718" fmla="*/ 895130 w 1499376"/>
              <a:gd name="connsiteY718" fmla="*/ 462288 h 1440000"/>
              <a:gd name="connsiteX719" fmla="*/ 895916 w 1499376"/>
              <a:gd name="connsiteY719" fmla="*/ 461565 h 1440000"/>
              <a:gd name="connsiteX720" fmla="*/ 896834 w 1499376"/>
              <a:gd name="connsiteY720" fmla="*/ 460907 h 1440000"/>
              <a:gd name="connsiteX721" fmla="*/ 897686 w 1499376"/>
              <a:gd name="connsiteY721" fmla="*/ 460250 h 1440000"/>
              <a:gd name="connsiteX722" fmla="*/ 898669 w 1499376"/>
              <a:gd name="connsiteY722" fmla="*/ 459658 h 1440000"/>
              <a:gd name="connsiteX723" fmla="*/ 899652 w 1499376"/>
              <a:gd name="connsiteY723" fmla="*/ 459198 h 1440000"/>
              <a:gd name="connsiteX724" fmla="*/ 900700 w 1499376"/>
              <a:gd name="connsiteY724" fmla="*/ 458803 h 1440000"/>
              <a:gd name="connsiteX725" fmla="*/ 901814 w 1499376"/>
              <a:gd name="connsiteY725" fmla="*/ 458408 h 1440000"/>
              <a:gd name="connsiteX726" fmla="*/ 902929 w 1499376"/>
              <a:gd name="connsiteY726" fmla="*/ 458145 h 1440000"/>
              <a:gd name="connsiteX727" fmla="*/ 904043 w 1499376"/>
              <a:gd name="connsiteY727" fmla="*/ 457882 h 1440000"/>
              <a:gd name="connsiteX728" fmla="*/ 905288 w 1499376"/>
              <a:gd name="connsiteY728" fmla="*/ 457751 h 1440000"/>
              <a:gd name="connsiteX729" fmla="*/ 906533 w 1499376"/>
              <a:gd name="connsiteY729" fmla="*/ 457685 h 1440000"/>
              <a:gd name="connsiteX730" fmla="*/ 907123 w 1499376"/>
              <a:gd name="connsiteY730" fmla="*/ 456962 h 1440000"/>
              <a:gd name="connsiteX731" fmla="*/ 907778 w 1499376"/>
              <a:gd name="connsiteY731" fmla="*/ 456304 h 1440000"/>
              <a:gd name="connsiteX732" fmla="*/ 908499 w 1499376"/>
              <a:gd name="connsiteY732" fmla="*/ 455515 h 1440000"/>
              <a:gd name="connsiteX733" fmla="*/ 909220 w 1499376"/>
              <a:gd name="connsiteY733" fmla="*/ 454858 h 1440000"/>
              <a:gd name="connsiteX734" fmla="*/ 910793 w 1499376"/>
              <a:gd name="connsiteY734" fmla="*/ 453543 h 1440000"/>
              <a:gd name="connsiteX735" fmla="*/ 912628 w 1499376"/>
              <a:gd name="connsiteY735" fmla="*/ 452294 h 1440000"/>
              <a:gd name="connsiteX736" fmla="*/ 914594 w 1499376"/>
              <a:gd name="connsiteY736" fmla="*/ 451110 h 1440000"/>
              <a:gd name="connsiteX737" fmla="*/ 916756 w 1499376"/>
              <a:gd name="connsiteY737" fmla="*/ 450058 h 1440000"/>
              <a:gd name="connsiteX738" fmla="*/ 918984 w 1499376"/>
              <a:gd name="connsiteY738" fmla="*/ 449006 h 1440000"/>
              <a:gd name="connsiteX739" fmla="*/ 921409 w 1499376"/>
              <a:gd name="connsiteY739" fmla="*/ 448151 h 1440000"/>
              <a:gd name="connsiteX740" fmla="*/ 923965 w 1499376"/>
              <a:gd name="connsiteY740" fmla="*/ 447231 h 1440000"/>
              <a:gd name="connsiteX741" fmla="*/ 926717 w 1499376"/>
              <a:gd name="connsiteY741" fmla="*/ 446507 h 1440000"/>
              <a:gd name="connsiteX742" fmla="*/ 929470 w 1499376"/>
              <a:gd name="connsiteY742" fmla="*/ 445916 h 1440000"/>
              <a:gd name="connsiteX743" fmla="*/ 932419 w 1499376"/>
              <a:gd name="connsiteY743" fmla="*/ 445390 h 1440000"/>
              <a:gd name="connsiteX744" fmla="*/ 935434 w 1499376"/>
              <a:gd name="connsiteY744" fmla="*/ 444995 h 1440000"/>
              <a:gd name="connsiteX745" fmla="*/ 938514 w 1499376"/>
              <a:gd name="connsiteY745" fmla="*/ 444666 h 1440000"/>
              <a:gd name="connsiteX746" fmla="*/ 941594 w 1499376"/>
              <a:gd name="connsiteY746" fmla="*/ 444469 h 1440000"/>
              <a:gd name="connsiteX747" fmla="*/ 801478 w 1499376"/>
              <a:gd name="connsiteY747" fmla="*/ 419866 h 1440000"/>
              <a:gd name="connsiteX748" fmla="*/ 463232 w 1499376"/>
              <a:gd name="connsiteY748" fmla="*/ 419866 h 1440000"/>
              <a:gd name="connsiteX749" fmla="*/ 463232 w 1499376"/>
              <a:gd name="connsiteY749" fmla="*/ 796847 h 1440000"/>
              <a:gd name="connsiteX750" fmla="*/ 801478 w 1499376"/>
              <a:gd name="connsiteY750" fmla="*/ 796847 h 1440000"/>
              <a:gd name="connsiteX751" fmla="*/ 811850 w 1499376"/>
              <a:gd name="connsiteY751" fmla="*/ 372981 h 1440000"/>
              <a:gd name="connsiteX752" fmla="*/ 812900 w 1499376"/>
              <a:gd name="connsiteY752" fmla="*/ 373178 h 1440000"/>
              <a:gd name="connsiteX753" fmla="*/ 813885 w 1499376"/>
              <a:gd name="connsiteY753" fmla="*/ 373244 h 1440000"/>
              <a:gd name="connsiteX754" fmla="*/ 814869 w 1499376"/>
              <a:gd name="connsiteY754" fmla="*/ 373441 h 1440000"/>
              <a:gd name="connsiteX755" fmla="*/ 815854 w 1499376"/>
              <a:gd name="connsiteY755" fmla="*/ 373703 h 1440000"/>
              <a:gd name="connsiteX756" fmla="*/ 816707 w 1499376"/>
              <a:gd name="connsiteY756" fmla="*/ 373900 h 1440000"/>
              <a:gd name="connsiteX757" fmla="*/ 817692 w 1499376"/>
              <a:gd name="connsiteY757" fmla="*/ 374229 h 1440000"/>
              <a:gd name="connsiteX758" fmla="*/ 818545 w 1499376"/>
              <a:gd name="connsiteY758" fmla="*/ 374557 h 1440000"/>
              <a:gd name="connsiteX759" fmla="*/ 819399 w 1499376"/>
              <a:gd name="connsiteY759" fmla="*/ 375017 h 1440000"/>
              <a:gd name="connsiteX760" fmla="*/ 820317 w 1499376"/>
              <a:gd name="connsiteY760" fmla="*/ 375411 h 1440000"/>
              <a:gd name="connsiteX761" fmla="*/ 821105 w 1499376"/>
              <a:gd name="connsiteY761" fmla="*/ 375870 h 1440000"/>
              <a:gd name="connsiteX762" fmla="*/ 821893 w 1499376"/>
              <a:gd name="connsiteY762" fmla="*/ 376396 h 1440000"/>
              <a:gd name="connsiteX763" fmla="*/ 822680 w 1499376"/>
              <a:gd name="connsiteY763" fmla="*/ 376987 h 1440000"/>
              <a:gd name="connsiteX764" fmla="*/ 823402 w 1499376"/>
              <a:gd name="connsiteY764" fmla="*/ 377578 h 1440000"/>
              <a:gd name="connsiteX765" fmla="*/ 824124 w 1499376"/>
              <a:gd name="connsiteY765" fmla="*/ 378169 h 1440000"/>
              <a:gd name="connsiteX766" fmla="*/ 824781 w 1499376"/>
              <a:gd name="connsiteY766" fmla="*/ 378825 h 1440000"/>
              <a:gd name="connsiteX767" fmla="*/ 825437 w 1499376"/>
              <a:gd name="connsiteY767" fmla="*/ 379482 h 1440000"/>
              <a:gd name="connsiteX768" fmla="*/ 826094 w 1499376"/>
              <a:gd name="connsiteY768" fmla="*/ 380204 h 1440000"/>
              <a:gd name="connsiteX769" fmla="*/ 826684 w 1499376"/>
              <a:gd name="connsiteY769" fmla="*/ 380927 h 1440000"/>
              <a:gd name="connsiteX770" fmla="*/ 827210 w 1499376"/>
              <a:gd name="connsiteY770" fmla="*/ 381715 h 1440000"/>
              <a:gd name="connsiteX771" fmla="*/ 827735 w 1499376"/>
              <a:gd name="connsiteY771" fmla="*/ 382568 h 1440000"/>
              <a:gd name="connsiteX772" fmla="*/ 828260 w 1499376"/>
              <a:gd name="connsiteY772" fmla="*/ 383356 h 1440000"/>
              <a:gd name="connsiteX773" fmla="*/ 828654 w 1499376"/>
              <a:gd name="connsiteY773" fmla="*/ 384210 h 1440000"/>
              <a:gd name="connsiteX774" fmla="*/ 829048 w 1499376"/>
              <a:gd name="connsiteY774" fmla="*/ 385063 h 1440000"/>
              <a:gd name="connsiteX775" fmla="*/ 829376 w 1499376"/>
              <a:gd name="connsiteY775" fmla="*/ 385983 h 1440000"/>
              <a:gd name="connsiteX776" fmla="*/ 829704 w 1499376"/>
              <a:gd name="connsiteY776" fmla="*/ 386902 h 1440000"/>
              <a:gd name="connsiteX777" fmla="*/ 829967 w 1499376"/>
              <a:gd name="connsiteY777" fmla="*/ 387821 h 1440000"/>
              <a:gd name="connsiteX778" fmla="*/ 830229 w 1499376"/>
              <a:gd name="connsiteY778" fmla="*/ 388806 h 1440000"/>
              <a:gd name="connsiteX779" fmla="*/ 830360 w 1499376"/>
              <a:gd name="connsiteY779" fmla="*/ 389726 h 1440000"/>
              <a:gd name="connsiteX780" fmla="*/ 830492 w 1499376"/>
              <a:gd name="connsiteY780" fmla="*/ 390711 h 1440000"/>
              <a:gd name="connsiteX781" fmla="*/ 830557 w 1499376"/>
              <a:gd name="connsiteY781" fmla="*/ 391761 h 1440000"/>
              <a:gd name="connsiteX782" fmla="*/ 830557 w 1499376"/>
              <a:gd name="connsiteY782" fmla="*/ 392746 h 1440000"/>
              <a:gd name="connsiteX783" fmla="*/ 830557 w 1499376"/>
              <a:gd name="connsiteY783" fmla="*/ 419866 h 1440000"/>
              <a:gd name="connsiteX784" fmla="*/ 806402 w 1499376"/>
              <a:gd name="connsiteY784" fmla="*/ 419866 h 1440000"/>
              <a:gd name="connsiteX785" fmla="*/ 806402 w 1499376"/>
              <a:gd name="connsiteY785" fmla="*/ 796847 h 1440000"/>
              <a:gd name="connsiteX786" fmla="*/ 819136 w 1499376"/>
              <a:gd name="connsiteY786" fmla="*/ 796847 h 1440000"/>
              <a:gd name="connsiteX787" fmla="*/ 819136 w 1499376"/>
              <a:gd name="connsiteY787" fmla="*/ 810374 h 1440000"/>
              <a:gd name="connsiteX788" fmla="*/ 719559 w 1499376"/>
              <a:gd name="connsiteY788" fmla="*/ 810374 h 1440000"/>
              <a:gd name="connsiteX789" fmla="*/ 776732 w 1499376"/>
              <a:gd name="connsiteY789" fmla="*/ 1045717 h 1440000"/>
              <a:gd name="connsiteX790" fmla="*/ 761438 w 1499376"/>
              <a:gd name="connsiteY790" fmla="*/ 1045717 h 1440000"/>
              <a:gd name="connsiteX791" fmla="*/ 704396 w 1499376"/>
              <a:gd name="connsiteY791" fmla="*/ 810374 h 1440000"/>
              <a:gd name="connsiteX792" fmla="*/ 639740 w 1499376"/>
              <a:gd name="connsiteY792" fmla="*/ 810374 h 1440000"/>
              <a:gd name="connsiteX793" fmla="*/ 639740 w 1499376"/>
              <a:gd name="connsiteY793" fmla="*/ 1038165 h 1440000"/>
              <a:gd name="connsiteX794" fmla="*/ 624905 w 1499376"/>
              <a:gd name="connsiteY794" fmla="*/ 1038165 h 1440000"/>
              <a:gd name="connsiteX795" fmla="*/ 624905 w 1499376"/>
              <a:gd name="connsiteY795" fmla="*/ 810374 h 1440000"/>
              <a:gd name="connsiteX796" fmla="*/ 560315 w 1499376"/>
              <a:gd name="connsiteY796" fmla="*/ 810374 h 1440000"/>
              <a:gd name="connsiteX797" fmla="*/ 503142 w 1499376"/>
              <a:gd name="connsiteY797" fmla="*/ 1045717 h 1440000"/>
              <a:gd name="connsiteX798" fmla="*/ 487914 w 1499376"/>
              <a:gd name="connsiteY798" fmla="*/ 1045717 h 1440000"/>
              <a:gd name="connsiteX799" fmla="*/ 545086 w 1499376"/>
              <a:gd name="connsiteY799" fmla="*/ 810374 h 1440000"/>
              <a:gd name="connsiteX800" fmla="*/ 445510 w 1499376"/>
              <a:gd name="connsiteY800" fmla="*/ 810374 h 1440000"/>
              <a:gd name="connsiteX801" fmla="*/ 445510 w 1499376"/>
              <a:gd name="connsiteY801" fmla="*/ 796847 h 1440000"/>
              <a:gd name="connsiteX802" fmla="*/ 458309 w 1499376"/>
              <a:gd name="connsiteY802" fmla="*/ 796847 h 1440000"/>
              <a:gd name="connsiteX803" fmla="*/ 458309 w 1499376"/>
              <a:gd name="connsiteY803" fmla="*/ 419866 h 1440000"/>
              <a:gd name="connsiteX804" fmla="*/ 434088 w 1499376"/>
              <a:gd name="connsiteY804" fmla="*/ 419866 h 1440000"/>
              <a:gd name="connsiteX805" fmla="*/ 434088 w 1499376"/>
              <a:gd name="connsiteY805" fmla="*/ 392746 h 1440000"/>
              <a:gd name="connsiteX806" fmla="*/ 434088 w 1499376"/>
              <a:gd name="connsiteY806" fmla="*/ 391761 h 1440000"/>
              <a:gd name="connsiteX807" fmla="*/ 434154 w 1499376"/>
              <a:gd name="connsiteY807" fmla="*/ 390711 h 1440000"/>
              <a:gd name="connsiteX808" fmla="*/ 434285 w 1499376"/>
              <a:gd name="connsiteY808" fmla="*/ 389726 h 1440000"/>
              <a:gd name="connsiteX809" fmla="*/ 434482 w 1499376"/>
              <a:gd name="connsiteY809" fmla="*/ 388806 h 1440000"/>
              <a:gd name="connsiteX810" fmla="*/ 434679 w 1499376"/>
              <a:gd name="connsiteY810" fmla="*/ 387821 h 1440000"/>
              <a:gd name="connsiteX811" fmla="*/ 434942 w 1499376"/>
              <a:gd name="connsiteY811" fmla="*/ 386902 h 1440000"/>
              <a:gd name="connsiteX812" fmla="*/ 435270 w 1499376"/>
              <a:gd name="connsiteY812" fmla="*/ 385983 h 1440000"/>
              <a:gd name="connsiteX813" fmla="*/ 435664 w 1499376"/>
              <a:gd name="connsiteY813" fmla="*/ 385063 h 1440000"/>
              <a:gd name="connsiteX814" fmla="*/ 435992 w 1499376"/>
              <a:gd name="connsiteY814" fmla="*/ 384210 h 1440000"/>
              <a:gd name="connsiteX815" fmla="*/ 436451 w 1499376"/>
              <a:gd name="connsiteY815" fmla="*/ 383356 h 1440000"/>
              <a:gd name="connsiteX816" fmla="*/ 436976 w 1499376"/>
              <a:gd name="connsiteY816" fmla="*/ 382568 h 1440000"/>
              <a:gd name="connsiteX817" fmla="*/ 437436 w 1499376"/>
              <a:gd name="connsiteY817" fmla="*/ 381715 h 1440000"/>
              <a:gd name="connsiteX818" fmla="*/ 437961 w 1499376"/>
              <a:gd name="connsiteY818" fmla="*/ 380927 h 1440000"/>
              <a:gd name="connsiteX819" fmla="*/ 438552 w 1499376"/>
              <a:gd name="connsiteY819" fmla="*/ 380204 h 1440000"/>
              <a:gd name="connsiteX820" fmla="*/ 439143 w 1499376"/>
              <a:gd name="connsiteY820" fmla="*/ 379482 h 1440000"/>
              <a:gd name="connsiteX821" fmla="*/ 439799 w 1499376"/>
              <a:gd name="connsiteY821" fmla="*/ 378825 h 1440000"/>
              <a:gd name="connsiteX822" fmla="*/ 440521 w 1499376"/>
              <a:gd name="connsiteY822" fmla="*/ 378169 h 1440000"/>
              <a:gd name="connsiteX823" fmla="*/ 441177 w 1499376"/>
              <a:gd name="connsiteY823" fmla="*/ 377578 h 1440000"/>
              <a:gd name="connsiteX824" fmla="*/ 442031 w 1499376"/>
              <a:gd name="connsiteY824" fmla="*/ 376987 h 1440000"/>
              <a:gd name="connsiteX825" fmla="*/ 442753 w 1499376"/>
              <a:gd name="connsiteY825" fmla="*/ 376396 h 1440000"/>
              <a:gd name="connsiteX826" fmla="*/ 443540 w 1499376"/>
              <a:gd name="connsiteY826" fmla="*/ 375870 h 1440000"/>
              <a:gd name="connsiteX827" fmla="*/ 444394 w 1499376"/>
              <a:gd name="connsiteY827" fmla="*/ 375411 h 1440000"/>
              <a:gd name="connsiteX828" fmla="*/ 445247 w 1499376"/>
              <a:gd name="connsiteY828" fmla="*/ 375017 h 1440000"/>
              <a:gd name="connsiteX829" fmla="*/ 446100 w 1499376"/>
              <a:gd name="connsiteY829" fmla="*/ 374557 h 1440000"/>
              <a:gd name="connsiteX830" fmla="*/ 447019 w 1499376"/>
              <a:gd name="connsiteY830" fmla="*/ 374229 h 1440000"/>
              <a:gd name="connsiteX831" fmla="*/ 447873 w 1499376"/>
              <a:gd name="connsiteY831" fmla="*/ 373900 h 1440000"/>
              <a:gd name="connsiteX832" fmla="*/ 448857 w 1499376"/>
              <a:gd name="connsiteY832" fmla="*/ 373703 h 1440000"/>
              <a:gd name="connsiteX833" fmla="*/ 449776 w 1499376"/>
              <a:gd name="connsiteY833" fmla="*/ 373441 h 1440000"/>
              <a:gd name="connsiteX834" fmla="*/ 450761 w 1499376"/>
              <a:gd name="connsiteY834" fmla="*/ 373244 h 1440000"/>
              <a:gd name="connsiteX835" fmla="*/ 451746 w 1499376"/>
              <a:gd name="connsiteY835" fmla="*/ 373178 h 1440000"/>
              <a:gd name="connsiteX836" fmla="*/ 452730 w 1499376"/>
              <a:gd name="connsiteY836" fmla="*/ 372981 h 1440000"/>
              <a:gd name="connsiteX837" fmla="*/ 453780 w 1499376"/>
              <a:gd name="connsiteY837" fmla="*/ 372981 h 1440000"/>
              <a:gd name="connsiteX838" fmla="*/ 810931 w 1499376"/>
              <a:gd name="connsiteY838" fmla="*/ 372981 h 1440000"/>
              <a:gd name="connsiteX839" fmla="*/ 749688 w 1499376"/>
              <a:gd name="connsiteY839" fmla="*/ 0 h 1440000"/>
              <a:gd name="connsiteX840" fmla="*/ 0 w 1499376"/>
              <a:gd name="connsiteY840" fmla="*/ 720000 h 1440000"/>
              <a:gd name="connsiteX841" fmla="*/ 749688 w 1499376"/>
              <a:gd name="connsiteY841" fmla="*/ 1440000 h 1440000"/>
              <a:gd name="connsiteX842" fmla="*/ 1499376 w 1499376"/>
              <a:gd name="connsiteY842" fmla="*/ 72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</a:cxnLst>
            <a:rect l="l" t="t" r="r" b="b"/>
            <a:pathLst>
              <a:path w="1499376" h="1440000">
                <a:moveTo>
                  <a:pt x="951665" y="624535"/>
                </a:moveTo>
                <a:lnTo>
                  <a:pt x="958163" y="636950"/>
                </a:lnTo>
                <a:lnTo>
                  <a:pt x="953614" y="641680"/>
                </a:lnTo>
                <a:lnTo>
                  <a:pt x="957773" y="670257"/>
                </a:lnTo>
                <a:lnTo>
                  <a:pt x="945297" y="716964"/>
                </a:lnTo>
                <a:lnTo>
                  <a:pt x="932886" y="670257"/>
                </a:lnTo>
                <a:lnTo>
                  <a:pt x="936915" y="641680"/>
                </a:lnTo>
                <a:lnTo>
                  <a:pt x="932431" y="636950"/>
                </a:lnTo>
                <a:lnTo>
                  <a:pt x="938929" y="624535"/>
                </a:lnTo>
                <a:close/>
                <a:moveTo>
                  <a:pt x="999206" y="621384"/>
                </a:moveTo>
                <a:lnTo>
                  <a:pt x="1006687" y="624929"/>
                </a:lnTo>
                <a:lnTo>
                  <a:pt x="1014496" y="628671"/>
                </a:lnTo>
                <a:lnTo>
                  <a:pt x="1022240" y="632545"/>
                </a:lnTo>
                <a:lnTo>
                  <a:pt x="1025980" y="634449"/>
                </a:lnTo>
                <a:lnTo>
                  <a:pt x="1029655" y="636484"/>
                </a:lnTo>
                <a:lnTo>
                  <a:pt x="1033199" y="638454"/>
                </a:lnTo>
                <a:lnTo>
                  <a:pt x="1036480" y="640358"/>
                </a:lnTo>
                <a:lnTo>
                  <a:pt x="1039564" y="642196"/>
                </a:lnTo>
                <a:lnTo>
                  <a:pt x="1042320" y="644035"/>
                </a:lnTo>
                <a:lnTo>
                  <a:pt x="1044748" y="645676"/>
                </a:lnTo>
                <a:lnTo>
                  <a:pt x="1046914" y="647317"/>
                </a:lnTo>
                <a:lnTo>
                  <a:pt x="1047767" y="648105"/>
                </a:lnTo>
                <a:lnTo>
                  <a:pt x="1048554" y="648893"/>
                </a:lnTo>
                <a:lnTo>
                  <a:pt x="1049211" y="649615"/>
                </a:lnTo>
                <a:lnTo>
                  <a:pt x="1049801" y="650337"/>
                </a:lnTo>
                <a:lnTo>
                  <a:pt x="1050654" y="651519"/>
                </a:lnTo>
                <a:lnTo>
                  <a:pt x="1051508" y="652964"/>
                </a:lnTo>
                <a:lnTo>
                  <a:pt x="1052229" y="654605"/>
                </a:lnTo>
                <a:lnTo>
                  <a:pt x="1053017" y="656443"/>
                </a:lnTo>
                <a:lnTo>
                  <a:pt x="1053804" y="658479"/>
                </a:lnTo>
                <a:lnTo>
                  <a:pt x="1054592" y="660645"/>
                </a:lnTo>
                <a:lnTo>
                  <a:pt x="1055314" y="663009"/>
                </a:lnTo>
                <a:lnTo>
                  <a:pt x="1055970" y="665438"/>
                </a:lnTo>
                <a:lnTo>
                  <a:pt x="1056692" y="668064"/>
                </a:lnTo>
                <a:lnTo>
                  <a:pt x="1057348" y="670822"/>
                </a:lnTo>
                <a:lnTo>
                  <a:pt x="1058595" y="676534"/>
                </a:lnTo>
                <a:lnTo>
                  <a:pt x="1059776" y="682574"/>
                </a:lnTo>
                <a:lnTo>
                  <a:pt x="1060891" y="688680"/>
                </a:lnTo>
                <a:lnTo>
                  <a:pt x="1061876" y="694917"/>
                </a:lnTo>
                <a:lnTo>
                  <a:pt x="1062729" y="701154"/>
                </a:lnTo>
                <a:lnTo>
                  <a:pt x="1063451" y="707194"/>
                </a:lnTo>
                <a:lnTo>
                  <a:pt x="1064107" y="712972"/>
                </a:lnTo>
                <a:lnTo>
                  <a:pt x="1064632" y="718356"/>
                </a:lnTo>
                <a:lnTo>
                  <a:pt x="1065025" y="723280"/>
                </a:lnTo>
                <a:lnTo>
                  <a:pt x="1065223" y="727613"/>
                </a:lnTo>
                <a:lnTo>
                  <a:pt x="1065288" y="731224"/>
                </a:lnTo>
                <a:lnTo>
                  <a:pt x="1065288" y="851175"/>
                </a:lnTo>
                <a:lnTo>
                  <a:pt x="1033592" y="851175"/>
                </a:lnTo>
                <a:lnTo>
                  <a:pt x="1022109" y="1092981"/>
                </a:lnTo>
                <a:lnTo>
                  <a:pt x="949333" y="1092981"/>
                </a:lnTo>
                <a:lnTo>
                  <a:pt x="945527" y="871791"/>
                </a:lnTo>
                <a:lnTo>
                  <a:pt x="941786" y="1092981"/>
                </a:lnTo>
                <a:lnTo>
                  <a:pt x="868945" y="1092981"/>
                </a:lnTo>
                <a:lnTo>
                  <a:pt x="857527" y="851175"/>
                </a:lnTo>
                <a:lnTo>
                  <a:pt x="825831" y="851175"/>
                </a:lnTo>
                <a:lnTo>
                  <a:pt x="825831" y="731224"/>
                </a:lnTo>
                <a:lnTo>
                  <a:pt x="825897" y="727613"/>
                </a:lnTo>
                <a:lnTo>
                  <a:pt x="826094" y="723280"/>
                </a:lnTo>
                <a:lnTo>
                  <a:pt x="826488" y="718356"/>
                </a:lnTo>
                <a:lnTo>
                  <a:pt x="826881" y="712972"/>
                </a:lnTo>
                <a:lnTo>
                  <a:pt x="827603" y="707194"/>
                </a:lnTo>
                <a:lnTo>
                  <a:pt x="828325" y="701154"/>
                </a:lnTo>
                <a:lnTo>
                  <a:pt x="829178" y="694917"/>
                </a:lnTo>
                <a:lnTo>
                  <a:pt x="830162" y="688680"/>
                </a:lnTo>
                <a:lnTo>
                  <a:pt x="831212" y="682574"/>
                </a:lnTo>
                <a:lnTo>
                  <a:pt x="832394" y="676534"/>
                </a:lnTo>
                <a:lnTo>
                  <a:pt x="833706" y="670822"/>
                </a:lnTo>
                <a:lnTo>
                  <a:pt x="834362" y="668064"/>
                </a:lnTo>
                <a:lnTo>
                  <a:pt x="835084" y="665438"/>
                </a:lnTo>
                <a:lnTo>
                  <a:pt x="835806" y="663009"/>
                </a:lnTo>
                <a:lnTo>
                  <a:pt x="836528" y="660645"/>
                </a:lnTo>
                <a:lnTo>
                  <a:pt x="837250" y="658479"/>
                </a:lnTo>
                <a:lnTo>
                  <a:pt x="837972" y="656443"/>
                </a:lnTo>
                <a:lnTo>
                  <a:pt x="838825" y="654605"/>
                </a:lnTo>
                <a:lnTo>
                  <a:pt x="839612" y="652964"/>
                </a:lnTo>
                <a:lnTo>
                  <a:pt x="840400" y="651519"/>
                </a:lnTo>
                <a:lnTo>
                  <a:pt x="841187" y="650337"/>
                </a:lnTo>
                <a:lnTo>
                  <a:pt x="841778" y="649615"/>
                </a:lnTo>
                <a:lnTo>
                  <a:pt x="842434" y="648893"/>
                </a:lnTo>
                <a:lnTo>
                  <a:pt x="843287" y="648105"/>
                </a:lnTo>
                <a:lnTo>
                  <a:pt x="844140" y="647317"/>
                </a:lnTo>
                <a:lnTo>
                  <a:pt x="846306" y="645676"/>
                </a:lnTo>
                <a:lnTo>
                  <a:pt x="848799" y="644035"/>
                </a:lnTo>
                <a:lnTo>
                  <a:pt x="851555" y="642196"/>
                </a:lnTo>
                <a:lnTo>
                  <a:pt x="854574" y="640358"/>
                </a:lnTo>
                <a:lnTo>
                  <a:pt x="857855" y="638454"/>
                </a:lnTo>
                <a:lnTo>
                  <a:pt x="861399" y="636484"/>
                </a:lnTo>
                <a:lnTo>
                  <a:pt x="865074" y="634449"/>
                </a:lnTo>
                <a:lnTo>
                  <a:pt x="868880" y="632545"/>
                </a:lnTo>
                <a:lnTo>
                  <a:pt x="876623" y="628671"/>
                </a:lnTo>
                <a:lnTo>
                  <a:pt x="884432" y="624929"/>
                </a:lnTo>
                <a:lnTo>
                  <a:pt x="891848" y="621384"/>
                </a:lnTo>
                <a:lnTo>
                  <a:pt x="879182" y="643312"/>
                </a:lnTo>
                <a:lnTo>
                  <a:pt x="896310" y="650337"/>
                </a:lnTo>
                <a:lnTo>
                  <a:pt x="875704" y="665569"/>
                </a:lnTo>
                <a:lnTo>
                  <a:pt x="945527" y="736477"/>
                </a:lnTo>
                <a:lnTo>
                  <a:pt x="1015415" y="665569"/>
                </a:lnTo>
                <a:lnTo>
                  <a:pt x="994744" y="650337"/>
                </a:lnTo>
                <a:lnTo>
                  <a:pt x="1011806" y="643312"/>
                </a:lnTo>
                <a:close/>
                <a:moveTo>
                  <a:pt x="616346" y="620136"/>
                </a:moveTo>
                <a:lnTo>
                  <a:pt x="521333" y="625519"/>
                </a:lnTo>
                <a:lnTo>
                  <a:pt x="521596" y="628933"/>
                </a:lnTo>
                <a:lnTo>
                  <a:pt x="522057" y="632215"/>
                </a:lnTo>
                <a:lnTo>
                  <a:pt x="522584" y="635432"/>
                </a:lnTo>
                <a:lnTo>
                  <a:pt x="523243" y="638780"/>
                </a:lnTo>
                <a:lnTo>
                  <a:pt x="523967" y="641997"/>
                </a:lnTo>
                <a:lnTo>
                  <a:pt x="524757" y="645148"/>
                </a:lnTo>
                <a:lnTo>
                  <a:pt x="525745" y="648364"/>
                </a:lnTo>
                <a:lnTo>
                  <a:pt x="526732" y="651515"/>
                </a:lnTo>
                <a:lnTo>
                  <a:pt x="527918" y="654601"/>
                </a:lnTo>
                <a:lnTo>
                  <a:pt x="529169" y="657686"/>
                </a:lnTo>
                <a:lnTo>
                  <a:pt x="530551" y="660706"/>
                </a:lnTo>
                <a:lnTo>
                  <a:pt x="532000" y="663725"/>
                </a:lnTo>
                <a:lnTo>
                  <a:pt x="533514" y="666614"/>
                </a:lnTo>
                <a:lnTo>
                  <a:pt x="535226" y="669502"/>
                </a:lnTo>
                <a:lnTo>
                  <a:pt x="536872" y="672391"/>
                </a:lnTo>
                <a:lnTo>
                  <a:pt x="538716" y="675148"/>
                </a:lnTo>
                <a:close/>
                <a:moveTo>
                  <a:pt x="624709" y="617182"/>
                </a:moveTo>
                <a:lnTo>
                  <a:pt x="538123" y="678627"/>
                </a:lnTo>
                <a:lnTo>
                  <a:pt x="536082" y="675607"/>
                </a:lnTo>
                <a:lnTo>
                  <a:pt x="534107" y="672522"/>
                </a:lnTo>
                <a:lnTo>
                  <a:pt x="532263" y="669436"/>
                </a:lnTo>
                <a:lnTo>
                  <a:pt x="530485" y="666220"/>
                </a:lnTo>
                <a:lnTo>
                  <a:pt x="528905" y="662872"/>
                </a:lnTo>
                <a:lnTo>
                  <a:pt x="527325" y="659589"/>
                </a:lnTo>
                <a:lnTo>
                  <a:pt x="525876" y="656176"/>
                </a:lnTo>
                <a:lnTo>
                  <a:pt x="524625" y="652697"/>
                </a:lnTo>
                <a:lnTo>
                  <a:pt x="523440" y="649152"/>
                </a:lnTo>
                <a:lnTo>
                  <a:pt x="522321" y="645673"/>
                </a:lnTo>
                <a:lnTo>
                  <a:pt x="521399" y="642062"/>
                </a:lnTo>
                <a:lnTo>
                  <a:pt x="520543" y="638386"/>
                </a:lnTo>
                <a:lnTo>
                  <a:pt x="519884" y="634644"/>
                </a:lnTo>
                <a:lnTo>
                  <a:pt x="519292" y="630902"/>
                </a:lnTo>
                <a:lnTo>
                  <a:pt x="518963" y="627095"/>
                </a:lnTo>
                <a:lnTo>
                  <a:pt x="518633" y="623287"/>
                </a:lnTo>
                <a:close/>
                <a:moveTo>
                  <a:pt x="977756" y="611931"/>
                </a:moveTo>
                <a:lnTo>
                  <a:pt x="982150" y="613832"/>
                </a:lnTo>
                <a:lnTo>
                  <a:pt x="987068" y="615996"/>
                </a:lnTo>
                <a:lnTo>
                  <a:pt x="993363" y="618816"/>
                </a:lnTo>
                <a:lnTo>
                  <a:pt x="1006477" y="641504"/>
                </a:lnTo>
                <a:lnTo>
                  <a:pt x="987199" y="649373"/>
                </a:lnTo>
                <a:lnTo>
                  <a:pt x="1009625" y="665963"/>
                </a:lnTo>
                <a:lnTo>
                  <a:pt x="945560" y="731143"/>
                </a:lnTo>
                <a:lnTo>
                  <a:pt x="880969" y="665963"/>
                </a:lnTo>
                <a:lnTo>
                  <a:pt x="903579" y="649373"/>
                </a:lnTo>
                <a:lnTo>
                  <a:pt x="884143" y="641504"/>
                </a:lnTo>
                <a:lnTo>
                  <a:pt x="897431" y="618816"/>
                </a:lnTo>
                <a:lnTo>
                  <a:pt x="903712" y="615996"/>
                </a:lnTo>
                <a:lnTo>
                  <a:pt x="908736" y="613832"/>
                </a:lnTo>
                <a:lnTo>
                  <a:pt x="913165" y="611931"/>
                </a:lnTo>
                <a:lnTo>
                  <a:pt x="945560" y="731143"/>
                </a:lnTo>
                <a:close/>
                <a:moveTo>
                  <a:pt x="540539" y="541559"/>
                </a:moveTo>
                <a:lnTo>
                  <a:pt x="623658" y="606876"/>
                </a:lnTo>
                <a:lnTo>
                  <a:pt x="518239" y="612981"/>
                </a:lnTo>
                <a:lnTo>
                  <a:pt x="518108" y="609961"/>
                </a:lnTo>
                <a:lnTo>
                  <a:pt x="518108" y="606876"/>
                </a:lnTo>
                <a:lnTo>
                  <a:pt x="518108" y="604644"/>
                </a:lnTo>
                <a:lnTo>
                  <a:pt x="518174" y="602346"/>
                </a:lnTo>
                <a:lnTo>
                  <a:pt x="518304" y="599983"/>
                </a:lnTo>
                <a:lnTo>
                  <a:pt x="518435" y="597817"/>
                </a:lnTo>
                <a:lnTo>
                  <a:pt x="518697" y="595519"/>
                </a:lnTo>
                <a:lnTo>
                  <a:pt x="518958" y="593222"/>
                </a:lnTo>
                <a:lnTo>
                  <a:pt x="519285" y="591055"/>
                </a:lnTo>
                <a:lnTo>
                  <a:pt x="519612" y="588823"/>
                </a:lnTo>
                <a:lnTo>
                  <a:pt x="520004" y="586657"/>
                </a:lnTo>
                <a:lnTo>
                  <a:pt x="520462" y="584425"/>
                </a:lnTo>
                <a:lnTo>
                  <a:pt x="520920" y="582325"/>
                </a:lnTo>
                <a:lnTo>
                  <a:pt x="521443" y="580093"/>
                </a:lnTo>
                <a:lnTo>
                  <a:pt x="522032" y="577992"/>
                </a:lnTo>
                <a:lnTo>
                  <a:pt x="522686" y="575957"/>
                </a:lnTo>
                <a:lnTo>
                  <a:pt x="523340" y="573791"/>
                </a:lnTo>
                <a:lnTo>
                  <a:pt x="523994" y="571756"/>
                </a:lnTo>
                <a:lnTo>
                  <a:pt x="524778" y="569721"/>
                </a:lnTo>
                <a:lnTo>
                  <a:pt x="525563" y="567620"/>
                </a:lnTo>
                <a:lnTo>
                  <a:pt x="526348" y="565650"/>
                </a:lnTo>
                <a:lnTo>
                  <a:pt x="527264" y="563681"/>
                </a:lnTo>
                <a:lnTo>
                  <a:pt x="528179" y="561712"/>
                </a:lnTo>
                <a:lnTo>
                  <a:pt x="529160" y="559677"/>
                </a:lnTo>
                <a:lnTo>
                  <a:pt x="530076" y="557773"/>
                </a:lnTo>
                <a:lnTo>
                  <a:pt x="531122" y="555869"/>
                </a:lnTo>
                <a:lnTo>
                  <a:pt x="532103" y="553966"/>
                </a:lnTo>
                <a:lnTo>
                  <a:pt x="533215" y="552127"/>
                </a:lnTo>
                <a:lnTo>
                  <a:pt x="535569" y="548451"/>
                </a:lnTo>
                <a:lnTo>
                  <a:pt x="537989" y="544972"/>
                </a:lnTo>
                <a:close/>
                <a:moveTo>
                  <a:pt x="643073" y="512675"/>
                </a:moveTo>
                <a:lnTo>
                  <a:pt x="645770" y="512741"/>
                </a:lnTo>
                <a:lnTo>
                  <a:pt x="648532" y="512938"/>
                </a:lnTo>
                <a:lnTo>
                  <a:pt x="651164" y="513200"/>
                </a:lnTo>
                <a:lnTo>
                  <a:pt x="653860" y="513463"/>
                </a:lnTo>
                <a:lnTo>
                  <a:pt x="656492" y="513858"/>
                </a:lnTo>
                <a:lnTo>
                  <a:pt x="659122" y="514318"/>
                </a:lnTo>
                <a:lnTo>
                  <a:pt x="661753" y="514778"/>
                </a:lnTo>
                <a:lnTo>
                  <a:pt x="664319" y="515370"/>
                </a:lnTo>
                <a:lnTo>
                  <a:pt x="666884" y="515961"/>
                </a:lnTo>
                <a:lnTo>
                  <a:pt x="669383" y="516618"/>
                </a:lnTo>
                <a:lnTo>
                  <a:pt x="671883" y="517473"/>
                </a:lnTo>
                <a:lnTo>
                  <a:pt x="674382" y="518196"/>
                </a:lnTo>
                <a:lnTo>
                  <a:pt x="676816" y="519050"/>
                </a:lnTo>
                <a:lnTo>
                  <a:pt x="679250" y="520036"/>
                </a:lnTo>
                <a:lnTo>
                  <a:pt x="681683" y="520956"/>
                </a:lnTo>
                <a:lnTo>
                  <a:pt x="683985" y="522008"/>
                </a:lnTo>
                <a:lnTo>
                  <a:pt x="686353" y="523126"/>
                </a:lnTo>
                <a:lnTo>
                  <a:pt x="688655" y="524308"/>
                </a:lnTo>
                <a:lnTo>
                  <a:pt x="690958" y="525426"/>
                </a:lnTo>
                <a:lnTo>
                  <a:pt x="693194" y="526674"/>
                </a:lnTo>
                <a:lnTo>
                  <a:pt x="695430" y="528055"/>
                </a:lnTo>
                <a:lnTo>
                  <a:pt x="697535" y="529369"/>
                </a:lnTo>
                <a:lnTo>
                  <a:pt x="699706" y="530750"/>
                </a:lnTo>
                <a:lnTo>
                  <a:pt x="701810" y="532196"/>
                </a:lnTo>
                <a:lnTo>
                  <a:pt x="703849" y="533773"/>
                </a:lnTo>
                <a:lnTo>
                  <a:pt x="705823" y="535285"/>
                </a:lnTo>
                <a:lnTo>
                  <a:pt x="707862" y="536862"/>
                </a:lnTo>
                <a:lnTo>
                  <a:pt x="709835" y="538505"/>
                </a:lnTo>
                <a:lnTo>
                  <a:pt x="711743" y="540214"/>
                </a:lnTo>
                <a:lnTo>
                  <a:pt x="713584" y="541923"/>
                </a:lnTo>
                <a:lnTo>
                  <a:pt x="715426" y="543764"/>
                </a:lnTo>
                <a:lnTo>
                  <a:pt x="717202" y="545538"/>
                </a:lnTo>
                <a:lnTo>
                  <a:pt x="718912" y="547444"/>
                </a:lnTo>
                <a:lnTo>
                  <a:pt x="720622" y="549350"/>
                </a:lnTo>
                <a:lnTo>
                  <a:pt x="722267" y="551256"/>
                </a:lnTo>
                <a:lnTo>
                  <a:pt x="723845" y="553228"/>
                </a:lnTo>
                <a:lnTo>
                  <a:pt x="725424" y="555266"/>
                </a:lnTo>
                <a:lnTo>
                  <a:pt x="726936" y="557369"/>
                </a:lnTo>
                <a:lnTo>
                  <a:pt x="728318" y="559407"/>
                </a:lnTo>
                <a:lnTo>
                  <a:pt x="729831" y="561510"/>
                </a:lnTo>
                <a:lnTo>
                  <a:pt x="731146" y="563745"/>
                </a:lnTo>
                <a:lnTo>
                  <a:pt x="732461" y="565913"/>
                </a:lnTo>
                <a:lnTo>
                  <a:pt x="733711" y="568148"/>
                </a:lnTo>
                <a:lnTo>
                  <a:pt x="734895" y="570449"/>
                </a:lnTo>
                <a:lnTo>
                  <a:pt x="736079" y="572749"/>
                </a:lnTo>
                <a:lnTo>
                  <a:pt x="737066" y="575049"/>
                </a:lnTo>
                <a:lnTo>
                  <a:pt x="738184" y="577482"/>
                </a:lnTo>
                <a:lnTo>
                  <a:pt x="739170" y="579848"/>
                </a:lnTo>
                <a:lnTo>
                  <a:pt x="740026" y="582280"/>
                </a:lnTo>
                <a:lnTo>
                  <a:pt x="740946" y="584777"/>
                </a:lnTo>
                <a:lnTo>
                  <a:pt x="741736" y="587143"/>
                </a:lnTo>
                <a:lnTo>
                  <a:pt x="742459" y="589641"/>
                </a:lnTo>
                <a:lnTo>
                  <a:pt x="743183" y="592270"/>
                </a:lnTo>
                <a:lnTo>
                  <a:pt x="743775" y="594833"/>
                </a:lnTo>
                <a:lnTo>
                  <a:pt x="744367" y="597397"/>
                </a:lnTo>
                <a:lnTo>
                  <a:pt x="744893" y="599960"/>
                </a:lnTo>
                <a:lnTo>
                  <a:pt x="745288" y="602589"/>
                </a:lnTo>
                <a:lnTo>
                  <a:pt x="745616" y="605218"/>
                </a:lnTo>
                <a:lnTo>
                  <a:pt x="746011" y="607913"/>
                </a:lnTo>
                <a:lnTo>
                  <a:pt x="746209" y="610608"/>
                </a:lnTo>
                <a:lnTo>
                  <a:pt x="746340" y="613303"/>
                </a:lnTo>
                <a:lnTo>
                  <a:pt x="746537" y="616063"/>
                </a:lnTo>
                <a:lnTo>
                  <a:pt x="746537" y="618758"/>
                </a:lnTo>
                <a:lnTo>
                  <a:pt x="746537" y="621453"/>
                </a:lnTo>
                <a:lnTo>
                  <a:pt x="746340" y="624213"/>
                </a:lnTo>
                <a:lnTo>
                  <a:pt x="746209" y="626908"/>
                </a:lnTo>
                <a:lnTo>
                  <a:pt x="746011" y="629669"/>
                </a:lnTo>
                <a:lnTo>
                  <a:pt x="745616" y="632298"/>
                </a:lnTo>
                <a:lnTo>
                  <a:pt x="745288" y="634927"/>
                </a:lnTo>
                <a:lnTo>
                  <a:pt x="744893" y="637556"/>
                </a:lnTo>
                <a:lnTo>
                  <a:pt x="744367" y="640119"/>
                </a:lnTo>
                <a:lnTo>
                  <a:pt x="743775" y="642683"/>
                </a:lnTo>
                <a:lnTo>
                  <a:pt x="743183" y="645312"/>
                </a:lnTo>
                <a:lnTo>
                  <a:pt x="742459" y="647809"/>
                </a:lnTo>
                <a:lnTo>
                  <a:pt x="741736" y="650307"/>
                </a:lnTo>
                <a:lnTo>
                  <a:pt x="740946" y="652805"/>
                </a:lnTo>
                <a:lnTo>
                  <a:pt x="740026" y="655236"/>
                </a:lnTo>
                <a:lnTo>
                  <a:pt x="739170" y="657603"/>
                </a:lnTo>
                <a:lnTo>
                  <a:pt x="738184" y="660034"/>
                </a:lnTo>
                <a:lnTo>
                  <a:pt x="737066" y="662401"/>
                </a:lnTo>
                <a:lnTo>
                  <a:pt x="736079" y="664767"/>
                </a:lnTo>
                <a:lnTo>
                  <a:pt x="734895" y="667002"/>
                </a:lnTo>
                <a:lnTo>
                  <a:pt x="733711" y="669302"/>
                </a:lnTo>
                <a:lnTo>
                  <a:pt x="732461" y="671603"/>
                </a:lnTo>
                <a:lnTo>
                  <a:pt x="731146" y="673771"/>
                </a:lnTo>
                <a:lnTo>
                  <a:pt x="729831" y="675941"/>
                </a:lnTo>
                <a:lnTo>
                  <a:pt x="728318" y="678044"/>
                </a:lnTo>
                <a:lnTo>
                  <a:pt x="726936" y="680213"/>
                </a:lnTo>
                <a:lnTo>
                  <a:pt x="725424" y="682250"/>
                </a:lnTo>
                <a:lnTo>
                  <a:pt x="723845" y="684288"/>
                </a:lnTo>
                <a:lnTo>
                  <a:pt x="722267" y="686260"/>
                </a:lnTo>
                <a:lnTo>
                  <a:pt x="720622" y="688166"/>
                </a:lnTo>
                <a:lnTo>
                  <a:pt x="718912" y="690072"/>
                </a:lnTo>
                <a:lnTo>
                  <a:pt x="717202" y="691912"/>
                </a:lnTo>
                <a:lnTo>
                  <a:pt x="715426" y="693752"/>
                </a:lnTo>
                <a:lnTo>
                  <a:pt x="713584" y="695527"/>
                </a:lnTo>
                <a:lnTo>
                  <a:pt x="711743" y="697302"/>
                </a:lnTo>
                <a:lnTo>
                  <a:pt x="709835" y="699011"/>
                </a:lnTo>
                <a:lnTo>
                  <a:pt x="707862" y="700588"/>
                </a:lnTo>
                <a:lnTo>
                  <a:pt x="705823" y="702231"/>
                </a:lnTo>
                <a:lnTo>
                  <a:pt x="703849" y="703743"/>
                </a:lnTo>
                <a:lnTo>
                  <a:pt x="701810" y="705320"/>
                </a:lnTo>
                <a:lnTo>
                  <a:pt x="699706" y="706701"/>
                </a:lnTo>
                <a:lnTo>
                  <a:pt x="697535" y="708147"/>
                </a:lnTo>
                <a:lnTo>
                  <a:pt x="695430" y="709527"/>
                </a:lnTo>
                <a:lnTo>
                  <a:pt x="693194" y="710842"/>
                </a:lnTo>
                <a:lnTo>
                  <a:pt x="690958" y="712090"/>
                </a:lnTo>
                <a:lnTo>
                  <a:pt x="688655" y="713273"/>
                </a:lnTo>
                <a:lnTo>
                  <a:pt x="686353" y="714390"/>
                </a:lnTo>
                <a:lnTo>
                  <a:pt x="683985" y="715508"/>
                </a:lnTo>
                <a:lnTo>
                  <a:pt x="681683" y="716560"/>
                </a:lnTo>
                <a:lnTo>
                  <a:pt x="679250" y="717480"/>
                </a:lnTo>
                <a:lnTo>
                  <a:pt x="676816" y="718400"/>
                </a:lnTo>
                <a:lnTo>
                  <a:pt x="674382" y="719254"/>
                </a:lnTo>
                <a:lnTo>
                  <a:pt x="671883" y="720109"/>
                </a:lnTo>
                <a:lnTo>
                  <a:pt x="669383" y="720832"/>
                </a:lnTo>
                <a:lnTo>
                  <a:pt x="666884" y="721555"/>
                </a:lnTo>
                <a:lnTo>
                  <a:pt x="664319" y="722146"/>
                </a:lnTo>
                <a:lnTo>
                  <a:pt x="661753" y="722738"/>
                </a:lnTo>
                <a:lnTo>
                  <a:pt x="659122" y="723264"/>
                </a:lnTo>
                <a:lnTo>
                  <a:pt x="656492" y="723592"/>
                </a:lnTo>
                <a:lnTo>
                  <a:pt x="653860" y="724053"/>
                </a:lnTo>
                <a:lnTo>
                  <a:pt x="651164" y="724316"/>
                </a:lnTo>
                <a:lnTo>
                  <a:pt x="648532" y="724578"/>
                </a:lnTo>
                <a:lnTo>
                  <a:pt x="645770" y="724710"/>
                </a:lnTo>
                <a:lnTo>
                  <a:pt x="643073" y="724841"/>
                </a:lnTo>
                <a:lnTo>
                  <a:pt x="640377" y="724841"/>
                </a:lnTo>
                <a:lnTo>
                  <a:pt x="636956" y="724775"/>
                </a:lnTo>
                <a:lnTo>
                  <a:pt x="633668" y="724644"/>
                </a:lnTo>
                <a:lnTo>
                  <a:pt x="630444" y="724381"/>
                </a:lnTo>
                <a:lnTo>
                  <a:pt x="627156" y="724053"/>
                </a:lnTo>
                <a:lnTo>
                  <a:pt x="623933" y="723592"/>
                </a:lnTo>
                <a:lnTo>
                  <a:pt x="620710" y="723067"/>
                </a:lnTo>
                <a:lnTo>
                  <a:pt x="617553" y="722409"/>
                </a:lnTo>
                <a:lnTo>
                  <a:pt x="614461" y="721686"/>
                </a:lnTo>
                <a:lnTo>
                  <a:pt x="611370" y="720898"/>
                </a:lnTo>
                <a:lnTo>
                  <a:pt x="608344" y="719912"/>
                </a:lnTo>
                <a:lnTo>
                  <a:pt x="605318" y="718991"/>
                </a:lnTo>
                <a:lnTo>
                  <a:pt x="602359" y="717874"/>
                </a:lnTo>
                <a:lnTo>
                  <a:pt x="599399" y="716691"/>
                </a:lnTo>
                <a:lnTo>
                  <a:pt x="596505" y="715442"/>
                </a:lnTo>
                <a:lnTo>
                  <a:pt x="593742" y="714128"/>
                </a:lnTo>
                <a:lnTo>
                  <a:pt x="590914" y="712682"/>
                </a:lnTo>
                <a:lnTo>
                  <a:pt x="588151" y="711170"/>
                </a:lnTo>
                <a:lnTo>
                  <a:pt x="585520" y="709658"/>
                </a:lnTo>
                <a:lnTo>
                  <a:pt x="582823" y="707950"/>
                </a:lnTo>
                <a:lnTo>
                  <a:pt x="580258" y="706241"/>
                </a:lnTo>
                <a:lnTo>
                  <a:pt x="577693" y="704400"/>
                </a:lnTo>
                <a:lnTo>
                  <a:pt x="575193" y="702560"/>
                </a:lnTo>
                <a:lnTo>
                  <a:pt x="572760" y="700588"/>
                </a:lnTo>
                <a:lnTo>
                  <a:pt x="570458" y="698616"/>
                </a:lnTo>
                <a:lnTo>
                  <a:pt x="568155" y="696579"/>
                </a:lnTo>
                <a:lnTo>
                  <a:pt x="565853" y="694410"/>
                </a:lnTo>
                <a:lnTo>
                  <a:pt x="563748" y="692241"/>
                </a:lnTo>
                <a:lnTo>
                  <a:pt x="561578" y="689940"/>
                </a:lnTo>
                <a:lnTo>
                  <a:pt x="559539" y="687574"/>
                </a:lnTo>
                <a:lnTo>
                  <a:pt x="557566" y="685208"/>
                </a:lnTo>
                <a:lnTo>
                  <a:pt x="555658" y="682776"/>
                </a:lnTo>
                <a:lnTo>
                  <a:pt x="553817" y="680278"/>
                </a:lnTo>
                <a:lnTo>
                  <a:pt x="640377" y="618758"/>
                </a:lnTo>
                <a:lnTo>
                  <a:pt x="640377" y="512675"/>
                </a:lnTo>
                <a:close/>
                <a:moveTo>
                  <a:pt x="631010" y="493769"/>
                </a:moveTo>
                <a:lnTo>
                  <a:pt x="631010" y="599852"/>
                </a:lnTo>
                <a:lnTo>
                  <a:pt x="547515" y="534454"/>
                </a:lnTo>
                <a:lnTo>
                  <a:pt x="549420" y="532153"/>
                </a:lnTo>
                <a:lnTo>
                  <a:pt x="551325" y="529919"/>
                </a:lnTo>
                <a:lnTo>
                  <a:pt x="553296" y="527750"/>
                </a:lnTo>
                <a:lnTo>
                  <a:pt x="555267" y="525581"/>
                </a:lnTo>
                <a:lnTo>
                  <a:pt x="557435" y="523543"/>
                </a:lnTo>
                <a:lnTo>
                  <a:pt x="559537" y="521506"/>
                </a:lnTo>
                <a:lnTo>
                  <a:pt x="561770" y="519599"/>
                </a:lnTo>
                <a:lnTo>
                  <a:pt x="564004" y="517694"/>
                </a:lnTo>
                <a:lnTo>
                  <a:pt x="566303" y="515853"/>
                </a:lnTo>
                <a:lnTo>
                  <a:pt x="568668" y="514078"/>
                </a:lnTo>
                <a:lnTo>
                  <a:pt x="571099" y="512369"/>
                </a:lnTo>
                <a:lnTo>
                  <a:pt x="573595" y="510661"/>
                </a:lnTo>
                <a:lnTo>
                  <a:pt x="576091" y="509149"/>
                </a:lnTo>
                <a:lnTo>
                  <a:pt x="578653" y="507637"/>
                </a:lnTo>
                <a:lnTo>
                  <a:pt x="581215" y="506191"/>
                </a:lnTo>
                <a:lnTo>
                  <a:pt x="583843" y="504811"/>
                </a:lnTo>
                <a:lnTo>
                  <a:pt x="586471" y="503562"/>
                </a:lnTo>
                <a:lnTo>
                  <a:pt x="589295" y="502313"/>
                </a:lnTo>
                <a:lnTo>
                  <a:pt x="591989" y="501196"/>
                </a:lnTo>
                <a:lnTo>
                  <a:pt x="594814" y="500078"/>
                </a:lnTo>
                <a:lnTo>
                  <a:pt x="597638" y="499158"/>
                </a:lnTo>
                <a:lnTo>
                  <a:pt x="600529" y="498173"/>
                </a:lnTo>
                <a:lnTo>
                  <a:pt x="603485" y="497384"/>
                </a:lnTo>
                <a:lnTo>
                  <a:pt x="606375" y="496661"/>
                </a:lnTo>
                <a:lnTo>
                  <a:pt x="609332" y="496004"/>
                </a:lnTo>
                <a:lnTo>
                  <a:pt x="612353" y="495412"/>
                </a:lnTo>
                <a:lnTo>
                  <a:pt x="615441" y="494886"/>
                </a:lnTo>
                <a:lnTo>
                  <a:pt x="618528" y="494558"/>
                </a:lnTo>
                <a:lnTo>
                  <a:pt x="621616" y="494229"/>
                </a:lnTo>
                <a:lnTo>
                  <a:pt x="624704" y="493966"/>
                </a:lnTo>
                <a:lnTo>
                  <a:pt x="627857" y="493835"/>
                </a:lnTo>
                <a:close/>
                <a:moveTo>
                  <a:pt x="913213" y="479064"/>
                </a:moveTo>
                <a:lnTo>
                  <a:pt x="916287" y="481230"/>
                </a:lnTo>
                <a:lnTo>
                  <a:pt x="919427" y="483134"/>
                </a:lnTo>
                <a:lnTo>
                  <a:pt x="922501" y="484907"/>
                </a:lnTo>
                <a:lnTo>
                  <a:pt x="925640" y="486548"/>
                </a:lnTo>
                <a:lnTo>
                  <a:pt x="928714" y="487926"/>
                </a:lnTo>
                <a:lnTo>
                  <a:pt x="931788" y="489174"/>
                </a:lnTo>
                <a:lnTo>
                  <a:pt x="934797" y="490290"/>
                </a:lnTo>
                <a:lnTo>
                  <a:pt x="937806" y="491209"/>
                </a:lnTo>
                <a:lnTo>
                  <a:pt x="940815" y="492062"/>
                </a:lnTo>
                <a:lnTo>
                  <a:pt x="943692" y="492784"/>
                </a:lnTo>
                <a:lnTo>
                  <a:pt x="946571" y="493309"/>
                </a:lnTo>
                <a:lnTo>
                  <a:pt x="949383" y="493703"/>
                </a:lnTo>
                <a:lnTo>
                  <a:pt x="952196" y="494097"/>
                </a:lnTo>
                <a:lnTo>
                  <a:pt x="954877" y="494294"/>
                </a:lnTo>
                <a:lnTo>
                  <a:pt x="957559" y="494360"/>
                </a:lnTo>
                <a:lnTo>
                  <a:pt x="960110" y="494491"/>
                </a:lnTo>
                <a:lnTo>
                  <a:pt x="962595" y="494491"/>
                </a:lnTo>
                <a:lnTo>
                  <a:pt x="965015" y="494294"/>
                </a:lnTo>
                <a:lnTo>
                  <a:pt x="967305" y="494163"/>
                </a:lnTo>
                <a:lnTo>
                  <a:pt x="969594" y="493966"/>
                </a:lnTo>
                <a:lnTo>
                  <a:pt x="971687" y="493703"/>
                </a:lnTo>
                <a:lnTo>
                  <a:pt x="973780" y="493375"/>
                </a:lnTo>
                <a:lnTo>
                  <a:pt x="975677" y="493047"/>
                </a:lnTo>
                <a:lnTo>
                  <a:pt x="977508" y="492719"/>
                </a:lnTo>
                <a:lnTo>
                  <a:pt x="980778" y="491996"/>
                </a:lnTo>
                <a:lnTo>
                  <a:pt x="983525" y="491143"/>
                </a:lnTo>
                <a:lnTo>
                  <a:pt x="985749" y="490487"/>
                </a:lnTo>
                <a:lnTo>
                  <a:pt x="987450" y="489896"/>
                </a:lnTo>
                <a:lnTo>
                  <a:pt x="988235" y="491602"/>
                </a:lnTo>
                <a:lnTo>
                  <a:pt x="988954" y="493375"/>
                </a:lnTo>
                <a:lnTo>
                  <a:pt x="989608" y="495213"/>
                </a:lnTo>
                <a:lnTo>
                  <a:pt x="990197" y="497051"/>
                </a:lnTo>
                <a:lnTo>
                  <a:pt x="990786" y="499021"/>
                </a:lnTo>
                <a:lnTo>
                  <a:pt x="991309" y="500990"/>
                </a:lnTo>
                <a:lnTo>
                  <a:pt x="991767" y="503091"/>
                </a:lnTo>
                <a:lnTo>
                  <a:pt x="992159" y="505257"/>
                </a:lnTo>
                <a:lnTo>
                  <a:pt x="993009" y="509721"/>
                </a:lnTo>
                <a:lnTo>
                  <a:pt x="993794" y="514513"/>
                </a:lnTo>
                <a:lnTo>
                  <a:pt x="994645" y="519502"/>
                </a:lnTo>
                <a:lnTo>
                  <a:pt x="995691" y="524688"/>
                </a:lnTo>
                <a:lnTo>
                  <a:pt x="996934" y="524885"/>
                </a:lnTo>
                <a:lnTo>
                  <a:pt x="998177" y="525279"/>
                </a:lnTo>
                <a:lnTo>
                  <a:pt x="999354" y="525738"/>
                </a:lnTo>
                <a:lnTo>
                  <a:pt x="1000531" y="526132"/>
                </a:lnTo>
                <a:lnTo>
                  <a:pt x="1001643" y="526723"/>
                </a:lnTo>
                <a:lnTo>
                  <a:pt x="1002624" y="527379"/>
                </a:lnTo>
                <a:lnTo>
                  <a:pt x="1003671" y="528167"/>
                </a:lnTo>
                <a:lnTo>
                  <a:pt x="1004521" y="528889"/>
                </a:lnTo>
                <a:lnTo>
                  <a:pt x="1005437" y="529677"/>
                </a:lnTo>
                <a:lnTo>
                  <a:pt x="1006156" y="530662"/>
                </a:lnTo>
                <a:lnTo>
                  <a:pt x="1006876" y="531581"/>
                </a:lnTo>
                <a:lnTo>
                  <a:pt x="1007465" y="532566"/>
                </a:lnTo>
                <a:lnTo>
                  <a:pt x="1007988" y="533616"/>
                </a:lnTo>
                <a:lnTo>
                  <a:pt x="1008380" y="534732"/>
                </a:lnTo>
                <a:lnTo>
                  <a:pt x="1008707" y="535848"/>
                </a:lnTo>
                <a:lnTo>
                  <a:pt x="1008903" y="537029"/>
                </a:lnTo>
                <a:lnTo>
                  <a:pt x="1009100" y="538277"/>
                </a:lnTo>
                <a:lnTo>
                  <a:pt x="1009100" y="539524"/>
                </a:lnTo>
                <a:lnTo>
                  <a:pt x="1008969" y="540837"/>
                </a:lnTo>
                <a:lnTo>
                  <a:pt x="1008772" y="542150"/>
                </a:lnTo>
                <a:lnTo>
                  <a:pt x="1008380" y="543463"/>
                </a:lnTo>
                <a:lnTo>
                  <a:pt x="1007988" y="544841"/>
                </a:lnTo>
                <a:lnTo>
                  <a:pt x="1007334" y="546285"/>
                </a:lnTo>
                <a:lnTo>
                  <a:pt x="1006614" y="547664"/>
                </a:lnTo>
                <a:lnTo>
                  <a:pt x="1005698" y="549108"/>
                </a:lnTo>
                <a:lnTo>
                  <a:pt x="1004652" y="550552"/>
                </a:lnTo>
                <a:lnTo>
                  <a:pt x="1003409" y="551996"/>
                </a:lnTo>
                <a:lnTo>
                  <a:pt x="1002101" y="553441"/>
                </a:lnTo>
                <a:lnTo>
                  <a:pt x="1000662" y="554951"/>
                </a:lnTo>
                <a:lnTo>
                  <a:pt x="998962" y="556329"/>
                </a:lnTo>
                <a:lnTo>
                  <a:pt x="997065" y="557773"/>
                </a:lnTo>
                <a:lnTo>
                  <a:pt x="995102" y="559283"/>
                </a:lnTo>
                <a:lnTo>
                  <a:pt x="994514" y="561975"/>
                </a:lnTo>
                <a:lnTo>
                  <a:pt x="993925" y="564600"/>
                </a:lnTo>
                <a:lnTo>
                  <a:pt x="993206" y="567226"/>
                </a:lnTo>
                <a:lnTo>
                  <a:pt x="992486" y="569918"/>
                </a:lnTo>
                <a:lnTo>
                  <a:pt x="991571" y="572478"/>
                </a:lnTo>
                <a:lnTo>
                  <a:pt x="990655" y="575038"/>
                </a:lnTo>
                <a:lnTo>
                  <a:pt x="989674" y="577533"/>
                </a:lnTo>
                <a:lnTo>
                  <a:pt x="988627" y="580027"/>
                </a:lnTo>
                <a:lnTo>
                  <a:pt x="987515" y="582456"/>
                </a:lnTo>
                <a:lnTo>
                  <a:pt x="986273" y="584885"/>
                </a:lnTo>
                <a:lnTo>
                  <a:pt x="985030" y="587117"/>
                </a:lnTo>
                <a:lnTo>
                  <a:pt x="983656" y="589415"/>
                </a:lnTo>
                <a:lnTo>
                  <a:pt x="982217" y="591647"/>
                </a:lnTo>
                <a:lnTo>
                  <a:pt x="980778" y="593747"/>
                </a:lnTo>
                <a:lnTo>
                  <a:pt x="979274" y="595782"/>
                </a:lnTo>
                <a:lnTo>
                  <a:pt x="977639" y="597751"/>
                </a:lnTo>
                <a:lnTo>
                  <a:pt x="975938" y="599590"/>
                </a:lnTo>
                <a:lnTo>
                  <a:pt x="974238" y="601428"/>
                </a:lnTo>
                <a:lnTo>
                  <a:pt x="972537" y="603134"/>
                </a:lnTo>
                <a:lnTo>
                  <a:pt x="970706" y="604776"/>
                </a:lnTo>
                <a:lnTo>
                  <a:pt x="968809" y="606285"/>
                </a:lnTo>
                <a:lnTo>
                  <a:pt x="966781" y="607664"/>
                </a:lnTo>
                <a:lnTo>
                  <a:pt x="964819" y="608977"/>
                </a:lnTo>
                <a:lnTo>
                  <a:pt x="962791" y="610159"/>
                </a:lnTo>
                <a:lnTo>
                  <a:pt x="960764" y="611209"/>
                </a:lnTo>
                <a:lnTo>
                  <a:pt x="958540" y="612128"/>
                </a:lnTo>
                <a:lnTo>
                  <a:pt x="956381" y="612981"/>
                </a:lnTo>
                <a:lnTo>
                  <a:pt x="954158" y="613704"/>
                </a:lnTo>
                <a:lnTo>
                  <a:pt x="951869" y="614294"/>
                </a:lnTo>
                <a:lnTo>
                  <a:pt x="949579" y="614623"/>
                </a:lnTo>
                <a:lnTo>
                  <a:pt x="947159" y="614951"/>
                </a:lnTo>
                <a:lnTo>
                  <a:pt x="944739" y="615082"/>
                </a:lnTo>
                <a:lnTo>
                  <a:pt x="942319" y="614951"/>
                </a:lnTo>
                <a:lnTo>
                  <a:pt x="939964" y="614623"/>
                </a:lnTo>
                <a:lnTo>
                  <a:pt x="937675" y="614294"/>
                </a:lnTo>
                <a:lnTo>
                  <a:pt x="935386" y="613704"/>
                </a:lnTo>
                <a:lnTo>
                  <a:pt x="933097" y="612981"/>
                </a:lnTo>
                <a:lnTo>
                  <a:pt x="930938" y="612128"/>
                </a:lnTo>
                <a:lnTo>
                  <a:pt x="928780" y="611209"/>
                </a:lnTo>
                <a:lnTo>
                  <a:pt x="926752" y="610159"/>
                </a:lnTo>
                <a:lnTo>
                  <a:pt x="924724" y="608977"/>
                </a:lnTo>
                <a:lnTo>
                  <a:pt x="922632" y="607664"/>
                </a:lnTo>
                <a:lnTo>
                  <a:pt x="920735" y="606285"/>
                </a:lnTo>
                <a:lnTo>
                  <a:pt x="918838" y="604776"/>
                </a:lnTo>
                <a:lnTo>
                  <a:pt x="917007" y="603134"/>
                </a:lnTo>
                <a:lnTo>
                  <a:pt x="915240" y="601428"/>
                </a:lnTo>
                <a:lnTo>
                  <a:pt x="913605" y="599590"/>
                </a:lnTo>
                <a:lnTo>
                  <a:pt x="911905" y="597751"/>
                </a:lnTo>
                <a:lnTo>
                  <a:pt x="910270" y="595782"/>
                </a:lnTo>
                <a:lnTo>
                  <a:pt x="908765" y="593747"/>
                </a:lnTo>
                <a:lnTo>
                  <a:pt x="907326" y="591647"/>
                </a:lnTo>
                <a:lnTo>
                  <a:pt x="905887" y="589415"/>
                </a:lnTo>
                <a:lnTo>
                  <a:pt x="904579" y="587117"/>
                </a:lnTo>
                <a:lnTo>
                  <a:pt x="903271" y="584885"/>
                </a:lnTo>
                <a:lnTo>
                  <a:pt x="902094" y="582456"/>
                </a:lnTo>
                <a:lnTo>
                  <a:pt x="900916" y="580027"/>
                </a:lnTo>
                <a:lnTo>
                  <a:pt x="899870" y="577533"/>
                </a:lnTo>
                <a:lnTo>
                  <a:pt x="898889" y="575038"/>
                </a:lnTo>
                <a:lnTo>
                  <a:pt x="897973" y="572478"/>
                </a:lnTo>
                <a:lnTo>
                  <a:pt x="897057" y="569918"/>
                </a:lnTo>
                <a:lnTo>
                  <a:pt x="896338" y="567226"/>
                </a:lnTo>
                <a:lnTo>
                  <a:pt x="895618" y="564600"/>
                </a:lnTo>
                <a:lnTo>
                  <a:pt x="895030" y="561975"/>
                </a:lnTo>
                <a:lnTo>
                  <a:pt x="894441" y="559283"/>
                </a:lnTo>
                <a:lnTo>
                  <a:pt x="892479" y="557773"/>
                </a:lnTo>
                <a:lnTo>
                  <a:pt x="890582" y="556329"/>
                </a:lnTo>
                <a:lnTo>
                  <a:pt x="888881" y="554951"/>
                </a:lnTo>
                <a:lnTo>
                  <a:pt x="887442" y="553441"/>
                </a:lnTo>
                <a:lnTo>
                  <a:pt x="886004" y="551996"/>
                </a:lnTo>
                <a:lnTo>
                  <a:pt x="884826" y="550552"/>
                </a:lnTo>
                <a:lnTo>
                  <a:pt x="883845" y="549108"/>
                </a:lnTo>
                <a:lnTo>
                  <a:pt x="882930" y="547664"/>
                </a:lnTo>
                <a:lnTo>
                  <a:pt x="882210" y="546285"/>
                </a:lnTo>
                <a:lnTo>
                  <a:pt x="881556" y="544841"/>
                </a:lnTo>
                <a:lnTo>
                  <a:pt x="881098" y="543463"/>
                </a:lnTo>
                <a:lnTo>
                  <a:pt x="880771" y="542150"/>
                </a:lnTo>
                <a:lnTo>
                  <a:pt x="880575" y="540837"/>
                </a:lnTo>
                <a:lnTo>
                  <a:pt x="880444" y="539524"/>
                </a:lnTo>
                <a:lnTo>
                  <a:pt x="880444" y="538277"/>
                </a:lnTo>
                <a:lnTo>
                  <a:pt x="880575" y="537029"/>
                </a:lnTo>
                <a:lnTo>
                  <a:pt x="880836" y="535848"/>
                </a:lnTo>
                <a:lnTo>
                  <a:pt x="881098" y="534732"/>
                </a:lnTo>
                <a:lnTo>
                  <a:pt x="881556" y="533616"/>
                </a:lnTo>
                <a:lnTo>
                  <a:pt x="882079" y="532566"/>
                </a:lnTo>
                <a:lnTo>
                  <a:pt x="882668" y="531581"/>
                </a:lnTo>
                <a:lnTo>
                  <a:pt x="883387" y="530662"/>
                </a:lnTo>
                <a:lnTo>
                  <a:pt x="884107" y="529677"/>
                </a:lnTo>
                <a:lnTo>
                  <a:pt x="885022" y="528889"/>
                </a:lnTo>
                <a:lnTo>
                  <a:pt x="885938" y="528167"/>
                </a:lnTo>
                <a:lnTo>
                  <a:pt x="886919" y="527379"/>
                </a:lnTo>
                <a:lnTo>
                  <a:pt x="887900" y="526723"/>
                </a:lnTo>
                <a:lnTo>
                  <a:pt x="889012" y="526132"/>
                </a:lnTo>
                <a:lnTo>
                  <a:pt x="890190" y="525738"/>
                </a:lnTo>
                <a:lnTo>
                  <a:pt x="891367" y="525279"/>
                </a:lnTo>
                <a:lnTo>
                  <a:pt x="892610" y="524885"/>
                </a:lnTo>
                <a:lnTo>
                  <a:pt x="893918" y="524688"/>
                </a:lnTo>
                <a:lnTo>
                  <a:pt x="894637" y="520749"/>
                </a:lnTo>
                <a:lnTo>
                  <a:pt x="895291" y="516942"/>
                </a:lnTo>
                <a:lnTo>
                  <a:pt x="896534" y="509655"/>
                </a:lnTo>
                <a:lnTo>
                  <a:pt x="897188" y="506176"/>
                </a:lnTo>
                <a:lnTo>
                  <a:pt x="897842" y="502894"/>
                </a:lnTo>
                <a:lnTo>
                  <a:pt x="898562" y="499808"/>
                </a:lnTo>
                <a:lnTo>
                  <a:pt x="899412" y="496789"/>
                </a:lnTo>
                <a:lnTo>
                  <a:pt x="899870" y="495410"/>
                </a:lnTo>
                <a:lnTo>
                  <a:pt x="900328" y="494032"/>
                </a:lnTo>
                <a:lnTo>
                  <a:pt x="900851" y="492719"/>
                </a:lnTo>
                <a:lnTo>
                  <a:pt x="901440" y="491406"/>
                </a:lnTo>
                <a:lnTo>
                  <a:pt x="902028" y="490158"/>
                </a:lnTo>
                <a:lnTo>
                  <a:pt x="902682" y="488911"/>
                </a:lnTo>
                <a:lnTo>
                  <a:pt x="903402" y="487730"/>
                </a:lnTo>
                <a:lnTo>
                  <a:pt x="904252" y="486548"/>
                </a:lnTo>
                <a:lnTo>
                  <a:pt x="905102" y="485432"/>
                </a:lnTo>
                <a:lnTo>
                  <a:pt x="906084" y="484381"/>
                </a:lnTo>
                <a:lnTo>
                  <a:pt x="906999" y="483397"/>
                </a:lnTo>
                <a:lnTo>
                  <a:pt x="908111" y="482412"/>
                </a:lnTo>
                <a:lnTo>
                  <a:pt x="909289" y="481559"/>
                </a:lnTo>
                <a:lnTo>
                  <a:pt x="910466" y="480640"/>
                </a:lnTo>
                <a:lnTo>
                  <a:pt x="911774" y="479852"/>
                </a:lnTo>
                <a:close/>
                <a:moveTo>
                  <a:pt x="944805" y="444403"/>
                </a:moveTo>
                <a:lnTo>
                  <a:pt x="948016" y="444469"/>
                </a:lnTo>
                <a:lnTo>
                  <a:pt x="951162" y="444601"/>
                </a:lnTo>
                <a:lnTo>
                  <a:pt x="954176" y="444798"/>
                </a:lnTo>
                <a:lnTo>
                  <a:pt x="957060" y="445192"/>
                </a:lnTo>
                <a:lnTo>
                  <a:pt x="959812" y="445521"/>
                </a:lnTo>
                <a:lnTo>
                  <a:pt x="962499" y="446047"/>
                </a:lnTo>
                <a:lnTo>
                  <a:pt x="965121" y="446639"/>
                </a:lnTo>
                <a:lnTo>
                  <a:pt x="967611" y="447296"/>
                </a:lnTo>
                <a:lnTo>
                  <a:pt x="969905" y="448020"/>
                </a:lnTo>
                <a:lnTo>
                  <a:pt x="972199" y="448874"/>
                </a:lnTo>
                <a:lnTo>
                  <a:pt x="974361" y="449795"/>
                </a:lnTo>
                <a:lnTo>
                  <a:pt x="976524" y="450781"/>
                </a:lnTo>
                <a:lnTo>
                  <a:pt x="978490" y="451768"/>
                </a:lnTo>
                <a:lnTo>
                  <a:pt x="980390" y="452820"/>
                </a:lnTo>
                <a:lnTo>
                  <a:pt x="982226" y="454003"/>
                </a:lnTo>
                <a:lnTo>
                  <a:pt x="983995" y="455187"/>
                </a:lnTo>
                <a:lnTo>
                  <a:pt x="985699" y="456436"/>
                </a:lnTo>
                <a:lnTo>
                  <a:pt x="987206" y="457751"/>
                </a:lnTo>
                <a:lnTo>
                  <a:pt x="988648" y="459132"/>
                </a:lnTo>
                <a:lnTo>
                  <a:pt x="990155" y="460513"/>
                </a:lnTo>
                <a:lnTo>
                  <a:pt x="991466" y="462025"/>
                </a:lnTo>
                <a:lnTo>
                  <a:pt x="992711" y="463471"/>
                </a:lnTo>
                <a:lnTo>
                  <a:pt x="993956" y="465049"/>
                </a:lnTo>
                <a:lnTo>
                  <a:pt x="995070" y="466562"/>
                </a:lnTo>
                <a:lnTo>
                  <a:pt x="996053" y="468205"/>
                </a:lnTo>
                <a:lnTo>
                  <a:pt x="997102" y="469784"/>
                </a:lnTo>
                <a:lnTo>
                  <a:pt x="998085" y="471428"/>
                </a:lnTo>
                <a:lnTo>
                  <a:pt x="998871" y="473137"/>
                </a:lnTo>
                <a:lnTo>
                  <a:pt x="999658" y="474781"/>
                </a:lnTo>
                <a:lnTo>
                  <a:pt x="1000378" y="476490"/>
                </a:lnTo>
                <a:lnTo>
                  <a:pt x="1001099" y="478265"/>
                </a:lnTo>
                <a:lnTo>
                  <a:pt x="1001689" y="480041"/>
                </a:lnTo>
                <a:lnTo>
                  <a:pt x="1002279" y="481816"/>
                </a:lnTo>
                <a:lnTo>
                  <a:pt x="1002869" y="483526"/>
                </a:lnTo>
                <a:lnTo>
                  <a:pt x="1003327" y="485301"/>
                </a:lnTo>
                <a:lnTo>
                  <a:pt x="1003786" y="487076"/>
                </a:lnTo>
                <a:lnTo>
                  <a:pt x="1004507" y="490627"/>
                </a:lnTo>
                <a:lnTo>
                  <a:pt x="1005097" y="494046"/>
                </a:lnTo>
                <a:lnTo>
                  <a:pt x="1005425" y="497531"/>
                </a:lnTo>
                <a:lnTo>
                  <a:pt x="1005752" y="500884"/>
                </a:lnTo>
                <a:lnTo>
                  <a:pt x="1005883" y="504172"/>
                </a:lnTo>
                <a:lnTo>
                  <a:pt x="1005949" y="507393"/>
                </a:lnTo>
                <a:lnTo>
                  <a:pt x="1005883" y="510353"/>
                </a:lnTo>
                <a:lnTo>
                  <a:pt x="1005818" y="513245"/>
                </a:lnTo>
                <a:lnTo>
                  <a:pt x="1005687" y="515941"/>
                </a:lnTo>
                <a:lnTo>
                  <a:pt x="1005425" y="518374"/>
                </a:lnTo>
                <a:lnTo>
                  <a:pt x="1005228" y="520676"/>
                </a:lnTo>
                <a:lnTo>
                  <a:pt x="1004966" y="522648"/>
                </a:lnTo>
                <a:lnTo>
                  <a:pt x="1004507" y="525804"/>
                </a:lnTo>
                <a:lnTo>
                  <a:pt x="1002934" y="525015"/>
                </a:lnTo>
                <a:lnTo>
                  <a:pt x="1001427" y="524357"/>
                </a:lnTo>
                <a:lnTo>
                  <a:pt x="999723" y="523831"/>
                </a:lnTo>
                <a:lnTo>
                  <a:pt x="998085" y="523437"/>
                </a:lnTo>
                <a:lnTo>
                  <a:pt x="997036" y="518045"/>
                </a:lnTo>
                <a:lnTo>
                  <a:pt x="996119" y="512785"/>
                </a:lnTo>
                <a:lnTo>
                  <a:pt x="995267" y="507854"/>
                </a:lnTo>
                <a:lnTo>
                  <a:pt x="994415" y="503185"/>
                </a:lnTo>
                <a:lnTo>
                  <a:pt x="993956" y="500950"/>
                </a:lnTo>
                <a:lnTo>
                  <a:pt x="993497" y="498780"/>
                </a:lnTo>
                <a:lnTo>
                  <a:pt x="992908" y="496610"/>
                </a:lnTo>
                <a:lnTo>
                  <a:pt x="992383" y="494572"/>
                </a:lnTo>
                <a:lnTo>
                  <a:pt x="991728" y="492665"/>
                </a:lnTo>
                <a:lnTo>
                  <a:pt x="991072" y="490759"/>
                </a:lnTo>
                <a:lnTo>
                  <a:pt x="990286" y="488917"/>
                </a:lnTo>
                <a:lnTo>
                  <a:pt x="989434" y="487142"/>
                </a:lnTo>
                <a:lnTo>
                  <a:pt x="987730" y="487734"/>
                </a:lnTo>
                <a:lnTo>
                  <a:pt x="985436" y="488457"/>
                </a:lnTo>
                <a:lnTo>
                  <a:pt x="982618" y="489312"/>
                </a:lnTo>
                <a:lnTo>
                  <a:pt x="979211" y="490101"/>
                </a:lnTo>
                <a:lnTo>
                  <a:pt x="977310" y="490430"/>
                </a:lnTo>
                <a:lnTo>
                  <a:pt x="975344" y="490759"/>
                </a:lnTo>
                <a:lnTo>
                  <a:pt x="973247" y="491087"/>
                </a:lnTo>
                <a:lnTo>
                  <a:pt x="971019" y="491350"/>
                </a:lnTo>
                <a:lnTo>
                  <a:pt x="968725" y="491547"/>
                </a:lnTo>
                <a:lnTo>
                  <a:pt x="966366" y="491810"/>
                </a:lnTo>
                <a:lnTo>
                  <a:pt x="963876" y="491876"/>
                </a:lnTo>
                <a:lnTo>
                  <a:pt x="961254" y="491942"/>
                </a:lnTo>
                <a:lnTo>
                  <a:pt x="958633" y="491876"/>
                </a:lnTo>
                <a:lnTo>
                  <a:pt x="955946" y="491679"/>
                </a:lnTo>
                <a:lnTo>
                  <a:pt x="953128" y="491482"/>
                </a:lnTo>
                <a:lnTo>
                  <a:pt x="950310" y="491087"/>
                </a:lnTo>
                <a:lnTo>
                  <a:pt x="947361" y="490693"/>
                </a:lnTo>
                <a:lnTo>
                  <a:pt x="944346" y="490101"/>
                </a:lnTo>
                <a:lnTo>
                  <a:pt x="941332" y="489378"/>
                </a:lnTo>
                <a:lnTo>
                  <a:pt x="938252" y="488523"/>
                </a:lnTo>
                <a:lnTo>
                  <a:pt x="935237" y="487536"/>
                </a:lnTo>
                <a:lnTo>
                  <a:pt x="932026" y="486419"/>
                </a:lnTo>
                <a:lnTo>
                  <a:pt x="928815" y="485104"/>
                </a:lnTo>
                <a:lnTo>
                  <a:pt x="925669" y="483591"/>
                </a:lnTo>
                <a:lnTo>
                  <a:pt x="922458" y="481948"/>
                </a:lnTo>
                <a:lnTo>
                  <a:pt x="919181" y="480107"/>
                </a:lnTo>
                <a:lnTo>
                  <a:pt x="915970" y="478068"/>
                </a:lnTo>
                <a:lnTo>
                  <a:pt x="912693" y="475833"/>
                </a:lnTo>
                <a:lnTo>
                  <a:pt x="911251" y="476622"/>
                </a:lnTo>
                <a:lnTo>
                  <a:pt x="909810" y="477476"/>
                </a:lnTo>
                <a:lnTo>
                  <a:pt x="908499" y="478397"/>
                </a:lnTo>
                <a:lnTo>
                  <a:pt x="907319" y="479383"/>
                </a:lnTo>
                <a:lnTo>
                  <a:pt x="906140" y="480304"/>
                </a:lnTo>
                <a:lnTo>
                  <a:pt x="905025" y="481422"/>
                </a:lnTo>
                <a:lnTo>
                  <a:pt x="903977" y="482539"/>
                </a:lnTo>
                <a:lnTo>
                  <a:pt x="903060" y="483591"/>
                </a:lnTo>
                <a:lnTo>
                  <a:pt x="902076" y="484775"/>
                </a:lnTo>
                <a:lnTo>
                  <a:pt x="901290" y="486024"/>
                </a:lnTo>
                <a:lnTo>
                  <a:pt x="900504" y="487273"/>
                </a:lnTo>
                <a:lnTo>
                  <a:pt x="899783" y="488589"/>
                </a:lnTo>
                <a:lnTo>
                  <a:pt x="899062" y="490035"/>
                </a:lnTo>
                <a:lnTo>
                  <a:pt x="898407" y="491416"/>
                </a:lnTo>
                <a:lnTo>
                  <a:pt x="897817" y="492862"/>
                </a:lnTo>
                <a:lnTo>
                  <a:pt x="897293" y="494375"/>
                </a:lnTo>
                <a:lnTo>
                  <a:pt x="896768" y="495887"/>
                </a:lnTo>
                <a:lnTo>
                  <a:pt x="896310" y="497465"/>
                </a:lnTo>
                <a:lnTo>
                  <a:pt x="895457" y="500753"/>
                </a:lnTo>
                <a:lnTo>
                  <a:pt x="894671" y="504106"/>
                </a:lnTo>
                <a:lnTo>
                  <a:pt x="894016" y="507722"/>
                </a:lnTo>
                <a:lnTo>
                  <a:pt x="893361" y="511470"/>
                </a:lnTo>
                <a:lnTo>
                  <a:pt x="892770" y="515284"/>
                </a:lnTo>
                <a:lnTo>
                  <a:pt x="891591" y="523437"/>
                </a:lnTo>
                <a:lnTo>
                  <a:pt x="889952" y="523831"/>
                </a:lnTo>
                <a:lnTo>
                  <a:pt x="888314" y="524357"/>
                </a:lnTo>
                <a:lnTo>
                  <a:pt x="886807" y="525015"/>
                </a:lnTo>
                <a:lnTo>
                  <a:pt x="885300" y="525738"/>
                </a:lnTo>
                <a:lnTo>
                  <a:pt x="885038" y="522911"/>
                </a:lnTo>
                <a:lnTo>
                  <a:pt x="884710" y="519295"/>
                </a:lnTo>
                <a:lnTo>
                  <a:pt x="884448" y="514955"/>
                </a:lnTo>
                <a:lnTo>
                  <a:pt x="884251" y="509958"/>
                </a:lnTo>
                <a:lnTo>
                  <a:pt x="884120" y="504566"/>
                </a:lnTo>
                <a:lnTo>
                  <a:pt x="884120" y="501805"/>
                </a:lnTo>
                <a:lnTo>
                  <a:pt x="884251" y="498912"/>
                </a:lnTo>
                <a:lnTo>
                  <a:pt x="884382" y="496018"/>
                </a:lnTo>
                <a:lnTo>
                  <a:pt x="884513" y="493125"/>
                </a:lnTo>
                <a:lnTo>
                  <a:pt x="884775" y="490167"/>
                </a:lnTo>
                <a:lnTo>
                  <a:pt x="885169" y="487273"/>
                </a:lnTo>
                <a:lnTo>
                  <a:pt x="885627" y="484446"/>
                </a:lnTo>
                <a:lnTo>
                  <a:pt x="886152" y="481619"/>
                </a:lnTo>
                <a:lnTo>
                  <a:pt x="886741" y="478857"/>
                </a:lnTo>
                <a:lnTo>
                  <a:pt x="887462" y="476227"/>
                </a:lnTo>
                <a:lnTo>
                  <a:pt x="888249" y="473597"/>
                </a:lnTo>
                <a:lnTo>
                  <a:pt x="889232" y="471230"/>
                </a:lnTo>
                <a:lnTo>
                  <a:pt x="889690" y="470112"/>
                </a:lnTo>
                <a:lnTo>
                  <a:pt x="890280" y="468929"/>
                </a:lnTo>
                <a:lnTo>
                  <a:pt x="890870" y="467877"/>
                </a:lnTo>
                <a:lnTo>
                  <a:pt x="891460" y="466759"/>
                </a:lnTo>
                <a:lnTo>
                  <a:pt x="892115" y="465838"/>
                </a:lnTo>
                <a:lnTo>
                  <a:pt x="892770" y="464852"/>
                </a:lnTo>
                <a:lnTo>
                  <a:pt x="893557" y="463997"/>
                </a:lnTo>
                <a:lnTo>
                  <a:pt x="894343" y="463143"/>
                </a:lnTo>
                <a:lnTo>
                  <a:pt x="895130" y="462288"/>
                </a:lnTo>
                <a:lnTo>
                  <a:pt x="895916" y="461565"/>
                </a:lnTo>
                <a:lnTo>
                  <a:pt x="896834" y="460907"/>
                </a:lnTo>
                <a:lnTo>
                  <a:pt x="897686" y="460250"/>
                </a:lnTo>
                <a:lnTo>
                  <a:pt x="898669" y="459658"/>
                </a:lnTo>
                <a:lnTo>
                  <a:pt x="899652" y="459198"/>
                </a:lnTo>
                <a:lnTo>
                  <a:pt x="900700" y="458803"/>
                </a:lnTo>
                <a:lnTo>
                  <a:pt x="901814" y="458408"/>
                </a:lnTo>
                <a:lnTo>
                  <a:pt x="902929" y="458145"/>
                </a:lnTo>
                <a:lnTo>
                  <a:pt x="904043" y="457882"/>
                </a:lnTo>
                <a:lnTo>
                  <a:pt x="905288" y="457751"/>
                </a:lnTo>
                <a:lnTo>
                  <a:pt x="906533" y="457685"/>
                </a:lnTo>
                <a:lnTo>
                  <a:pt x="907123" y="456962"/>
                </a:lnTo>
                <a:lnTo>
                  <a:pt x="907778" y="456304"/>
                </a:lnTo>
                <a:lnTo>
                  <a:pt x="908499" y="455515"/>
                </a:lnTo>
                <a:lnTo>
                  <a:pt x="909220" y="454858"/>
                </a:lnTo>
                <a:lnTo>
                  <a:pt x="910793" y="453543"/>
                </a:lnTo>
                <a:lnTo>
                  <a:pt x="912628" y="452294"/>
                </a:lnTo>
                <a:lnTo>
                  <a:pt x="914594" y="451110"/>
                </a:lnTo>
                <a:lnTo>
                  <a:pt x="916756" y="450058"/>
                </a:lnTo>
                <a:lnTo>
                  <a:pt x="918984" y="449006"/>
                </a:lnTo>
                <a:lnTo>
                  <a:pt x="921409" y="448151"/>
                </a:lnTo>
                <a:lnTo>
                  <a:pt x="923965" y="447231"/>
                </a:lnTo>
                <a:lnTo>
                  <a:pt x="926717" y="446507"/>
                </a:lnTo>
                <a:lnTo>
                  <a:pt x="929470" y="445916"/>
                </a:lnTo>
                <a:lnTo>
                  <a:pt x="932419" y="445390"/>
                </a:lnTo>
                <a:lnTo>
                  <a:pt x="935434" y="444995"/>
                </a:lnTo>
                <a:lnTo>
                  <a:pt x="938514" y="444666"/>
                </a:lnTo>
                <a:lnTo>
                  <a:pt x="941594" y="444469"/>
                </a:lnTo>
                <a:close/>
                <a:moveTo>
                  <a:pt x="801478" y="419866"/>
                </a:moveTo>
                <a:lnTo>
                  <a:pt x="463232" y="419866"/>
                </a:lnTo>
                <a:lnTo>
                  <a:pt x="463232" y="796847"/>
                </a:lnTo>
                <a:lnTo>
                  <a:pt x="801478" y="796847"/>
                </a:lnTo>
                <a:close/>
                <a:moveTo>
                  <a:pt x="811850" y="372981"/>
                </a:moveTo>
                <a:lnTo>
                  <a:pt x="812900" y="373178"/>
                </a:lnTo>
                <a:lnTo>
                  <a:pt x="813885" y="373244"/>
                </a:lnTo>
                <a:lnTo>
                  <a:pt x="814869" y="373441"/>
                </a:lnTo>
                <a:lnTo>
                  <a:pt x="815854" y="373703"/>
                </a:lnTo>
                <a:lnTo>
                  <a:pt x="816707" y="373900"/>
                </a:lnTo>
                <a:lnTo>
                  <a:pt x="817692" y="374229"/>
                </a:lnTo>
                <a:lnTo>
                  <a:pt x="818545" y="374557"/>
                </a:lnTo>
                <a:lnTo>
                  <a:pt x="819399" y="375017"/>
                </a:lnTo>
                <a:lnTo>
                  <a:pt x="820317" y="375411"/>
                </a:lnTo>
                <a:lnTo>
                  <a:pt x="821105" y="375870"/>
                </a:lnTo>
                <a:lnTo>
                  <a:pt x="821893" y="376396"/>
                </a:lnTo>
                <a:lnTo>
                  <a:pt x="822680" y="376987"/>
                </a:lnTo>
                <a:lnTo>
                  <a:pt x="823402" y="377578"/>
                </a:lnTo>
                <a:lnTo>
                  <a:pt x="824124" y="378169"/>
                </a:lnTo>
                <a:lnTo>
                  <a:pt x="824781" y="378825"/>
                </a:lnTo>
                <a:lnTo>
                  <a:pt x="825437" y="379482"/>
                </a:lnTo>
                <a:lnTo>
                  <a:pt x="826094" y="380204"/>
                </a:lnTo>
                <a:lnTo>
                  <a:pt x="826684" y="380927"/>
                </a:lnTo>
                <a:lnTo>
                  <a:pt x="827210" y="381715"/>
                </a:lnTo>
                <a:lnTo>
                  <a:pt x="827735" y="382568"/>
                </a:lnTo>
                <a:lnTo>
                  <a:pt x="828260" y="383356"/>
                </a:lnTo>
                <a:lnTo>
                  <a:pt x="828654" y="384210"/>
                </a:lnTo>
                <a:lnTo>
                  <a:pt x="829048" y="385063"/>
                </a:lnTo>
                <a:lnTo>
                  <a:pt x="829376" y="385983"/>
                </a:lnTo>
                <a:lnTo>
                  <a:pt x="829704" y="386902"/>
                </a:lnTo>
                <a:lnTo>
                  <a:pt x="829967" y="387821"/>
                </a:lnTo>
                <a:lnTo>
                  <a:pt x="830229" y="388806"/>
                </a:lnTo>
                <a:lnTo>
                  <a:pt x="830360" y="389726"/>
                </a:lnTo>
                <a:lnTo>
                  <a:pt x="830492" y="390711"/>
                </a:lnTo>
                <a:lnTo>
                  <a:pt x="830557" y="391761"/>
                </a:lnTo>
                <a:lnTo>
                  <a:pt x="830557" y="392746"/>
                </a:lnTo>
                <a:lnTo>
                  <a:pt x="830557" y="419866"/>
                </a:lnTo>
                <a:lnTo>
                  <a:pt x="806402" y="419866"/>
                </a:lnTo>
                <a:lnTo>
                  <a:pt x="806402" y="796847"/>
                </a:lnTo>
                <a:lnTo>
                  <a:pt x="819136" y="796847"/>
                </a:lnTo>
                <a:lnTo>
                  <a:pt x="819136" y="810374"/>
                </a:lnTo>
                <a:lnTo>
                  <a:pt x="719559" y="810374"/>
                </a:lnTo>
                <a:lnTo>
                  <a:pt x="776732" y="1045717"/>
                </a:lnTo>
                <a:lnTo>
                  <a:pt x="761438" y="1045717"/>
                </a:lnTo>
                <a:lnTo>
                  <a:pt x="704396" y="810374"/>
                </a:lnTo>
                <a:lnTo>
                  <a:pt x="639740" y="810374"/>
                </a:lnTo>
                <a:lnTo>
                  <a:pt x="639740" y="1038165"/>
                </a:lnTo>
                <a:lnTo>
                  <a:pt x="624905" y="1038165"/>
                </a:lnTo>
                <a:lnTo>
                  <a:pt x="624905" y="810374"/>
                </a:lnTo>
                <a:lnTo>
                  <a:pt x="560315" y="810374"/>
                </a:lnTo>
                <a:lnTo>
                  <a:pt x="503142" y="1045717"/>
                </a:lnTo>
                <a:lnTo>
                  <a:pt x="487914" y="1045717"/>
                </a:lnTo>
                <a:lnTo>
                  <a:pt x="545086" y="810374"/>
                </a:lnTo>
                <a:lnTo>
                  <a:pt x="445510" y="810374"/>
                </a:lnTo>
                <a:lnTo>
                  <a:pt x="445510" y="796847"/>
                </a:lnTo>
                <a:lnTo>
                  <a:pt x="458309" y="796847"/>
                </a:lnTo>
                <a:lnTo>
                  <a:pt x="458309" y="419866"/>
                </a:lnTo>
                <a:lnTo>
                  <a:pt x="434088" y="419866"/>
                </a:lnTo>
                <a:lnTo>
                  <a:pt x="434088" y="392746"/>
                </a:lnTo>
                <a:lnTo>
                  <a:pt x="434088" y="391761"/>
                </a:lnTo>
                <a:lnTo>
                  <a:pt x="434154" y="390711"/>
                </a:lnTo>
                <a:lnTo>
                  <a:pt x="434285" y="389726"/>
                </a:lnTo>
                <a:lnTo>
                  <a:pt x="434482" y="388806"/>
                </a:lnTo>
                <a:lnTo>
                  <a:pt x="434679" y="387821"/>
                </a:lnTo>
                <a:lnTo>
                  <a:pt x="434942" y="386902"/>
                </a:lnTo>
                <a:lnTo>
                  <a:pt x="435270" y="385983"/>
                </a:lnTo>
                <a:lnTo>
                  <a:pt x="435664" y="385063"/>
                </a:lnTo>
                <a:lnTo>
                  <a:pt x="435992" y="384210"/>
                </a:lnTo>
                <a:lnTo>
                  <a:pt x="436451" y="383356"/>
                </a:lnTo>
                <a:lnTo>
                  <a:pt x="436976" y="382568"/>
                </a:lnTo>
                <a:lnTo>
                  <a:pt x="437436" y="381715"/>
                </a:lnTo>
                <a:lnTo>
                  <a:pt x="437961" y="380927"/>
                </a:lnTo>
                <a:lnTo>
                  <a:pt x="438552" y="380204"/>
                </a:lnTo>
                <a:lnTo>
                  <a:pt x="439143" y="379482"/>
                </a:lnTo>
                <a:lnTo>
                  <a:pt x="439799" y="378825"/>
                </a:lnTo>
                <a:lnTo>
                  <a:pt x="440521" y="378169"/>
                </a:lnTo>
                <a:lnTo>
                  <a:pt x="441177" y="377578"/>
                </a:lnTo>
                <a:lnTo>
                  <a:pt x="442031" y="376987"/>
                </a:lnTo>
                <a:lnTo>
                  <a:pt x="442753" y="376396"/>
                </a:lnTo>
                <a:lnTo>
                  <a:pt x="443540" y="375870"/>
                </a:lnTo>
                <a:lnTo>
                  <a:pt x="444394" y="375411"/>
                </a:lnTo>
                <a:lnTo>
                  <a:pt x="445247" y="375017"/>
                </a:lnTo>
                <a:lnTo>
                  <a:pt x="446100" y="374557"/>
                </a:lnTo>
                <a:lnTo>
                  <a:pt x="447019" y="374229"/>
                </a:lnTo>
                <a:lnTo>
                  <a:pt x="447873" y="373900"/>
                </a:lnTo>
                <a:lnTo>
                  <a:pt x="448857" y="373703"/>
                </a:lnTo>
                <a:lnTo>
                  <a:pt x="449776" y="373441"/>
                </a:lnTo>
                <a:lnTo>
                  <a:pt x="450761" y="373244"/>
                </a:lnTo>
                <a:lnTo>
                  <a:pt x="451746" y="373178"/>
                </a:lnTo>
                <a:lnTo>
                  <a:pt x="452730" y="372981"/>
                </a:lnTo>
                <a:lnTo>
                  <a:pt x="453780" y="372981"/>
                </a:lnTo>
                <a:lnTo>
                  <a:pt x="810931" y="372981"/>
                </a:lnTo>
                <a:close/>
                <a:moveTo>
                  <a:pt x="749688" y="0"/>
                </a:moveTo>
                <a:lnTo>
                  <a:pt x="0" y="720000"/>
                </a:lnTo>
                <a:lnTo>
                  <a:pt x="749688" y="1440000"/>
                </a:lnTo>
                <a:lnTo>
                  <a:pt x="1499376" y="720000"/>
                </a:lnTo>
                <a:close/>
              </a:path>
            </a:pathLst>
          </a:cu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>
            <a:spLocks noChangeAspect="1"/>
          </p:cNvSpPr>
          <p:nvPr userDrawn="1"/>
        </p:nvSpPr>
        <p:spPr>
          <a:xfrm flipH="1">
            <a:off x="641253" y="227719"/>
            <a:ext cx="362047" cy="34770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>
            <a:spLocks noChangeAspect="1"/>
          </p:cNvSpPr>
          <p:nvPr userDrawn="1"/>
        </p:nvSpPr>
        <p:spPr>
          <a:xfrm flipH="1">
            <a:off x="684716" y="643473"/>
            <a:ext cx="271535" cy="260782"/>
          </a:xfrm>
          <a:custGeom>
            <a:avLst/>
            <a:gdLst>
              <a:gd name="connsiteX0" fmla="*/ 270983 w 562266"/>
              <a:gd name="connsiteY0" fmla="*/ 305551 h 540000"/>
              <a:gd name="connsiteX1" fmla="*/ 270983 w 562266"/>
              <a:gd name="connsiteY1" fmla="*/ 330061 h 540000"/>
              <a:gd name="connsiteX2" fmla="*/ 269590 w 562266"/>
              <a:gd name="connsiteY2" fmla="*/ 329774 h 540000"/>
              <a:gd name="connsiteX3" fmla="*/ 268246 w 562266"/>
              <a:gd name="connsiteY3" fmla="*/ 329439 h 540000"/>
              <a:gd name="connsiteX4" fmla="*/ 266950 w 562266"/>
              <a:gd name="connsiteY4" fmla="*/ 329056 h 540000"/>
              <a:gd name="connsiteX5" fmla="*/ 265701 w 562266"/>
              <a:gd name="connsiteY5" fmla="*/ 328577 h 540000"/>
              <a:gd name="connsiteX6" fmla="*/ 264597 w 562266"/>
              <a:gd name="connsiteY6" fmla="*/ 328146 h 540000"/>
              <a:gd name="connsiteX7" fmla="*/ 263445 w 562266"/>
              <a:gd name="connsiteY7" fmla="*/ 327620 h 540000"/>
              <a:gd name="connsiteX8" fmla="*/ 262389 w 562266"/>
              <a:gd name="connsiteY8" fmla="*/ 327045 h 540000"/>
              <a:gd name="connsiteX9" fmla="*/ 261428 w 562266"/>
              <a:gd name="connsiteY9" fmla="*/ 326471 h 540000"/>
              <a:gd name="connsiteX10" fmla="*/ 260949 w 562266"/>
              <a:gd name="connsiteY10" fmla="*/ 326184 h 540000"/>
              <a:gd name="connsiteX11" fmla="*/ 260516 w 562266"/>
              <a:gd name="connsiteY11" fmla="*/ 325849 h 540000"/>
              <a:gd name="connsiteX12" fmla="*/ 260084 w 562266"/>
              <a:gd name="connsiteY12" fmla="*/ 325466 h 540000"/>
              <a:gd name="connsiteX13" fmla="*/ 259748 w 562266"/>
              <a:gd name="connsiteY13" fmla="*/ 325083 h 540000"/>
              <a:gd name="connsiteX14" fmla="*/ 259364 w 562266"/>
              <a:gd name="connsiteY14" fmla="*/ 324652 h 540000"/>
              <a:gd name="connsiteX15" fmla="*/ 259028 w 562266"/>
              <a:gd name="connsiteY15" fmla="*/ 324221 h 540000"/>
              <a:gd name="connsiteX16" fmla="*/ 258788 w 562266"/>
              <a:gd name="connsiteY16" fmla="*/ 323742 h 540000"/>
              <a:gd name="connsiteX17" fmla="*/ 258500 w 562266"/>
              <a:gd name="connsiteY17" fmla="*/ 323264 h 540000"/>
              <a:gd name="connsiteX18" fmla="*/ 258308 w 562266"/>
              <a:gd name="connsiteY18" fmla="*/ 322737 h 540000"/>
              <a:gd name="connsiteX19" fmla="*/ 258116 w 562266"/>
              <a:gd name="connsiteY19" fmla="*/ 322163 h 540000"/>
              <a:gd name="connsiteX20" fmla="*/ 257924 w 562266"/>
              <a:gd name="connsiteY20" fmla="*/ 321636 h 540000"/>
              <a:gd name="connsiteX21" fmla="*/ 257780 w 562266"/>
              <a:gd name="connsiteY21" fmla="*/ 321062 h 540000"/>
              <a:gd name="connsiteX22" fmla="*/ 257684 w 562266"/>
              <a:gd name="connsiteY22" fmla="*/ 320439 h 540000"/>
              <a:gd name="connsiteX23" fmla="*/ 257588 w 562266"/>
              <a:gd name="connsiteY23" fmla="*/ 319817 h 540000"/>
              <a:gd name="connsiteX24" fmla="*/ 257540 w 562266"/>
              <a:gd name="connsiteY24" fmla="*/ 319099 h 540000"/>
              <a:gd name="connsiteX25" fmla="*/ 257540 w 562266"/>
              <a:gd name="connsiteY25" fmla="*/ 318429 h 540000"/>
              <a:gd name="connsiteX26" fmla="*/ 257588 w 562266"/>
              <a:gd name="connsiteY26" fmla="*/ 317328 h 540000"/>
              <a:gd name="connsiteX27" fmla="*/ 257732 w 562266"/>
              <a:gd name="connsiteY27" fmla="*/ 316370 h 540000"/>
              <a:gd name="connsiteX28" fmla="*/ 257972 w 562266"/>
              <a:gd name="connsiteY28" fmla="*/ 315365 h 540000"/>
              <a:gd name="connsiteX29" fmla="*/ 258356 w 562266"/>
              <a:gd name="connsiteY29" fmla="*/ 314408 h 540000"/>
              <a:gd name="connsiteX30" fmla="*/ 258740 w 562266"/>
              <a:gd name="connsiteY30" fmla="*/ 313546 h 540000"/>
              <a:gd name="connsiteX31" fmla="*/ 259268 w 562266"/>
              <a:gd name="connsiteY31" fmla="*/ 312732 h 540000"/>
              <a:gd name="connsiteX32" fmla="*/ 259940 w 562266"/>
              <a:gd name="connsiteY32" fmla="*/ 311966 h 540000"/>
              <a:gd name="connsiteX33" fmla="*/ 260612 w 562266"/>
              <a:gd name="connsiteY33" fmla="*/ 311200 h 540000"/>
              <a:gd name="connsiteX34" fmla="*/ 261477 w 562266"/>
              <a:gd name="connsiteY34" fmla="*/ 310482 h 540000"/>
              <a:gd name="connsiteX35" fmla="*/ 262437 w 562266"/>
              <a:gd name="connsiteY35" fmla="*/ 309764 h 540000"/>
              <a:gd name="connsiteX36" fmla="*/ 263541 w 562266"/>
              <a:gd name="connsiteY36" fmla="*/ 309094 h 540000"/>
              <a:gd name="connsiteX37" fmla="*/ 264789 w 562266"/>
              <a:gd name="connsiteY37" fmla="*/ 308328 h 540000"/>
              <a:gd name="connsiteX38" fmla="*/ 266133 w 562266"/>
              <a:gd name="connsiteY38" fmla="*/ 307658 h 540000"/>
              <a:gd name="connsiteX39" fmla="*/ 267622 w 562266"/>
              <a:gd name="connsiteY39" fmla="*/ 306987 h 540000"/>
              <a:gd name="connsiteX40" fmla="*/ 269254 w 562266"/>
              <a:gd name="connsiteY40" fmla="*/ 306222 h 540000"/>
              <a:gd name="connsiteX41" fmla="*/ 284089 w 562266"/>
              <a:gd name="connsiteY41" fmla="*/ 254853 h 540000"/>
              <a:gd name="connsiteX42" fmla="*/ 285390 w 562266"/>
              <a:gd name="connsiteY42" fmla="*/ 254950 h 540000"/>
              <a:gd name="connsiteX43" fmla="*/ 286643 w 562266"/>
              <a:gd name="connsiteY43" fmla="*/ 255143 h 540000"/>
              <a:gd name="connsiteX44" fmla="*/ 287800 w 562266"/>
              <a:gd name="connsiteY44" fmla="*/ 255385 h 540000"/>
              <a:gd name="connsiteX45" fmla="*/ 288957 w 562266"/>
              <a:gd name="connsiteY45" fmla="*/ 255724 h 540000"/>
              <a:gd name="connsiteX46" fmla="*/ 290065 w 562266"/>
              <a:gd name="connsiteY46" fmla="*/ 256063 h 540000"/>
              <a:gd name="connsiteX47" fmla="*/ 291173 w 562266"/>
              <a:gd name="connsiteY47" fmla="*/ 256499 h 540000"/>
              <a:gd name="connsiteX48" fmla="*/ 292137 w 562266"/>
              <a:gd name="connsiteY48" fmla="*/ 257080 h 540000"/>
              <a:gd name="connsiteX49" fmla="*/ 293101 w 562266"/>
              <a:gd name="connsiteY49" fmla="*/ 257661 h 540000"/>
              <a:gd name="connsiteX50" fmla="*/ 293968 w 562266"/>
              <a:gd name="connsiteY50" fmla="*/ 258290 h 540000"/>
              <a:gd name="connsiteX51" fmla="*/ 294402 w 562266"/>
              <a:gd name="connsiteY51" fmla="*/ 258677 h 540000"/>
              <a:gd name="connsiteX52" fmla="*/ 294739 w 562266"/>
              <a:gd name="connsiteY52" fmla="*/ 259016 h 540000"/>
              <a:gd name="connsiteX53" fmla="*/ 295077 w 562266"/>
              <a:gd name="connsiteY53" fmla="*/ 259403 h 540000"/>
              <a:gd name="connsiteX54" fmla="*/ 295366 w 562266"/>
              <a:gd name="connsiteY54" fmla="*/ 259791 h 540000"/>
              <a:gd name="connsiteX55" fmla="*/ 295655 w 562266"/>
              <a:gd name="connsiteY55" fmla="*/ 260226 h 540000"/>
              <a:gd name="connsiteX56" fmla="*/ 295944 w 562266"/>
              <a:gd name="connsiteY56" fmla="*/ 260614 h 540000"/>
              <a:gd name="connsiteX57" fmla="*/ 296137 w 562266"/>
              <a:gd name="connsiteY57" fmla="*/ 261050 h 540000"/>
              <a:gd name="connsiteX58" fmla="*/ 296330 w 562266"/>
              <a:gd name="connsiteY58" fmla="*/ 261485 h 540000"/>
              <a:gd name="connsiteX59" fmla="*/ 296522 w 562266"/>
              <a:gd name="connsiteY59" fmla="*/ 262018 h 540000"/>
              <a:gd name="connsiteX60" fmla="*/ 296619 w 562266"/>
              <a:gd name="connsiteY60" fmla="*/ 262502 h 540000"/>
              <a:gd name="connsiteX61" fmla="*/ 296715 w 562266"/>
              <a:gd name="connsiteY61" fmla="*/ 262986 h 540000"/>
              <a:gd name="connsiteX62" fmla="*/ 296812 w 562266"/>
              <a:gd name="connsiteY62" fmla="*/ 263518 h 540000"/>
              <a:gd name="connsiteX63" fmla="*/ 296860 w 562266"/>
              <a:gd name="connsiteY63" fmla="*/ 264051 h 540000"/>
              <a:gd name="connsiteX64" fmla="*/ 296860 w 562266"/>
              <a:gd name="connsiteY64" fmla="*/ 264535 h 540000"/>
              <a:gd name="connsiteX65" fmla="*/ 296812 w 562266"/>
              <a:gd name="connsiteY65" fmla="*/ 265309 h 540000"/>
              <a:gd name="connsiteX66" fmla="*/ 296715 w 562266"/>
              <a:gd name="connsiteY66" fmla="*/ 266036 h 540000"/>
              <a:gd name="connsiteX67" fmla="*/ 296474 w 562266"/>
              <a:gd name="connsiteY67" fmla="*/ 266810 h 540000"/>
              <a:gd name="connsiteX68" fmla="*/ 296185 w 562266"/>
              <a:gd name="connsiteY68" fmla="*/ 267585 h 540000"/>
              <a:gd name="connsiteX69" fmla="*/ 295848 w 562266"/>
              <a:gd name="connsiteY69" fmla="*/ 268359 h 540000"/>
              <a:gd name="connsiteX70" fmla="*/ 295318 w 562266"/>
              <a:gd name="connsiteY70" fmla="*/ 269134 h 540000"/>
              <a:gd name="connsiteX71" fmla="*/ 294788 w 562266"/>
              <a:gd name="connsiteY71" fmla="*/ 269957 h 540000"/>
              <a:gd name="connsiteX72" fmla="*/ 294113 w 562266"/>
              <a:gd name="connsiteY72" fmla="*/ 270732 h 540000"/>
              <a:gd name="connsiteX73" fmla="*/ 293776 w 562266"/>
              <a:gd name="connsiteY73" fmla="*/ 271167 h 540000"/>
              <a:gd name="connsiteX74" fmla="*/ 293390 w 562266"/>
              <a:gd name="connsiteY74" fmla="*/ 271555 h 540000"/>
              <a:gd name="connsiteX75" fmla="*/ 292956 w 562266"/>
              <a:gd name="connsiteY75" fmla="*/ 271942 h 540000"/>
              <a:gd name="connsiteX76" fmla="*/ 292474 w 562266"/>
              <a:gd name="connsiteY76" fmla="*/ 272281 h 540000"/>
              <a:gd name="connsiteX77" fmla="*/ 291993 w 562266"/>
              <a:gd name="connsiteY77" fmla="*/ 272620 h 540000"/>
              <a:gd name="connsiteX78" fmla="*/ 291462 w 562266"/>
              <a:gd name="connsiteY78" fmla="*/ 273007 h 540000"/>
              <a:gd name="connsiteX79" fmla="*/ 290258 w 562266"/>
              <a:gd name="connsiteY79" fmla="*/ 273636 h 540000"/>
              <a:gd name="connsiteX80" fmla="*/ 288908 w 562266"/>
              <a:gd name="connsiteY80" fmla="*/ 274169 h 540000"/>
              <a:gd name="connsiteX81" fmla="*/ 287463 w 562266"/>
              <a:gd name="connsiteY81" fmla="*/ 274750 h 540000"/>
              <a:gd name="connsiteX82" fmla="*/ 285824 w 562266"/>
              <a:gd name="connsiteY82" fmla="*/ 275234 h 540000"/>
              <a:gd name="connsiteX83" fmla="*/ 284089 w 562266"/>
              <a:gd name="connsiteY83" fmla="*/ 275669 h 540000"/>
              <a:gd name="connsiteX84" fmla="*/ 283991 w 562266"/>
              <a:gd name="connsiteY84" fmla="*/ 228388 h 540000"/>
              <a:gd name="connsiteX85" fmla="*/ 270842 w 562266"/>
              <a:gd name="connsiteY85" fmla="*/ 228388 h 540000"/>
              <a:gd name="connsiteX86" fmla="*/ 270842 w 562266"/>
              <a:gd name="connsiteY86" fmla="*/ 235680 h 540000"/>
              <a:gd name="connsiteX87" fmla="*/ 268490 w 562266"/>
              <a:gd name="connsiteY87" fmla="*/ 235968 h 540000"/>
              <a:gd name="connsiteX88" fmla="*/ 266283 w 562266"/>
              <a:gd name="connsiteY88" fmla="*/ 236352 h 540000"/>
              <a:gd name="connsiteX89" fmla="*/ 264027 w 562266"/>
              <a:gd name="connsiteY89" fmla="*/ 236832 h 540000"/>
              <a:gd name="connsiteX90" fmla="*/ 261868 w 562266"/>
              <a:gd name="connsiteY90" fmla="*/ 237264 h 540000"/>
              <a:gd name="connsiteX91" fmla="*/ 259756 w 562266"/>
              <a:gd name="connsiteY91" fmla="*/ 237791 h 540000"/>
              <a:gd name="connsiteX92" fmla="*/ 257644 w 562266"/>
              <a:gd name="connsiteY92" fmla="*/ 238415 h 540000"/>
              <a:gd name="connsiteX93" fmla="*/ 255629 w 562266"/>
              <a:gd name="connsiteY93" fmla="*/ 239039 h 540000"/>
              <a:gd name="connsiteX94" fmla="*/ 253613 w 562266"/>
              <a:gd name="connsiteY94" fmla="*/ 239806 h 540000"/>
              <a:gd name="connsiteX95" fmla="*/ 251598 w 562266"/>
              <a:gd name="connsiteY95" fmla="*/ 240526 h 540000"/>
              <a:gd name="connsiteX96" fmla="*/ 249582 w 562266"/>
              <a:gd name="connsiteY96" fmla="*/ 241437 h 540000"/>
              <a:gd name="connsiteX97" fmla="*/ 247519 w 562266"/>
              <a:gd name="connsiteY97" fmla="*/ 242349 h 540000"/>
              <a:gd name="connsiteX98" fmla="*/ 245407 w 562266"/>
              <a:gd name="connsiteY98" fmla="*/ 243356 h 540000"/>
              <a:gd name="connsiteX99" fmla="*/ 243199 w 562266"/>
              <a:gd name="connsiteY99" fmla="*/ 244507 h 540000"/>
              <a:gd name="connsiteX100" fmla="*/ 240992 w 562266"/>
              <a:gd name="connsiteY100" fmla="*/ 245611 h 540000"/>
              <a:gd name="connsiteX101" fmla="*/ 238688 w 562266"/>
              <a:gd name="connsiteY101" fmla="*/ 246906 h 540000"/>
              <a:gd name="connsiteX102" fmla="*/ 236433 w 562266"/>
              <a:gd name="connsiteY102" fmla="*/ 248250 h 540000"/>
              <a:gd name="connsiteX103" fmla="*/ 236433 w 562266"/>
              <a:gd name="connsiteY103" fmla="*/ 272860 h 540000"/>
              <a:gd name="connsiteX104" fmla="*/ 237969 w 562266"/>
              <a:gd name="connsiteY104" fmla="*/ 271661 h 540000"/>
              <a:gd name="connsiteX105" fmla="*/ 239600 w 562266"/>
              <a:gd name="connsiteY105" fmla="*/ 270461 h 540000"/>
              <a:gd name="connsiteX106" fmla="*/ 241328 w 562266"/>
              <a:gd name="connsiteY106" fmla="*/ 269262 h 540000"/>
              <a:gd name="connsiteX107" fmla="*/ 243151 w 562266"/>
              <a:gd name="connsiteY107" fmla="*/ 268111 h 540000"/>
              <a:gd name="connsiteX108" fmla="*/ 245071 w 562266"/>
              <a:gd name="connsiteY108" fmla="*/ 266911 h 540000"/>
              <a:gd name="connsiteX109" fmla="*/ 247135 w 562266"/>
              <a:gd name="connsiteY109" fmla="*/ 265712 h 540000"/>
              <a:gd name="connsiteX110" fmla="*/ 249246 w 562266"/>
              <a:gd name="connsiteY110" fmla="*/ 264465 h 540000"/>
              <a:gd name="connsiteX111" fmla="*/ 251454 w 562266"/>
              <a:gd name="connsiteY111" fmla="*/ 263313 h 540000"/>
              <a:gd name="connsiteX112" fmla="*/ 253757 w 562266"/>
              <a:gd name="connsiteY112" fmla="*/ 262114 h 540000"/>
              <a:gd name="connsiteX113" fmla="*/ 256061 w 562266"/>
              <a:gd name="connsiteY113" fmla="*/ 261011 h 540000"/>
              <a:gd name="connsiteX114" fmla="*/ 258460 w 562266"/>
              <a:gd name="connsiteY114" fmla="*/ 260003 h 540000"/>
              <a:gd name="connsiteX115" fmla="*/ 260860 w 562266"/>
              <a:gd name="connsiteY115" fmla="*/ 259092 h 540000"/>
              <a:gd name="connsiteX116" fmla="*/ 263307 w 562266"/>
              <a:gd name="connsiteY116" fmla="*/ 258228 h 540000"/>
              <a:gd name="connsiteX117" fmla="*/ 265803 w 562266"/>
              <a:gd name="connsiteY117" fmla="*/ 257508 h 540000"/>
              <a:gd name="connsiteX118" fmla="*/ 268298 w 562266"/>
              <a:gd name="connsiteY118" fmla="*/ 256789 h 540000"/>
              <a:gd name="connsiteX119" fmla="*/ 270842 w 562266"/>
              <a:gd name="connsiteY119" fmla="*/ 256213 h 540000"/>
              <a:gd name="connsiteX120" fmla="*/ 270842 w 562266"/>
              <a:gd name="connsiteY120" fmla="*/ 278857 h 540000"/>
              <a:gd name="connsiteX121" fmla="*/ 268586 w 562266"/>
              <a:gd name="connsiteY121" fmla="*/ 279624 h 540000"/>
              <a:gd name="connsiteX122" fmla="*/ 266475 w 562266"/>
              <a:gd name="connsiteY122" fmla="*/ 280344 h 540000"/>
              <a:gd name="connsiteX123" fmla="*/ 264411 w 562266"/>
              <a:gd name="connsiteY123" fmla="*/ 281159 h 540000"/>
              <a:gd name="connsiteX124" fmla="*/ 262300 w 562266"/>
              <a:gd name="connsiteY124" fmla="*/ 281927 h 540000"/>
              <a:gd name="connsiteX125" fmla="*/ 260380 w 562266"/>
              <a:gd name="connsiteY125" fmla="*/ 282791 h 540000"/>
              <a:gd name="connsiteX126" fmla="*/ 258460 w 562266"/>
              <a:gd name="connsiteY126" fmla="*/ 283654 h 540000"/>
              <a:gd name="connsiteX127" fmla="*/ 256589 w 562266"/>
              <a:gd name="connsiteY127" fmla="*/ 284470 h 540000"/>
              <a:gd name="connsiteX128" fmla="*/ 254813 w 562266"/>
              <a:gd name="connsiteY128" fmla="*/ 285381 h 540000"/>
              <a:gd name="connsiteX129" fmla="*/ 252989 w 562266"/>
              <a:gd name="connsiteY129" fmla="*/ 286245 h 540000"/>
              <a:gd name="connsiteX130" fmla="*/ 251310 w 562266"/>
              <a:gd name="connsiteY130" fmla="*/ 287156 h 540000"/>
              <a:gd name="connsiteX131" fmla="*/ 249678 w 562266"/>
              <a:gd name="connsiteY131" fmla="*/ 288068 h 540000"/>
              <a:gd name="connsiteX132" fmla="*/ 248094 w 562266"/>
              <a:gd name="connsiteY132" fmla="*/ 289075 h 540000"/>
              <a:gd name="connsiteX133" fmla="*/ 246607 w 562266"/>
              <a:gd name="connsiteY133" fmla="*/ 290083 h 540000"/>
              <a:gd name="connsiteX134" fmla="*/ 245119 w 562266"/>
              <a:gd name="connsiteY134" fmla="*/ 291042 h 540000"/>
              <a:gd name="connsiteX135" fmla="*/ 243727 w 562266"/>
              <a:gd name="connsiteY135" fmla="*/ 292098 h 540000"/>
              <a:gd name="connsiteX136" fmla="*/ 242431 w 562266"/>
              <a:gd name="connsiteY136" fmla="*/ 293153 h 540000"/>
              <a:gd name="connsiteX137" fmla="*/ 241136 w 562266"/>
              <a:gd name="connsiteY137" fmla="*/ 294208 h 540000"/>
              <a:gd name="connsiteX138" fmla="*/ 239936 w 562266"/>
              <a:gd name="connsiteY138" fmla="*/ 295360 h 540000"/>
              <a:gd name="connsiteX139" fmla="*/ 238784 w 562266"/>
              <a:gd name="connsiteY139" fmla="*/ 296511 h 540000"/>
              <a:gd name="connsiteX140" fmla="*/ 237825 w 562266"/>
              <a:gd name="connsiteY140" fmla="*/ 297759 h 540000"/>
              <a:gd name="connsiteX141" fmla="*/ 236817 w 562266"/>
              <a:gd name="connsiteY141" fmla="*/ 299006 h 540000"/>
              <a:gd name="connsiteX142" fmla="*/ 236001 w 562266"/>
              <a:gd name="connsiteY142" fmla="*/ 300349 h 540000"/>
              <a:gd name="connsiteX143" fmla="*/ 235185 w 562266"/>
              <a:gd name="connsiteY143" fmla="*/ 301740 h 540000"/>
              <a:gd name="connsiteX144" fmla="*/ 234513 w 562266"/>
              <a:gd name="connsiteY144" fmla="*/ 303179 h 540000"/>
              <a:gd name="connsiteX145" fmla="*/ 233889 w 562266"/>
              <a:gd name="connsiteY145" fmla="*/ 304667 h 540000"/>
              <a:gd name="connsiteX146" fmla="*/ 233361 w 562266"/>
              <a:gd name="connsiteY146" fmla="*/ 306202 h 540000"/>
              <a:gd name="connsiteX147" fmla="*/ 232929 w 562266"/>
              <a:gd name="connsiteY147" fmla="*/ 307737 h 540000"/>
              <a:gd name="connsiteX148" fmla="*/ 232497 w 562266"/>
              <a:gd name="connsiteY148" fmla="*/ 309368 h 540000"/>
              <a:gd name="connsiteX149" fmla="*/ 232210 w 562266"/>
              <a:gd name="connsiteY149" fmla="*/ 311047 h 540000"/>
              <a:gd name="connsiteX150" fmla="*/ 232018 w 562266"/>
              <a:gd name="connsiteY150" fmla="*/ 312774 h 540000"/>
              <a:gd name="connsiteX151" fmla="*/ 231922 w 562266"/>
              <a:gd name="connsiteY151" fmla="*/ 314549 h 540000"/>
              <a:gd name="connsiteX152" fmla="*/ 231874 w 562266"/>
              <a:gd name="connsiteY152" fmla="*/ 316372 h 540000"/>
              <a:gd name="connsiteX153" fmla="*/ 231874 w 562266"/>
              <a:gd name="connsiteY153" fmla="*/ 317332 h 540000"/>
              <a:gd name="connsiteX154" fmla="*/ 231922 w 562266"/>
              <a:gd name="connsiteY154" fmla="*/ 318243 h 540000"/>
              <a:gd name="connsiteX155" fmla="*/ 232018 w 562266"/>
              <a:gd name="connsiteY155" fmla="*/ 319155 h 540000"/>
              <a:gd name="connsiteX156" fmla="*/ 232114 w 562266"/>
              <a:gd name="connsiteY156" fmla="*/ 320066 h 540000"/>
              <a:gd name="connsiteX157" fmla="*/ 232258 w 562266"/>
              <a:gd name="connsiteY157" fmla="*/ 320978 h 540000"/>
              <a:gd name="connsiteX158" fmla="*/ 232402 w 562266"/>
              <a:gd name="connsiteY158" fmla="*/ 321889 h 540000"/>
              <a:gd name="connsiteX159" fmla="*/ 232594 w 562266"/>
              <a:gd name="connsiteY159" fmla="*/ 322753 h 540000"/>
              <a:gd name="connsiteX160" fmla="*/ 232881 w 562266"/>
              <a:gd name="connsiteY160" fmla="*/ 323712 h 540000"/>
              <a:gd name="connsiteX161" fmla="*/ 233122 w 562266"/>
              <a:gd name="connsiteY161" fmla="*/ 324624 h 540000"/>
              <a:gd name="connsiteX162" fmla="*/ 233409 w 562266"/>
              <a:gd name="connsiteY162" fmla="*/ 325487 h 540000"/>
              <a:gd name="connsiteX163" fmla="*/ 234033 w 562266"/>
              <a:gd name="connsiteY163" fmla="*/ 327310 h 540000"/>
              <a:gd name="connsiteX164" fmla="*/ 234849 w 562266"/>
              <a:gd name="connsiteY164" fmla="*/ 329133 h 540000"/>
              <a:gd name="connsiteX165" fmla="*/ 235761 w 562266"/>
              <a:gd name="connsiteY165" fmla="*/ 330956 h 540000"/>
              <a:gd name="connsiteX166" fmla="*/ 236289 w 562266"/>
              <a:gd name="connsiteY166" fmla="*/ 331820 h 540000"/>
              <a:gd name="connsiteX167" fmla="*/ 236817 w 562266"/>
              <a:gd name="connsiteY167" fmla="*/ 332683 h 540000"/>
              <a:gd name="connsiteX168" fmla="*/ 237392 w 562266"/>
              <a:gd name="connsiteY168" fmla="*/ 333547 h 540000"/>
              <a:gd name="connsiteX169" fmla="*/ 238016 w 562266"/>
              <a:gd name="connsiteY169" fmla="*/ 334411 h 540000"/>
              <a:gd name="connsiteX170" fmla="*/ 238688 w 562266"/>
              <a:gd name="connsiteY170" fmla="*/ 335178 h 540000"/>
              <a:gd name="connsiteX171" fmla="*/ 239408 w 562266"/>
              <a:gd name="connsiteY171" fmla="*/ 336042 h 540000"/>
              <a:gd name="connsiteX172" fmla="*/ 240128 w 562266"/>
              <a:gd name="connsiteY172" fmla="*/ 336809 h 540000"/>
              <a:gd name="connsiteX173" fmla="*/ 240896 w 562266"/>
              <a:gd name="connsiteY173" fmla="*/ 337625 h 540000"/>
              <a:gd name="connsiteX174" fmla="*/ 241712 w 562266"/>
              <a:gd name="connsiteY174" fmla="*/ 338344 h 540000"/>
              <a:gd name="connsiteX175" fmla="*/ 242575 w 562266"/>
              <a:gd name="connsiteY175" fmla="*/ 339160 h 540000"/>
              <a:gd name="connsiteX176" fmla="*/ 243439 w 562266"/>
              <a:gd name="connsiteY176" fmla="*/ 339880 h 540000"/>
              <a:gd name="connsiteX177" fmla="*/ 244351 w 562266"/>
              <a:gd name="connsiteY177" fmla="*/ 340599 h 540000"/>
              <a:gd name="connsiteX178" fmla="*/ 245311 w 562266"/>
              <a:gd name="connsiteY178" fmla="*/ 341319 h 540000"/>
              <a:gd name="connsiteX179" fmla="*/ 246319 w 562266"/>
              <a:gd name="connsiteY179" fmla="*/ 342038 h 540000"/>
              <a:gd name="connsiteX180" fmla="*/ 247375 w 562266"/>
              <a:gd name="connsiteY180" fmla="*/ 342710 h 540000"/>
              <a:gd name="connsiteX181" fmla="*/ 248382 w 562266"/>
              <a:gd name="connsiteY181" fmla="*/ 343382 h 540000"/>
              <a:gd name="connsiteX182" fmla="*/ 249534 w 562266"/>
              <a:gd name="connsiteY182" fmla="*/ 344005 h 540000"/>
              <a:gd name="connsiteX183" fmla="*/ 250686 w 562266"/>
              <a:gd name="connsiteY183" fmla="*/ 344629 h 540000"/>
              <a:gd name="connsiteX184" fmla="*/ 251886 w 562266"/>
              <a:gd name="connsiteY184" fmla="*/ 345253 h 540000"/>
              <a:gd name="connsiteX185" fmla="*/ 253085 w 562266"/>
              <a:gd name="connsiteY185" fmla="*/ 345780 h 540000"/>
              <a:gd name="connsiteX186" fmla="*/ 254333 w 562266"/>
              <a:gd name="connsiteY186" fmla="*/ 346308 h 540000"/>
              <a:gd name="connsiteX187" fmla="*/ 255677 w 562266"/>
              <a:gd name="connsiteY187" fmla="*/ 346788 h 540000"/>
              <a:gd name="connsiteX188" fmla="*/ 257021 w 562266"/>
              <a:gd name="connsiteY188" fmla="*/ 347220 h 540000"/>
              <a:gd name="connsiteX189" fmla="*/ 258412 w 562266"/>
              <a:gd name="connsiteY189" fmla="*/ 347651 h 540000"/>
              <a:gd name="connsiteX190" fmla="*/ 259804 w 562266"/>
              <a:gd name="connsiteY190" fmla="*/ 348083 h 540000"/>
              <a:gd name="connsiteX191" fmla="*/ 261292 w 562266"/>
              <a:gd name="connsiteY191" fmla="*/ 348419 h 540000"/>
              <a:gd name="connsiteX192" fmla="*/ 262780 w 562266"/>
              <a:gd name="connsiteY192" fmla="*/ 348755 h 540000"/>
              <a:gd name="connsiteX193" fmla="*/ 264315 w 562266"/>
              <a:gd name="connsiteY193" fmla="*/ 349043 h 540000"/>
              <a:gd name="connsiteX194" fmla="*/ 265899 w 562266"/>
              <a:gd name="connsiteY194" fmla="*/ 349282 h 540000"/>
              <a:gd name="connsiteX195" fmla="*/ 267483 w 562266"/>
              <a:gd name="connsiteY195" fmla="*/ 349570 h 540000"/>
              <a:gd name="connsiteX196" fmla="*/ 269162 w 562266"/>
              <a:gd name="connsiteY196" fmla="*/ 349762 h 540000"/>
              <a:gd name="connsiteX197" fmla="*/ 270842 w 562266"/>
              <a:gd name="connsiteY197" fmla="*/ 349954 h 540000"/>
              <a:gd name="connsiteX198" fmla="*/ 270842 w 562266"/>
              <a:gd name="connsiteY198" fmla="*/ 364394 h 540000"/>
              <a:gd name="connsiteX199" fmla="*/ 283991 w 562266"/>
              <a:gd name="connsiteY199" fmla="*/ 364394 h 540000"/>
              <a:gd name="connsiteX200" fmla="*/ 283991 w 562266"/>
              <a:gd name="connsiteY200" fmla="*/ 349954 h 540000"/>
              <a:gd name="connsiteX201" fmla="*/ 286055 w 562266"/>
              <a:gd name="connsiteY201" fmla="*/ 349666 h 540000"/>
              <a:gd name="connsiteX202" fmla="*/ 288262 w 562266"/>
              <a:gd name="connsiteY202" fmla="*/ 349282 h 540000"/>
              <a:gd name="connsiteX203" fmla="*/ 290470 w 562266"/>
              <a:gd name="connsiteY203" fmla="*/ 348851 h 540000"/>
              <a:gd name="connsiteX204" fmla="*/ 292725 w 562266"/>
              <a:gd name="connsiteY204" fmla="*/ 348371 h 540000"/>
              <a:gd name="connsiteX205" fmla="*/ 295029 w 562266"/>
              <a:gd name="connsiteY205" fmla="*/ 347747 h 540000"/>
              <a:gd name="connsiteX206" fmla="*/ 297428 w 562266"/>
              <a:gd name="connsiteY206" fmla="*/ 347172 h 540000"/>
              <a:gd name="connsiteX207" fmla="*/ 299780 w 562266"/>
              <a:gd name="connsiteY207" fmla="*/ 346452 h 540000"/>
              <a:gd name="connsiteX208" fmla="*/ 302275 w 562266"/>
              <a:gd name="connsiteY208" fmla="*/ 345636 h 540000"/>
              <a:gd name="connsiteX209" fmla="*/ 304723 w 562266"/>
              <a:gd name="connsiteY209" fmla="*/ 344821 h 540000"/>
              <a:gd name="connsiteX210" fmla="*/ 307122 w 562266"/>
              <a:gd name="connsiteY210" fmla="*/ 343909 h 540000"/>
              <a:gd name="connsiteX211" fmla="*/ 309474 w 562266"/>
              <a:gd name="connsiteY211" fmla="*/ 342950 h 540000"/>
              <a:gd name="connsiteX212" fmla="*/ 311777 w 562266"/>
              <a:gd name="connsiteY212" fmla="*/ 341990 h 540000"/>
              <a:gd name="connsiteX213" fmla="*/ 314033 w 562266"/>
              <a:gd name="connsiteY213" fmla="*/ 340887 h 540000"/>
              <a:gd name="connsiteX214" fmla="*/ 316241 w 562266"/>
              <a:gd name="connsiteY214" fmla="*/ 339784 h 540000"/>
              <a:gd name="connsiteX215" fmla="*/ 318352 w 562266"/>
              <a:gd name="connsiteY215" fmla="*/ 338632 h 540000"/>
              <a:gd name="connsiteX216" fmla="*/ 320464 w 562266"/>
              <a:gd name="connsiteY216" fmla="*/ 337433 h 540000"/>
              <a:gd name="connsiteX217" fmla="*/ 320464 w 562266"/>
              <a:gd name="connsiteY217" fmla="*/ 313830 h 540000"/>
              <a:gd name="connsiteX218" fmla="*/ 317776 w 562266"/>
              <a:gd name="connsiteY218" fmla="*/ 315797 h 540000"/>
              <a:gd name="connsiteX219" fmla="*/ 314993 w 562266"/>
              <a:gd name="connsiteY219" fmla="*/ 317716 h 540000"/>
              <a:gd name="connsiteX220" fmla="*/ 312113 w 562266"/>
              <a:gd name="connsiteY220" fmla="*/ 319539 h 540000"/>
              <a:gd name="connsiteX221" fmla="*/ 309186 w 562266"/>
              <a:gd name="connsiteY221" fmla="*/ 321362 h 540000"/>
              <a:gd name="connsiteX222" fmla="*/ 307698 w 562266"/>
              <a:gd name="connsiteY222" fmla="*/ 322177 h 540000"/>
              <a:gd name="connsiteX223" fmla="*/ 306163 w 562266"/>
              <a:gd name="connsiteY223" fmla="*/ 322993 h 540000"/>
              <a:gd name="connsiteX224" fmla="*/ 304675 w 562266"/>
              <a:gd name="connsiteY224" fmla="*/ 323712 h 540000"/>
              <a:gd name="connsiteX225" fmla="*/ 303139 w 562266"/>
              <a:gd name="connsiteY225" fmla="*/ 324480 h 540000"/>
              <a:gd name="connsiteX226" fmla="*/ 301604 w 562266"/>
              <a:gd name="connsiteY226" fmla="*/ 325152 h 540000"/>
              <a:gd name="connsiteX227" fmla="*/ 300068 w 562266"/>
              <a:gd name="connsiteY227" fmla="*/ 325823 h 540000"/>
              <a:gd name="connsiteX228" fmla="*/ 298484 w 562266"/>
              <a:gd name="connsiteY228" fmla="*/ 326447 h 540000"/>
              <a:gd name="connsiteX229" fmla="*/ 296900 w 562266"/>
              <a:gd name="connsiteY229" fmla="*/ 327023 h 540000"/>
              <a:gd name="connsiteX230" fmla="*/ 295317 w 562266"/>
              <a:gd name="connsiteY230" fmla="*/ 327598 h 540000"/>
              <a:gd name="connsiteX231" fmla="*/ 293733 w 562266"/>
              <a:gd name="connsiteY231" fmla="*/ 328078 h 540000"/>
              <a:gd name="connsiteX232" fmla="*/ 292149 w 562266"/>
              <a:gd name="connsiteY232" fmla="*/ 328510 h 540000"/>
              <a:gd name="connsiteX233" fmla="*/ 290518 w 562266"/>
              <a:gd name="connsiteY233" fmla="*/ 328941 h 540000"/>
              <a:gd name="connsiteX234" fmla="*/ 288886 w 562266"/>
              <a:gd name="connsiteY234" fmla="*/ 329325 h 540000"/>
              <a:gd name="connsiteX235" fmla="*/ 287255 w 562266"/>
              <a:gd name="connsiteY235" fmla="*/ 329661 h 540000"/>
              <a:gd name="connsiteX236" fmla="*/ 285623 w 562266"/>
              <a:gd name="connsiteY236" fmla="*/ 329901 h 540000"/>
              <a:gd name="connsiteX237" fmla="*/ 283991 w 562266"/>
              <a:gd name="connsiteY237" fmla="*/ 330141 h 540000"/>
              <a:gd name="connsiteX238" fmla="*/ 283991 w 562266"/>
              <a:gd name="connsiteY238" fmla="*/ 302508 h 540000"/>
              <a:gd name="connsiteX239" fmla="*/ 287830 w 562266"/>
              <a:gd name="connsiteY239" fmla="*/ 301500 h 540000"/>
              <a:gd name="connsiteX240" fmla="*/ 291430 w 562266"/>
              <a:gd name="connsiteY240" fmla="*/ 300397 h 540000"/>
              <a:gd name="connsiteX241" fmla="*/ 293157 w 562266"/>
              <a:gd name="connsiteY241" fmla="*/ 299869 h 540000"/>
              <a:gd name="connsiteX242" fmla="*/ 294789 w 562266"/>
              <a:gd name="connsiteY242" fmla="*/ 299342 h 540000"/>
              <a:gd name="connsiteX243" fmla="*/ 296421 w 562266"/>
              <a:gd name="connsiteY243" fmla="*/ 298766 h 540000"/>
              <a:gd name="connsiteX244" fmla="*/ 297956 w 562266"/>
              <a:gd name="connsiteY244" fmla="*/ 298190 h 540000"/>
              <a:gd name="connsiteX245" fmla="*/ 299444 w 562266"/>
              <a:gd name="connsiteY245" fmla="*/ 297567 h 540000"/>
              <a:gd name="connsiteX246" fmla="*/ 300836 w 562266"/>
              <a:gd name="connsiteY246" fmla="*/ 296943 h 540000"/>
              <a:gd name="connsiteX247" fmla="*/ 302227 w 562266"/>
              <a:gd name="connsiteY247" fmla="*/ 296367 h 540000"/>
              <a:gd name="connsiteX248" fmla="*/ 303523 w 562266"/>
              <a:gd name="connsiteY248" fmla="*/ 295696 h 540000"/>
              <a:gd name="connsiteX249" fmla="*/ 304771 w 562266"/>
              <a:gd name="connsiteY249" fmla="*/ 295072 h 540000"/>
              <a:gd name="connsiteX250" fmla="*/ 305971 w 562266"/>
              <a:gd name="connsiteY250" fmla="*/ 294352 h 540000"/>
              <a:gd name="connsiteX251" fmla="*/ 307074 w 562266"/>
              <a:gd name="connsiteY251" fmla="*/ 293681 h 540000"/>
              <a:gd name="connsiteX252" fmla="*/ 308178 w 562266"/>
              <a:gd name="connsiteY252" fmla="*/ 292961 h 540000"/>
              <a:gd name="connsiteX253" fmla="*/ 310146 w 562266"/>
              <a:gd name="connsiteY253" fmla="*/ 291618 h 540000"/>
              <a:gd name="connsiteX254" fmla="*/ 311058 w 562266"/>
              <a:gd name="connsiteY254" fmla="*/ 290898 h 540000"/>
              <a:gd name="connsiteX255" fmla="*/ 311969 w 562266"/>
              <a:gd name="connsiteY255" fmla="*/ 290179 h 540000"/>
              <a:gd name="connsiteX256" fmla="*/ 312785 w 562266"/>
              <a:gd name="connsiteY256" fmla="*/ 289459 h 540000"/>
              <a:gd name="connsiteX257" fmla="*/ 313649 w 562266"/>
              <a:gd name="connsiteY257" fmla="*/ 288740 h 540000"/>
              <a:gd name="connsiteX258" fmla="*/ 314369 w 562266"/>
              <a:gd name="connsiteY258" fmla="*/ 288020 h 540000"/>
              <a:gd name="connsiteX259" fmla="*/ 315137 w 562266"/>
              <a:gd name="connsiteY259" fmla="*/ 287300 h 540000"/>
              <a:gd name="connsiteX260" fmla="*/ 315761 w 562266"/>
              <a:gd name="connsiteY260" fmla="*/ 286533 h 540000"/>
              <a:gd name="connsiteX261" fmla="*/ 316433 w 562266"/>
              <a:gd name="connsiteY261" fmla="*/ 285813 h 540000"/>
              <a:gd name="connsiteX262" fmla="*/ 317008 w 562266"/>
              <a:gd name="connsiteY262" fmla="*/ 285046 h 540000"/>
              <a:gd name="connsiteX263" fmla="*/ 317584 w 562266"/>
              <a:gd name="connsiteY263" fmla="*/ 284326 h 540000"/>
              <a:gd name="connsiteX264" fmla="*/ 318064 w 562266"/>
              <a:gd name="connsiteY264" fmla="*/ 283558 h 540000"/>
              <a:gd name="connsiteX265" fmla="*/ 318496 w 562266"/>
              <a:gd name="connsiteY265" fmla="*/ 282791 h 540000"/>
              <a:gd name="connsiteX266" fmla="*/ 318928 w 562266"/>
              <a:gd name="connsiteY266" fmla="*/ 282023 h 540000"/>
              <a:gd name="connsiteX267" fmla="*/ 319312 w 562266"/>
              <a:gd name="connsiteY267" fmla="*/ 281303 h 540000"/>
              <a:gd name="connsiteX268" fmla="*/ 319936 w 562266"/>
              <a:gd name="connsiteY268" fmla="*/ 279768 h 540000"/>
              <a:gd name="connsiteX269" fmla="*/ 320512 w 562266"/>
              <a:gd name="connsiteY269" fmla="*/ 278185 h 540000"/>
              <a:gd name="connsiteX270" fmla="*/ 320992 w 562266"/>
              <a:gd name="connsiteY270" fmla="*/ 276602 h 540000"/>
              <a:gd name="connsiteX271" fmla="*/ 321376 w 562266"/>
              <a:gd name="connsiteY271" fmla="*/ 275019 h 540000"/>
              <a:gd name="connsiteX272" fmla="*/ 321711 w 562266"/>
              <a:gd name="connsiteY272" fmla="*/ 273436 h 540000"/>
              <a:gd name="connsiteX273" fmla="*/ 321904 w 562266"/>
              <a:gd name="connsiteY273" fmla="*/ 271805 h 540000"/>
              <a:gd name="connsiteX274" fmla="*/ 322047 w 562266"/>
              <a:gd name="connsiteY274" fmla="*/ 270173 h 540000"/>
              <a:gd name="connsiteX275" fmla="*/ 322096 w 562266"/>
              <a:gd name="connsiteY275" fmla="*/ 268542 h 540000"/>
              <a:gd name="connsiteX276" fmla="*/ 322047 w 562266"/>
              <a:gd name="connsiteY276" fmla="*/ 267007 h 540000"/>
              <a:gd name="connsiteX277" fmla="*/ 321904 w 562266"/>
              <a:gd name="connsiteY277" fmla="*/ 265472 h 540000"/>
              <a:gd name="connsiteX278" fmla="*/ 321663 w 562266"/>
              <a:gd name="connsiteY278" fmla="*/ 263889 h 540000"/>
              <a:gd name="connsiteX279" fmla="*/ 321327 w 562266"/>
              <a:gd name="connsiteY279" fmla="*/ 262306 h 540000"/>
              <a:gd name="connsiteX280" fmla="*/ 320896 w 562266"/>
              <a:gd name="connsiteY280" fmla="*/ 260675 h 540000"/>
              <a:gd name="connsiteX281" fmla="*/ 320320 w 562266"/>
              <a:gd name="connsiteY281" fmla="*/ 259044 h 540000"/>
              <a:gd name="connsiteX282" fmla="*/ 319744 w 562266"/>
              <a:gd name="connsiteY282" fmla="*/ 257365 h 540000"/>
              <a:gd name="connsiteX283" fmla="*/ 318976 w 562266"/>
              <a:gd name="connsiteY283" fmla="*/ 255686 h 540000"/>
              <a:gd name="connsiteX284" fmla="*/ 318592 w 562266"/>
              <a:gd name="connsiteY284" fmla="*/ 254822 h 540000"/>
              <a:gd name="connsiteX285" fmla="*/ 318160 w 562266"/>
              <a:gd name="connsiteY285" fmla="*/ 254006 h 540000"/>
              <a:gd name="connsiteX286" fmla="*/ 317680 w 562266"/>
              <a:gd name="connsiteY286" fmla="*/ 253143 h 540000"/>
              <a:gd name="connsiteX287" fmla="*/ 317104 w 562266"/>
              <a:gd name="connsiteY287" fmla="*/ 252327 h 540000"/>
              <a:gd name="connsiteX288" fmla="*/ 316529 w 562266"/>
              <a:gd name="connsiteY288" fmla="*/ 251512 h 540000"/>
              <a:gd name="connsiteX289" fmla="*/ 315905 w 562266"/>
              <a:gd name="connsiteY289" fmla="*/ 250744 h 540000"/>
              <a:gd name="connsiteX290" fmla="*/ 315233 w 562266"/>
              <a:gd name="connsiteY290" fmla="*/ 249881 h 540000"/>
              <a:gd name="connsiteX291" fmla="*/ 314561 w 562266"/>
              <a:gd name="connsiteY291" fmla="*/ 249113 h 540000"/>
              <a:gd name="connsiteX292" fmla="*/ 313793 w 562266"/>
              <a:gd name="connsiteY292" fmla="*/ 248346 h 540000"/>
              <a:gd name="connsiteX293" fmla="*/ 313025 w 562266"/>
              <a:gd name="connsiteY293" fmla="*/ 247530 h 540000"/>
              <a:gd name="connsiteX294" fmla="*/ 312161 w 562266"/>
              <a:gd name="connsiteY294" fmla="*/ 246810 h 540000"/>
              <a:gd name="connsiteX295" fmla="*/ 311346 w 562266"/>
              <a:gd name="connsiteY295" fmla="*/ 246091 h 540000"/>
              <a:gd name="connsiteX296" fmla="*/ 310386 w 562266"/>
              <a:gd name="connsiteY296" fmla="*/ 245323 h 540000"/>
              <a:gd name="connsiteX297" fmla="*/ 309426 w 562266"/>
              <a:gd name="connsiteY297" fmla="*/ 244604 h 540000"/>
              <a:gd name="connsiteX298" fmla="*/ 308418 w 562266"/>
              <a:gd name="connsiteY298" fmla="*/ 243836 h 540000"/>
              <a:gd name="connsiteX299" fmla="*/ 307362 w 562266"/>
              <a:gd name="connsiteY299" fmla="*/ 243116 h 540000"/>
              <a:gd name="connsiteX300" fmla="*/ 306259 w 562266"/>
              <a:gd name="connsiteY300" fmla="*/ 242397 h 540000"/>
              <a:gd name="connsiteX301" fmla="*/ 305155 w 562266"/>
              <a:gd name="connsiteY301" fmla="*/ 241773 h 540000"/>
              <a:gd name="connsiteX302" fmla="*/ 303955 w 562266"/>
              <a:gd name="connsiteY302" fmla="*/ 241101 h 540000"/>
              <a:gd name="connsiteX303" fmla="*/ 302707 w 562266"/>
              <a:gd name="connsiteY303" fmla="*/ 240526 h 540000"/>
              <a:gd name="connsiteX304" fmla="*/ 301412 w 562266"/>
              <a:gd name="connsiteY304" fmla="*/ 239950 h 540000"/>
              <a:gd name="connsiteX305" fmla="*/ 300068 w 562266"/>
              <a:gd name="connsiteY305" fmla="*/ 239374 h 540000"/>
              <a:gd name="connsiteX306" fmla="*/ 298676 w 562266"/>
              <a:gd name="connsiteY306" fmla="*/ 238895 h 540000"/>
              <a:gd name="connsiteX307" fmla="*/ 297285 w 562266"/>
              <a:gd name="connsiteY307" fmla="*/ 238415 h 540000"/>
              <a:gd name="connsiteX308" fmla="*/ 295797 w 562266"/>
              <a:gd name="connsiteY308" fmla="*/ 237935 h 540000"/>
              <a:gd name="connsiteX309" fmla="*/ 294261 w 562266"/>
              <a:gd name="connsiteY309" fmla="*/ 237551 h 540000"/>
              <a:gd name="connsiteX310" fmla="*/ 292677 w 562266"/>
              <a:gd name="connsiteY310" fmla="*/ 237167 h 540000"/>
              <a:gd name="connsiteX311" fmla="*/ 291046 w 562266"/>
              <a:gd name="connsiteY311" fmla="*/ 236784 h 540000"/>
              <a:gd name="connsiteX312" fmla="*/ 289366 w 562266"/>
              <a:gd name="connsiteY312" fmla="*/ 236448 h 540000"/>
              <a:gd name="connsiteX313" fmla="*/ 287590 w 562266"/>
              <a:gd name="connsiteY313" fmla="*/ 236160 h 540000"/>
              <a:gd name="connsiteX314" fmla="*/ 285815 w 562266"/>
              <a:gd name="connsiteY314" fmla="*/ 235920 h 540000"/>
              <a:gd name="connsiteX315" fmla="*/ 283991 w 562266"/>
              <a:gd name="connsiteY315" fmla="*/ 235680 h 540000"/>
              <a:gd name="connsiteX316" fmla="*/ 281736 w 562266"/>
              <a:gd name="connsiteY316" fmla="*/ 168565 h 540000"/>
              <a:gd name="connsiteX317" fmla="*/ 284807 w 562266"/>
              <a:gd name="connsiteY317" fmla="*/ 168709 h 540000"/>
              <a:gd name="connsiteX318" fmla="*/ 287782 w 562266"/>
              <a:gd name="connsiteY318" fmla="*/ 168901 h 540000"/>
              <a:gd name="connsiteX319" fmla="*/ 290710 w 562266"/>
              <a:gd name="connsiteY319" fmla="*/ 169189 h 540000"/>
              <a:gd name="connsiteX320" fmla="*/ 293589 w 562266"/>
              <a:gd name="connsiteY320" fmla="*/ 169572 h 540000"/>
              <a:gd name="connsiteX321" fmla="*/ 296421 w 562266"/>
              <a:gd name="connsiteY321" fmla="*/ 170004 h 540000"/>
              <a:gd name="connsiteX322" fmla="*/ 299204 w 562266"/>
              <a:gd name="connsiteY322" fmla="*/ 170532 h 540000"/>
              <a:gd name="connsiteX323" fmla="*/ 301891 w 562266"/>
              <a:gd name="connsiteY323" fmla="*/ 171156 h 540000"/>
              <a:gd name="connsiteX324" fmla="*/ 304531 w 562266"/>
              <a:gd name="connsiteY324" fmla="*/ 171827 h 540000"/>
              <a:gd name="connsiteX325" fmla="*/ 307122 w 562266"/>
              <a:gd name="connsiteY325" fmla="*/ 172595 h 540000"/>
              <a:gd name="connsiteX326" fmla="*/ 309666 w 562266"/>
              <a:gd name="connsiteY326" fmla="*/ 173410 h 540000"/>
              <a:gd name="connsiteX327" fmla="*/ 312161 w 562266"/>
              <a:gd name="connsiteY327" fmla="*/ 174322 h 540000"/>
              <a:gd name="connsiteX328" fmla="*/ 314609 w 562266"/>
              <a:gd name="connsiteY328" fmla="*/ 175281 h 540000"/>
              <a:gd name="connsiteX329" fmla="*/ 317008 w 562266"/>
              <a:gd name="connsiteY329" fmla="*/ 176337 h 540000"/>
              <a:gd name="connsiteX330" fmla="*/ 319360 w 562266"/>
              <a:gd name="connsiteY330" fmla="*/ 177488 h 540000"/>
              <a:gd name="connsiteX331" fmla="*/ 321616 w 562266"/>
              <a:gd name="connsiteY331" fmla="*/ 178687 h 540000"/>
              <a:gd name="connsiteX332" fmla="*/ 323871 w 562266"/>
              <a:gd name="connsiteY332" fmla="*/ 179935 h 540000"/>
              <a:gd name="connsiteX333" fmla="*/ 326079 w 562266"/>
              <a:gd name="connsiteY333" fmla="*/ 181278 h 540000"/>
              <a:gd name="connsiteX334" fmla="*/ 328190 w 562266"/>
              <a:gd name="connsiteY334" fmla="*/ 182669 h 540000"/>
              <a:gd name="connsiteX335" fmla="*/ 330350 w 562266"/>
              <a:gd name="connsiteY335" fmla="*/ 184156 h 540000"/>
              <a:gd name="connsiteX336" fmla="*/ 332365 w 562266"/>
              <a:gd name="connsiteY336" fmla="*/ 185691 h 540000"/>
              <a:gd name="connsiteX337" fmla="*/ 334381 w 562266"/>
              <a:gd name="connsiteY337" fmla="*/ 187323 h 540000"/>
              <a:gd name="connsiteX338" fmla="*/ 336396 w 562266"/>
              <a:gd name="connsiteY338" fmla="*/ 189002 h 540000"/>
              <a:gd name="connsiteX339" fmla="*/ 338316 w 562266"/>
              <a:gd name="connsiteY339" fmla="*/ 190729 h 540000"/>
              <a:gd name="connsiteX340" fmla="*/ 340236 w 562266"/>
              <a:gd name="connsiteY340" fmla="*/ 192504 h 540000"/>
              <a:gd name="connsiteX341" fmla="*/ 342059 w 562266"/>
              <a:gd name="connsiteY341" fmla="*/ 194423 h 540000"/>
              <a:gd name="connsiteX342" fmla="*/ 343883 w 562266"/>
              <a:gd name="connsiteY342" fmla="*/ 196342 h 540000"/>
              <a:gd name="connsiteX343" fmla="*/ 345659 w 562266"/>
              <a:gd name="connsiteY343" fmla="*/ 198309 h 540000"/>
              <a:gd name="connsiteX344" fmla="*/ 347434 w 562266"/>
              <a:gd name="connsiteY344" fmla="*/ 200371 h 540000"/>
              <a:gd name="connsiteX345" fmla="*/ 349162 w 562266"/>
              <a:gd name="connsiteY345" fmla="*/ 202482 h 540000"/>
              <a:gd name="connsiteX346" fmla="*/ 350842 w 562266"/>
              <a:gd name="connsiteY346" fmla="*/ 204641 h 540000"/>
              <a:gd name="connsiteX347" fmla="*/ 352473 w 562266"/>
              <a:gd name="connsiteY347" fmla="*/ 206896 h 540000"/>
              <a:gd name="connsiteX348" fmla="*/ 354105 w 562266"/>
              <a:gd name="connsiteY348" fmla="*/ 209199 h 540000"/>
              <a:gd name="connsiteX349" fmla="*/ 355689 w 562266"/>
              <a:gd name="connsiteY349" fmla="*/ 211502 h 540000"/>
              <a:gd name="connsiteX350" fmla="*/ 357272 w 562266"/>
              <a:gd name="connsiteY350" fmla="*/ 213900 h 540000"/>
              <a:gd name="connsiteX351" fmla="*/ 358760 w 562266"/>
              <a:gd name="connsiteY351" fmla="*/ 216395 h 540000"/>
              <a:gd name="connsiteX352" fmla="*/ 360296 w 562266"/>
              <a:gd name="connsiteY352" fmla="*/ 218890 h 540000"/>
              <a:gd name="connsiteX353" fmla="*/ 361735 w 562266"/>
              <a:gd name="connsiteY353" fmla="*/ 221480 h 540000"/>
              <a:gd name="connsiteX354" fmla="*/ 363223 w 562266"/>
              <a:gd name="connsiteY354" fmla="*/ 224023 h 540000"/>
              <a:gd name="connsiteX355" fmla="*/ 364663 w 562266"/>
              <a:gd name="connsiteY355" fmla="*/ 226709 h 540000"/>
              <a:gd name="connsiteX356" fmla="*/ 366007 w 562266"/>
              <a:gd name="connsiteY356" fmla="*/ 229444 h 540000"/>
              <a:gd name="connsiteX357" fmla="*/ 367398 w 562266"/>
              <a:gd name="connsiteY357" fmla="*/ 232226 h 540000"/>
              <a:gd name="connsiteX358" fmla="*/ 368742 w 562266"/>
              <a:gd name="connsiteY358" fmla="*/ 235009 h 540000"/>
              <a:gd name="connsiteX359" fmla="*/ 370086 w 562266"/>
              <a:gd name="connsiteY359" fmla="*/ 237887 h 540000"/>
              <a:gd name="connsiteX360" fmla="*/ 371430 w 562266"/>
              <a:gd name="connsiteY360" fmla="*/ 240813 h 540000"/>
              <a:gd name="connsiteX361" fmla="*/ 372725 w 562266"/>
              <a:gd name="connsiteY361" fmla="*/ 243788 h 540000"/>
              <a:gd name="connsiteX362" fmla="*/ 373973 w 562266"/>
              <a:gd name="connsiteY362" fmla="*/ 246810 h 540000"/>
              <a:gd name="connsiteX363" fmla="*/ 375221 w 562266"/>
              <a:gd name="connsiteY363" fmla="*/ 249833 h 540000"/>
              <a:gd name="connsiteX364" fmla="*/ 376469 w 562266"/>
              <a:gd name="connsiteY364" fmla="*/ 252951 h 540000"/>
              <a:gd name="connsiteX365" fmla="*/ 377716 w 562266"/>
              <a:gd name="connsiteY365" fmla="*/ 256069 h 540000"/>
              <a:gd name="connsiteX366" fmla="*/ 380116 w 562266"/>
              <a:gd name="connsiteY366" fmla="*/ 262498 h 540000"/>
              <a:gd name="connsiteX367" fmla="*/ 382515 w 562266"/>
              <a:gd name="connsiteY367" fmla="*/ 269070 h 540000"/>
              <a:gd name="connsiteX368" fmla="*/ 384867 w 562266"/>
              <a:gd name="connsiteY368" fmla="*/ 275834 h 540000"/>
              <a:gd name="connsiteX369" fmla="*/ 387170 w 562266"/>
              <a:gd name="connsiteY369" fmla="*/ 282695 h 540000"/>
              <a:gd name="connsiteX370" fmla="*/ 389426 w 562266"/>
              <a:gd name="connsiteY370" fmla="*/ 289747 h 540000"/>
              <a:gd name="connsiteX371" fmla="*/ 391729 w 562266"/>
              <a:gd name="connsiteY371" fmla="*/ 296943 h 540000"/>
              <a:gd name="connsiteX372" fmla="*/ 393985 w 562266"/>
              <a:gd name="connsiteY372" fmla="*/ 304235 h 540000"/>
              <a:gd name="connsiteX373" fmla="*/ 394945 w 562266"/>
              <a:gd name="connsiteY373" fmla="*/ 307497 h 540000"/>
              <a:gd name="connsiteX374" fmla="*/ 395761 w 562266"/>
              <a:gd name="connsiteY374" fmla="*/ 310711 h 540000"/>
              <a:gd name="connsiteX375" fmla="*/ 396432 w 562266"/>
              <a:gd name="connsiteY375" fmla="*/ 313878 h 540000"/>
              <a:gd name="connsiteX376" fmla="*/ 397008 w 562266"/>
              <a:gd name="connsiteY376" fmla="*/ 316996 h 540000"/>
              <a:gd name="connsiteX377" fmla="*/ 397392 w 562266"/>
              <a:gd name="connsiteY377" fmla="*/ 320066 h 540000"/>
              <a:gd name="connsiteX378" fmla="*/ 397776 w 562266"/>
              <a:gd name="connsiteY378" fmla="*/ 323089 h 540000"/>
              <a:gd name="connsiteX379" fmla="*/ 397920 w 562266"/>
              <a:gd name="connsiteY379" fmla="*/ 326063 h 540000"/>
              <a:gd name="connsiteX380" fmla="*/ 398016 w 562266"/>
              <a:gd name="connsiteY380" fmla="*/ 328989 h 540000"/>
              <a:gd name="connsiteX381" fmla="*/ 397968 w 562266"/>
              <a:gd name="connsiteY381" fmla="*/ 331868 h 540000"/>
              <a:gd name="connsiteX382" fmla="*/ 397824 w 562266"/>
              <a:gd name="connsiteY382" fmla="*/ 334746 h 540000"/>
              <a:gd name="connsiteX383" fmla="*/ 397488 w 562266"/>
              <a:gd name="connsiteY383" fmla="*/ 337529 h 540000"/>
              <a:gd name="connsiteX384" fmla="*/ 397152 w 562266"/>
              <a:gd name="connsiteY384" fmla="*/ 340311 h 540000"/>
              <a:gd name="connsiteX385" fmla="*/ 396672 w 562266"/>
              <a:gd name="connsiteY385" fmla="*/ 342998 h 540000"/>
              <a:gd name="connsiteX386" fmla="*/ 396096 w 562266"/>
              <a:gd name="connsiteY386" fmla="*/ 345684 h 540000"/>
              <a:gd name="connsiteX387" fmla="*/ 395377 w 562266"/>
              <a:gd name="connsiteY387" fmla="*/ 348275 h 540000"/>
              <a:gd name="connsiteX388" fmla="*/ 394609 w 562266"/>
              <a:gd name="connsiteY388" fmla="*/ 350818 h 540000"/>
              <a:gd name="connsiteX389" fmla="*/ 393697 w 562266"/>
              <a:gd name="connsiteY389" fmla="*/ 353360 h 540000"/>
              <a:gd name="connsiteX390" fmla="*/ 392689 w 562266"/>
              <a:gd name="connsiteY390" fmla="*/ 355855 h 540000"/>
              <a:gd name="connsiteX391" fmla="*/ 391633 w 562266"/>
              <a:gd name="connsiteY391" fmla="*/ 358253 h 540000"/>
              <a:gd name="connsiteX392" fmla="*/ 390434 w 562266"/>
              <a:gd name="connsiteY392" fmla="*/ 360652 h 540000"/>
              <a:gd name="connsiteX393" fmla="*/ 389186 w 562266"/>
              <a:gd name="connsiteY393" fmla="*/ 362955 h 540000"/>
              <a:gd name="connsiteX394" fmla="*/ 387794 w 562266"/>
              <a:gd name="connsiteY394" fmla="*/ 365258 h 540000"/>
              <a:gd name="connsiteX395" fmla="*/ 386355 w 562266"/>
              <a:gd name="connsiteY395" fmla="*/ 367465 h 540000"/>
              <a:gd name="connsiteX396" fmla="*/ 384819 w 562266"/>
              <a:gd name="connsiteY396" fmla="*/ 369623 h 540000"/>
              <a:gd name="connsiteX397" fmla="*/ 383235 w 562266"/>
              <a:gd name="connsiteY397" fmla="*/ 371782 h 540000"/>
              <a:gd name="connsiteX398" fmla="*/ 381555 w 562266"/>
              <a:gd name="connsiteY398" fmla="*/ 373845 h 540000"/>
              <a:gd name="connsiteX399" fmla="*/ 379780 w 562266"/>
              <a:gd name="connsiteY399" fmla="*/ 375860 h 540000"/>
              <a:gd name="connsiteX400" fmla="*/ 377956 w 562266"/>
              <a:gd name="connsiteY400" fmla="*/ 377875 h 540000"/>
              <a:gd name="connsiteX401" fmla="*/ 376037 w 562266"/>
              <a:gd name="connsiteY401" fmla="*/ 379794 h 540000"/>
              <a:gd name="connsiteX402" fmla="*/ 374069 w 562266"/>
              <a:gd name="connsiteY402" fmla="*/ 381665 h 540000"/>
              <a:gd name="connsiteX403" fmla="*/ 372005 w 562266"/>
              <a:gd name="connsiteY403" fmla="*/ 383488 h 540000"/>
              <a:gd name="connsiteX404" fmla="*/ 369894 w 562266"/>
              <a:gd name="connsiteY404" fmla="*/ 385263 h 540000"/>
              <a:gd name="connsiteX405" fmla="*/ 367638 w 562266"/>
              <a:gd name="connsiteY405" fmla="*/ 386990 h 540000"/>
              <a:gd name="connsiteX406" fmla="*/ 365431 w 562266"/>
              <a:gd name="connsiteY406" fmla="*/ 388717 h 540000"/>
              <a:gd name="connsiteX407" fmla="*/ 363127 w 562266"/>
              <a:gd name="connsiteY407" fmla="*/ 390348 h 540000"/>
              <a:gd name="connsiteX408" fmla="*/ 360728 w 562266"/>
              <a:gd name="connsiteY408" fmla="*/ 391931 h 540000"/>
              <a:gd name="connsiteX409" fmla="*/ 358280 w 562266"/>
              <a:gd name="connsiteY409" fmla="*/ 393466 h 540000"/>
              <a:gd name="connsiteX410" fmla="*/ 355833 w 562266"/>
              <a:gd name="connsiteY410" fmla="*/ 394906 h 540000"/>
              <a:gd name="connsiteX411" fmla="*/ 353241 w 562266"/>
              <a:gd name="connsiteY411" fmla="*/ 396297 h 540000"/>
              <a:gd name="connsiteX412" fmla="*/ 350698 w 562266"/>
              <a:gd name="connsiteY412" fmla="*/ 397688 h 540000"/>
              <a:gd name="connsiteX413" fmla="*/ 348058 w 562266"/>
              <a:gd name="connsiteY413" fmla="*/ 398983 h 540000"/>
              <a:gd name="connsiteX414" fmla="*/ 345323 w 562266"/>
              <a:gd name="connsiteY414" fmla="*/ 400231 h 540000"/>
              <a:gd name="connsiteX415" fmla="*/ 342587 w 562266"/>
              <a:gd name="connsiteY415" fmla="*/ 401478 h 540000"/>
              <a:gd name="connsiteX416" fmla="*/ 339852 w 562266"/>
              <a:gd name="connsiteY416" fmla="*/ 402581 h 540000"/>
              <a:gd name="connsiteX417" fmla="*/ 337020 w 562266"/>
              <a:gd name="connsiteY417" fmla="*/ 403685 h 540000"/>
              <a:gd name="connsiteX418" fmla="*/ 334141 w 562266"/>
              <a:gd name="connsiteY418" fmla="*/ 404740 h 540000"/>
              <a:gd name="connsiteX419" fmla="*/ 331262 w 562266"/>
              <a:gd name="connsiteY419" fmla="*/ 405700 h 540000"/>
              <a:gd name="connsiteX420" fmla="*/ 328334 w 562266"/>
              <a:gd name="connsiteY420" fmla="*/ 406659 h 540000"/>
              <a:gd name="connsiteX421" fmla="*/ 325407 w 562266"/>
              <a:gd name="connsiteY421" fmla="*/ 407571 h 540000"/>
              <a:gd name="connsiteX422" fmla="*/ 322431 w 562266"/>
              <a:gd name="connsiteY422" fmla="*/ 408338 h 540000"/>
              <a:gd name="connsiteX423" fmla="*/ 319408 w 562266"/>
              <a:gd name="connsiteY423" fmla="*/ 409154 h 540000"/>
              <a:gd name="connsiteX424" fmla="*/ 316385 w 562266"/>
              <a:gd name="connsiteY424" fmla="*/ 409825 h 540000"/>
              <a:gd name="connsiteX425" fmla="*/ 313313 w 562266"/>
              <a:gd name="connsiteY425" fmla="*/ 410545 h 540000"/>
              <a:gd name="connsiteX426" fmla="*/ 310194 w 562266"/>
              <a:gd name="connsiteY426" fmla="*/ 411121 h 540000"/>
              <a:gd name="connsiteX427" fmla="*/ 307122 w 562266"/>
              <a:gd name="connsiteY427" fmla="*/ 411648 h 540000"/>
              <a:gd name="connsiteX428" fmla="*/ 303955 w 562266"/>
              <a:gd name="connsiteY428" fmla="*/ 412176 h 540000"/>
              <a:gd name="connsiteX429" fmla="*/ 300836 w 562266"/>
              <a:gd name="connsiteY429" fmla="*/ 412560 h 540000"/>
              <a:gd name="connsiteX430" fmla="*/ 297668 w 562266"/>
              <a:gd name="connsiteY430" fmla="*/ 412944 h 540000"/>
              <a:gd name="connsiteX431" fmla="*/ 294501 w 562266"/>
              <a:gd name="connsiteY431" fmla="*/ 413232 h 540000"/>
              <a:gd name="connsiteX432" fmla="*/ 291334 w 562266"/>
              <a:gd name="connsiteY432" fmla="*/ 413519 h 540000"/>
              <a:gd name="connsiteX433" fmla="*/ 288166 w 562266"/>
              <a:gd name="connsiteY433" fmla="*/ 413759 h 540000"/>
              <a:gd name="connsiteX434" fmla="*/ 284999 w 562266"/>
              <a:gd name="connsiteY434" fmla="*/ 413903 h 540000"/>
              <a:gd name="connsiteX435" fmla="*/ 281783 w 562266"/>
              <a:gd name="connsiteY435" fmla="*/ 413999 h 540000"/>
              <a:gd name="connsiteX436" fmla="*/ 278616 w 562266"/>
              <a:gd name="connsiteY436" fmla="*/ 413999 h 540000"/>
              <a:gd name="connsiteX437" fmla="*/ 275401 w 562266"/>
              <a:gd name="connsiteY437" fmla="*/ 413999 h 540000"/>
              <a:gd name="connsiteX438" fmla="*/ 272233 w 562266"/>
              <a:gd name="connsiteY438" fmla="*/ 413903 h 540000"/>
              <a:gd name="connsiteX439" fmla="*/ 269066 w 562266"/>
              <a:gd name="connsiteY439" fmla="*/ 413759 h 540000"/>
              <a:gd name="connsiteX440" fmla="*/ 265899 w 562266"/>
              <a:gd name="connsiteY440" fmla="*/ 413567 h 540000"/>
              <a:gd name="connsiteX441" fmla="*/ 262780 w 562266"/>
              <a:gd name="connsiteY441" fmla="*/ 413327 h 540000"/>
              <a:gd name="connsiteX442" fmla="*/ 259612 w 562266"/>
              <a:gd name="connsiteY442" fmla="*/ 413040 h 540000"/>
              <a:gd name="connsiteX443" fmla="*/ 256493 w 562266"/>
              <a:gd name="connsiteY443" fmla="*/ 412752 h 540000"/>
              <a:gd name="connsiteX444" fmla="*/ 253421 w 562266"/>
              <a:gd name="connsiteY444" fmla="*/ 412368 h 540000"/>
              <a:gd name="connsiteX445" fmla="*/ 250350 w 562266"/>
              <a:gd name="connsiteY445" fmla="*/ 411888 h 540000"/>
              <a:gd name="connsiteX446" fmla="*/ 247278 w 562266"/>
              <a:gd name="connsiteY446" fmla="*/ 411409 h 540000"/>
              <a:gd name="connsiteX447" fmla="*/ 244207 w 562266"/>
              <a:gd name="connsiteY447" fmla="*/ 410881 h 540000"/>
              <a:gd name="connsiteX448" fmla="*/ 241232 w 562266"/>
              <a:gd name="connsiteY448" fmla="*/ 410305 h 540000"/>
              <a:gd name="connsiteX449" fmla="*/ 238208 w 562266"/>
              <a:gd name="connsiteY449" fmla="*/ 409681 h 540000"/>
              <a:gd name="connsiteX450" fmla="*/ 235281 w 562266"/>
              <a:gd name="connsiteY450" fmla="*/ 409010 h 540000"/>
              <a:gd name="connsiteX451" fmla="*/ 232353 w 562266"/>
              <a:gd name="connsiteY451" fmla="*/ 408194 h 540000"/>
              <a:gd name="connsiteX452" fmla="*/ 229426 w 562266"/>
              <a:gd name="connsiteY452" fmla="*/ 407427 h 540000"/>
              <a:gd name="connsiteX453" fmla="*/ 226595 w 562266"/>
              <a:gd name="connsiteY453" fmla="*/ 406563 h 540000"/>
              <a:gd name="connsiteX454" fmla="*/ 223763 w 562266"/>
              <a:gd name="connsiteY454" fmla="*/ 405652 h 540000"/>
              <a:gd name="connsiteX455" fmla="*/ 220980 w 562266"/>
              <a:gd name="connsiteY455" fmla="*/ 404740 h 540000"/>
              <a:gd name="connsiteX456" fmla="*/ 218244 w 562266"/>
              <a:gd name="connsiteY456" fmla="*/ 403733 h 540000"/>
              <a:gd name="connsiteX457" fmla="*/ 215509 w 562266"/>
              <a:gd name="connsiteY457" fmla="*/ 402629 h 540000"/>
              <a:gd name="connsiteX458" fmla="*/ 212870 w 562266"/>
              <a:gd name="connsiteY458" fmla="*/ 401574 h 540000"/>
              <a:gd name="connsiteX459" fmla="*/ 210230 w 562266"/>
              <a:gd name="connsiteY459" fmla="*/ 400423 h 540000"/>
              <a:gd name="connsiteX460" fmla="*/ 207639 w 562266"/>
              <a:gd name="connsiteY460" fmla="*/ 399175 h 540000"/>
              <a:gd name="connsiteX461" fmla="*/ 205143 w 562266"/>
              <a:gd name="connsiteY461" fmla="*/ 397928 h 540000"/>
              <a:gd name="connsiteX462" fmla="*/ 202648 w 562266"/>
              <a:gd name="connsiteY462" fmla="*/ 396633 h 540000"/>
              <a:gd name="connsiteX463" fmla="*/ 200248 w 562266"/>
              <a:gd name="connsiteY463" fmla="*/ 395289 h 540000"/>
              <a:gd name="connsiteX464" fmla="*/ 197897 w 562266"/>
              <a:gd name="connsiteY464" fmla="*/ 393850 h 540000"/>
              <a:gd name="connsiteX465" fmla="*/ 195593 w 562266"/>
              <a:gd name="connsiteY465" fmla="*/ 392363 h 540000"/>
              <a:gd name="connsiteX466" fmla="*/ 193289 w 562266"/>
              <a:gd name="connsiteY466" fmla="*/ 390876 h 540000"/>
              <a:gd name="connsiteX467" fmla="*/ 191130 w 562266"/>
              <a:gd name="connsiteY467" fmla="*/ 389293 h 540000"/>
              <a:gd name="connsiteX468" fmla="*/ 189018 w 562266"/>
              <a:gd name="connsiteY468" fmla="*/ 387661 h 540000"/>
              <a:gd name="connsiteX469" fmla="*/ 186907 w 562266"/>
              <a:gd name="connsiteY469" fmla="*/ 385982 h 540000"/>
              <a:gd name="connsiteX470" fmla="*/ 184891 w 562266"/>
              <a:gd name="connsiteY470" fmla="*/ 384255 h 540000"/>
              <a:gd name="connsiteX471" fmla="*/ 182972 w 562266"/>
              <a:gd name="connsiteY471" fmla="*/ 382480 h 540000"/>
              <a:gd name="connsiteX472" fmla="*/ 181100 w 562266"/>
              <a:gd name="connsiteY472" fmla="*/ 380609 h 540000"/>
              <a:gd name="connsiteX473" fmla="*/ 179228 w 562266"/>
              <a:gd name="connsiteY473" fmla="*/ 378738 h 540000"/>
              <a:gd name="connsiteX474" fmla="*/ 177501 w 562266"/>
              <a:gd name="connsiteY474" fmla="*/ 376819 h 540000"/>
              <a:gd name="connsiteX475" fmla="*/ 175869 w 562266"/>
              <a:gd name="connsiteY475" fmla="*/ 374853 h 540000"/>
              <a:gd name="connsiteX476" fmla="*/ 174285 w 562266"/>
              <a:gd name="connsiteY476" fmla="*/ 372742 h 540000"/>
              <a:gd name="connsiteX477" fmla="*/ 172750 w 562266"/>
              <a:gd name="connsiteY477" fmla="*/ 370679 h 540000"/>
              <a:gd name="connsiteX478" fmla="*/ 171310 w 562266"/>
              <a:gd name="connsiteY478" fmla="*/ 368568 h 540000"/>
              <a:gd name="connsiteX479" fmla="*/ 169966 w 562266"/>
              <a:gd name="connsiteY479" fmla="*/ 366313 h 540000"/>
              <a:gd name="connsiteX480" fmla="*/ 168718 w 562266"/>
              <a:gd name="connsiteY480" fmla="*/ 364106 h 540000"/>
              <a:gd name="connsiteX481" fmla="*/ 167519 w 562266"/>
              <a:gd name="connsiteY481" fmla="*/ 361756 h 540000"/>
              <a:gd name="connsiteX482" fmla="*/ 166415 w 562266"/>
              <a:gd name="connsiteY482" fmla="*/ 359453 h 540000"/>
              <a:gd name="connsiteX483" fmla="*/ 165407 w 562266"/>
              <a:gd name="connsiteY483" fmla="*/ 357006 h 540000"/>
              <a:gd name="connsiteX484" fmla="*/ 164447 w 562266"/>
              <a:gd name="connsiteY484" fmla="*/ 354560 h 540000"/>
              <a:gd name="connsiteX485" fmla="*/ 163631 w 562266"/>
              <a:gd name="connsiteY485" fmla="*/ 352065 h 540000"/>
              <a:gd name="connsiteX486" fmla="*/ 162912 w 562266"/>
              <a:gd name="connsiteY486" fmla="*/ 349522 h 540000"/>
              <a:gd name="connsiteX487" fmla="*/ 162240 w 562266"/>
              <a:gd name="connsiteY487" fmla="*/ 346884 h 540000"/>
              <a:gd name="connsiteX488" fmla="*/ 161664 w 562266"/>
              <a:gd name="connsiteY488" fmla="*/ 344197 h 540000"/>
              <a:gd name="connsiteX489" fmla="*/ 161232 w 562266"/>
              <a:gd name="connsiteY489" fmla="*/ 341463 h 540000"/>
              <a:gd name="connsiteX490" fmla="*/ 160896 w 562266"/>
              <a:gd name="connsiteY490" fmla="*/ 338728 h 540000"/>
              <a:gd name="connsiteX491" fmla="*/ 160608 w 562266"/>
              <a:gd name="connsiteY491" fmla="*/ 335898 h 540000"/>
              <a:gd name="connsiteX492" fmla="*/ 160464 w 562266"/>
              <a:gd name="connsiteY492" fmla="*/ 332971 h 540000"/>
              <a:gd name="connsiteX493" fmla="*/ 160416 w 562266"/>
              <a:gd name="connsiteY493" fmla="*/ 330045 h 540000"/>
              <a:gd name="connsiteX494" fmla="*/ 160464 w 562266"/>
              <a:gd name="connsiteY494" fmla="*/ 327071 h 540000"/>
              <a:gd name="connsiteX495" fmla="*/ 160608 w 562266"/>
              <a:gd name="connsiteY495" fmla="*/ 324000 h 540000"/>
              <a:gd name="connsiteX496" fmla="*/ 160944 w 562266"/>
              <a:gd name="connsiteY496" fmla="*/ 320930 h 540000"/>
              <a:gd name="connsiteX497" fmla="*/ 161328 w 562266"/>
              <a:gd name="connsiteY497" fmla="*/ 317764 h 540000"/>
              <a:gd name="connsiteX498" fmla="*/ 161808 w 562266"/>
              <a:gd name="connsiteY498" fmla="*/ 314597 h 540000"/>
              <a:gd name="connsiteX499" fmla="*/ 162480 w 562266"/>
              <a:gd name="connsiteY499" fmla="*/ 311335 h 540000"/>
              <a:gd name="connsiteX500" fmla="*/ 163200 w 562266"/>
              <a:gd name="connsiteY500" fmla="*/ 308025 h 540000"/>
              <a:gd name="connsiteX501" fmla="*/ 165407 w 562266"/>
              <a:gd name="connsiteY501" fmla="*/ 299054 h 540000"/>
              <a:gd name="connsiteX502" fmla="*/ 166511 w 562266"/>
              <a:gd name="connsiteY502" fmla="*/ 294688 h 540000"/>
              <a:gd name="connsiteX503" fmla="*/ 167663 w 562266"/>
              <a:gd name="connsiteY503" fmla="*/ 290419 h 540000"/>
              <a:gd name="connsiteX504" fmla="*/ 168814 w 562266"/>
              <a:gd name="connsiteY504" fmla="*/ 286149 h 540000"/>
              <a:gd name="connsiteX505" fmla="*/ 169918 w 562266"/>
              <a:gd name="connsiteY505" fmla="*/ 282023 h 540000"/>
              <a:gd name="connsiteX506" fmla="*/ 171118 w 562266"/>
              <a:gd name="connsiteY506" fmla="*/ 277993 h 540000"/>
              <a:gd name="connsiteX507" fmla="*/ 172318 w 562266"/>
              <a:gd name="connsiteY507" fmla="*/ 274012 h 540000"/>
              <a:gd name="connsiteX508" fmla="*/ 173517 w 562266"/>
              <a:gd name="connsiteY508" fmla="*/ 270125 h 540000"/>
              <a:gd name="connsiteX509" fmla="*/ 174717 w 562266"/>
              <a:gd name="connsiteY509" fmla="*/ 266288 h 540000"/>
              <a:gd name="connsiteX510" fmla="*/ 175917 w 562266"/>
              <a:gd name="connsiteY510" fmla="*/ 262594 h 540000"/>
              <a:gd name="connsiteX511" fmla="*/ 177165 w 562266"/>
              <a:gd name="connsiteY511" fmla="*/ 258948 h 540000"/>
              <a:gd name="connsiteX512" fmla="*/ 178460 w 562266"/>
              <a:gd name="connsiteY512" fmla="*/ 255302 h 540000"/>
              <a:gd name="connsiteX513" fmla="*/ 179756 w 562266"/>
              <a:gd name="connsiteY513" fmla="*/ 251847 h 540000"/>
              <a:gd name="connsiteX514" fmla="*/ 181004 w 562266"/>
              <a:gd name="connsiteY514" fmla="*/ 248393 h 540000"/>
              <a:gd name="connsiteX515" fmla="*/ 182300 w 562266"/>
              <a:gd name="connsiteY515" fmla="*/ 245083 h 540000"/>
              <a:gd name="connsiteX516" fmla="*/ 183643 w 562266"/>
              <a:gd name="connsiteY516" fmla="*/ 241821 h 540000"/>
              <a:gd name="connsiteX517" fmla="*/ 185035 w 562266"/>
              <a:gd name="connsiteY517" fmla="*/ 238607 h 540000"/>
              <a:gd name="connsiteX518" fmla="*/ 186379 w 562266"/>
              <a:gd name="connsiteY518" fmla="*/ 235488 h 540000"/>
              <a:gd name="connsiteX519" fmla="*/ 187770 w 562266"/>
              <a:gd name="connsiteY519" fmla="*/ 232466 h 540000"/>
              <a:gd name="connsiteX520" fmla="*/ 189210 w 562266"/>
              <a:gd name="connsiteY520" fmla="*/ 229492 h 540000"/>
              <a:gd name="connsiteX521" fmla="*/ 190650 w 562266"/>
              <a:gd name="connsiteY521" fmla="*/ 226565 h 540000"/>
              <a:gd name="connsiteX522" fmla="*/ 192090 w 562266"/>
              <a:gd name="connsiteY522" fmla="*/ 223735 h 540000"/>
              <a:gd name="connsiteX523" fmla="*/ 193529 w 562266"/>
              <a:gd name="connsiteY523" fmla="*/ 221048 h 540000"/>
              <a:gd name="connsiteX524" fmla="*/ 195065 w 562266"/>
              <a:gd name="connsiteY524" fmla="*/ 218362 h 540000"/>
              <a:gd name="connsiteX525" fmla="*/ 196601 w 562266"/>
              <a:gd name="connsiteY525" fmla="*/ 215723 h 540000"/>
              <a:gd name="connsiteX526" fmla="*/ 198136 w 562266"/>
              <a:gd name="connsiteY526" fmla="*/ 213229 h 540000"/>
              <a:gd name="connsiteX527" fmla="*/ 199720 w 562266"/>
              <a:gd name="connsiteY527" fmla="*/ 210782 h 540000"/>
              <a:gd name="connsiteX528" fmla="*/ 201304 w 562266"/>
              <a:gd name="connsiteY528" fmla="*/ 208383 h 540000"/>
              <a:gd name="connsiteX529" fmla="*/ 202936 w 562266"/>
              <a:gd name="connsiteY529" fmla="*/ 206080 h 540000"/>
              <a:gd name="connsiteX530" fmla="*/ 204663 w 562266"/>
              <a:gd name="connsiteY530" fmla="*/ 203874 h 540000"/>
              <a:gd name="connsiteX531" fmla="*/ 206343 w 562266"/>
              <a:gd name="connsiteY531" fmla="*/ 201667 h 540000"/>
              <a:gd name="connsiteX532" fmla="*/ 208022 w 562266"/>
              <a:gd name="connsiteY532" fmla="*/ 199604 h 540000"/>
              <a:gd name="connsiteX533" fmla="*/ 209798 w 562266"/>
              <a:gd name="connsiteY533" fmla="*/ 197589 h 540000"/>
              <a:gd name="connsiteX534" fmla="*/ 211526 w 562266"/>
              <a:gd name="connsiteY534" fmla="*/ 195622 h 540000"/>
              <a:gd name="connsiteX535" fmla="*/ 213350 w 562266"/>
              <a:gd name="connsiteY535" fmla="*/ 193751 h 540000"/>
              <a:gd name="connsiteX536" fmla="*/ 215173 w 562266"/>
              <a:gd name="connsiteY536" fmla="*/ 191928 h 540000"/>
              <a:gd name="connsiteX537" fmla="*/ 217045 w 562266"/>
              <a:gd name="connsiteY537" fmla="*/ 190201 h 540000"/>
              <a:gd name="connsiteX538" fmla="*/ 218964 w 562266"/>
              <a:gd name="connsiteY538" fmla="*/ 188570 h 540000"/>
              <a:gd name="connsiteX539" fmla="*/ 220884 w 562266"/>
              <a:gd name="connsiteY539" fmla="*/ 186939 h 540000"/>
              <a:gd name="connsiteX540" fmla="*/ 222851 w 562266"/>
              <a:gd name="connsiteY540" fmla="*/ 185404 h 540000"/>
              <a:gd name="connsiteX541" fmla="*/ 224819 w 562266"/>
              <a:gd name="connsiteY541" fmla="*/ 183965 h 540000"/>
              <a:gd name="connsiteX542" fmla="*/ 226883 w 562266"/>
              <a:gd name="connsiteY542" fmla="*/ 182573 h 540000"/>
              <a:gd name="connsiteX543" fmla="*/ 228946 w 562266"/>
              <a:gd name="connsiteY543" fmla="*/ 181230 h 540000"/>
              <a:gd name="connsiteX544" fmla="*/ 231058 w 562266"/>
              <a:gd name="connsiteY544" fmla="*/ 179983 h 540000"/>
              <a:gd name="connsiteX545" fmla="*/ 233217 w 562266"/>
              <a:gd name="connsiteY545" fmla="*/ 178831 h 540000"/>
              <a:gd name="connsiteX546" fmla="*/ 235377 w 562266"/>
              <a:gd name="connsiteY546" fmla="*/ 177680 h 540000"/>
              <a:gd name="connsiteX547" fmla="*/ 237584 w 562266"/>
              <a:gd name="connsiteY547" fmla="*/ 176624 h 540000"/>
              <a:gd name="connsiteX548" fmla="*/ 239840 w 562266"/>
              <a:gd name="connsiteY548" fmla="*/ 175665 h 540000"/>
              <a:gd name="connsiteX549" fmla="*/ 242096 w 562266"/>
              <a:gd name="connsiteY549" fmla="*/ 174706 h 540000"/>
              <a:gd name="connsiteX550" fmla="*/ 244447 w 562266"/>
              <a:gd name="connsiteY550" fmla="*/ 173842 h 540000"/>
              <a:gd name="connsiteX551" fmla="*/ 246799 w 562266"/>
              <a:gd name="connsiteY551" fmla="*/ 173074 h 540000"/>
              <a:gd name="connsiteX552" fmla="*/ 249246 w 562266"/>
              <a:gd name="connsiteY552" fmla="*/ 172307 h 540000"/>
              <a:gd name="connsiteX553" fmla="*/ 251694 w 562266"/>
              <a:gd name="connsiteY553" fmla="*/ 171683 h 540000"/>
              <a:gd name="connsiteX554" fmla="*/ 254189 w 562266"/>
              <a:gd name="connsiteY554" fmla="*/ 171108 h 540000"/>
              <a:gd name="connsiteX555" fmla="*/ 256733 w 562266"/>
              <a:gd name="connsiteY555" fmla="*/ 170532 h 540000"/>
              <a:gd name="connsiteX556" fmla="*/ 259276 w 562266"/>
              <a:gd name="connsiteY556" fmla="*/ 170052 h 540000"/>
              <a:gd name="connsiteX557" fmla="*/ 261916 w 562266"/>
              <a:gd name="connsiteY557" fmla="*/ 169668 h 540000"/>
              <a:gd name="connsiteX558" fmla="*/ 264603 w 562266"/>
              <a:gd name="connsiteY558" fmla="*/ 169332 h 540000"/>
              <a:gd name="connsiteX559" fmla="*/ 267291 w 562266"/>
              <a:gd name="connsiteY559" fmla="*/ 169045 h 540000"/>
              <a:gd name="connsiteX560" fmla="*/ 270026 w 562266"/>
              <a:gd name="connsiteY560" fmla="*/ 168805 h 540000"/>
              <a:gd name="connsiteX561" fmla="*/ 272857 w 562266"/>
              <a:gd name="connsiteY561" fmla="*/ 168661 h 540000"/>
              <a:gd name="connsiteX562" fmla="*/ 275689 w 562266"/>
              <a:gd name="connsiteY562" fmla="*/ 168565 h 540000"/>
              <a:gd name="connsiteX563" fmla="*/ 278616 w 562266"/>
              <a:gd name="connsiteY563" fmla="*/ 168565 h 540000"/>
              <a:gd name="connsiteX564" fmla="*/ 301612 w 562266"/>
              <a:gd name="connsiteY564" fmla="*/ 89999 h 540000"/>
              <a:gd name="connsiteX565" fmla="*/ 302284 w 562266"/>
              <a:gd name="connsiteY565" fmla="*/ 90528 h 540000"/>
              <a:gd name="connsiteX566" fmla="*/ 303003 w 562266"/>
              <a:gd name="connsiteY566" fmla="*/ 91249 h 540000"/>
              <a:gd name="connsiteX567" fmla="*/ 304010 w 562266"/>
              <a:gd name="connsiteY567" fmla="*/ 92162 h 540000"/>
              <a:gd name="connsiteX568" fmla="*/ 305113 w 562266"/>
              <a:gd name="connsiteY568" fmla="*/ 93315 h 540000"/>
              <a:gd name="connsiteX569" fmla="*/ 306360 w 562266"/>
              <a:gd name="connsiteY569" fmla="*/ 94757 h 540000"/>
              <a:gd name="connsiteX570" fmla="*/ 307703 w 562266"/>
              <a:gd name="connsiteY570" fmla="*/ 96391 h 540000"/>
              <a:gd name="connsiteX571" fmla="*/ 308375 w 562266"/>
              <a:gd name="connsiteY571" fmla="*/ 97304 h 540000"/>
              <a:gd name="connsiteX572" fmla="*/ 309046 w 562266"/>
              <a:gd name="connsiteY572" fmla="*/ 98265 h 540000"/>
              <a:gd name="connsiteX573" fmla="*/ 309717 w 562266"/>
              <a:gd name="connsiteY573" fmla="*/ 99275 h 540000"/>
              <a:gd name="connsiteX574" fmla="*/ 310389 w 562266"/>
              <a:gd name="connsiteY574" fmla="*/ 100380 h 540000"/>
              <a:gd name="connsiteX575" fmla="*/ 311012 w 562266"/>
              <a:gd name="connsiteY575" fmla="*/ 101486 h 540000"/>
              <a:gd name="connsiteX576" fmla="*/ 311684 w 562266"/>
              <a:gd name="connsiteY576" fmla="*/ 102639 h 540000"/>
              <a:gd name="connsiteX577" fmla="*/ 312259 w 562266"/>
              <a:gd name="connsiteY577" fmla="*/ 103888 h 540000"/>
              <a:gd name="connsiteX578" fmla="*/ 312835 w 562266"/>
              <a:gd name="connsiteY578" fmla="*/ 105186 h 540000"/>
              <a:gd name="connsiteX579" fmla="*/ 313362 w 562266"/>
              <a:gd name="connsiteY579" fmla="*/ 106484 h 540000"/>
              <a:gd name="connsiteX580" fmla="*/ 313842 w 562266"/>
              <a:gd name="connsiteY580" fmla="*/ 107829 h 540000"/>
              <a:gd name="connsiteX581" fmla="*/ 314273 w 562266"/>
              <a:gd name="connsiteY581" fmla="*/ 109271 h 540000"/>
              <a:gd name="connsiteX582" fmla="*/ 314657 w 562266"/>
              <a:gd name="connsiteY582" fmla="*/ 110761 h 540000"/>
              <a:gd name="connsiteX583" fmla="*/ 314993 w 562266"/>
              <a:gd name="connsiteY583" fmla="*/ 112251 h 540000"/>
              <a:gd name="connsiteX584" fmla="*/ 315233 w 562266"/>
              <a:gd name="connsiteY584" fmla="*/ 113789 h 540000"/>
              <a:gd name="connsiteX585" fmla="*/ 315376 w 562266"/>
              <a:gd name="connsiteY585" fmla="*/ 115423 h 540000"/>
              <a:gd name="connsiteX586" fmla="*/ 315472 w 562266"/>
              <a:gd name="connsiteY586" fmla="*/ 117057 h 540000"/>
              <a:gd name="connsiteX587" fmla="*/ 315472 w 562266"/>
              <a:gd name="connsiteY587" fmla="*/ 118739 h 540000"/>
              <a:gd name="connsiteX588" fmla="*/ 315376 w 562266"/>
              <a:gd name="connsiteY588" fmla="*/ 120421 h 540000"/>
              <a:gd name="connsiteX589" fmla="*/ 316192 w 562266"/>
              <a:gd name="connsiteY589" fmla="*/ 120181 h 540000"/>
              <a:gd name="connsiteX590" fmla="*/ 317103 w 562266"/>
              <a:gd name="connsiteY590" fmla="*/ 119892 h 540000"/>
              <a:gd name="connsiteX591" fmla="*/ 318398 w 562266"/>
              <a:gd name="connsiteY591" fmla="*/ 119604 h 540000"/>
              <a:gd name="connsiteX592" fmla="*/ 319932 w 562266"/>
              <a:gd name="connsiteY592" fmla="*/ 119316 h 540000"/>
              <a:gd name="connsiteX593" fmla="*/ 321707 w 562266"/>
              <a:gd name="connsiteY593" fmla="*/ 119027 h 540000"/>
              <a:gd name="connsiteX594" fmla="*/ 322714 w 562266"/>
              <a:gd name="connsiteY594" fmla="*/ 118931 h 540000"/>
              <a:gd name="connsiteX595" fmla="*/ 323721 w 562266"/>
              <a:gd name="connsiteY595" fmla="*/ 118883 h 540000"/>
              <a:gd name="connsiteX596" fmla="*/ 324776 w 562266"/>
              <a:gd name="connsiteY596" fmla="*/ 118835 h 540000"/>
              <a:gd name="connsiteX597" fmla="*/ 325927 w 562266"/>
              <a:gd name="connsiteY597" fmla="*/ 118835 h 540000"/>
              <a:gd name="connsiteX598" fmla="*/ 327078 w 562266"/>
              <a:gd name="connsiteY598" fmla="*/ 118883 h 540000"/>
              <a:gd name="connsiteX599" fmla="*/ 328229 w 562266"/>
              <a:gd name="connsiteY599" fmla="*/ 118979 h 540000"/>
              <a:gd name="connsiteX600" fmla="*/ 329476 w 562266"/>
              <a:gd name="connsiteY600" fmla="*/ 119220 h 540000"/>
              <a:gd name="connsiteX601" fmla="*/ 330723 w 562266"/>
              <a:gd name="connsiteY601" fmla="*/ 119412 h 540000"/>
              <a:gd name="connsiteX602" fmla="*/ 331970 w 562266"/>
              <a:gd name="connsiteY602" fmla="*/ 119700 h 540000"/>
              <a:gd name="connsiteX603" fmla="*/ 333217 w 562266"/>
              <a:gd name="connsiteY603" fmla="*/ 120037 h 540000"/>
              <a:gd name="connsiteX604" fmla="*/ 334512 w 562266"/>
              <a:gd name="connsiteY604" fmla="*/ 120469 h 540000"/>
              <a:gd name="connsiteX605" fmla="*/ 335806 w 562266"/>
              <a:gd name="connsiteY605" fmla="*/ 120998 h 540000"/>
              <a:gd name="connsiteX606" fmla="*/ 337101 w 562266"/>
              <a:gd name="connsiteY606" fmla="*/ 121574 h 540000"/>
              <a:gd name="connsiteX607" fmla="*/ 338396 w 562266"/>
              <a:gd name="connsiteY607" fmla="*/ 122247 h 540000"/>
              <a:gd name="connsiteX608" fmla="*/ 339739 w 562266"/>
              <a:gd name="connsiteY608" fmla="*/ 123064 h 540000"/>
              <a:gd name="connsiteX609" fmla="*/ 340938 w 562266"/>
              <a:gd name="connsiteY609" fmla="*/ 123977 h 540000"/>
              <a:gd name="connsiteX610" fmla="*/ 342233 w 562266"/>
              <a:gd name="connsiteY610" fmla="*/ 124987 h 540000"/>
              <a:gd name="connsiteX611" fmla="*/ 343480 w 562266"/>
              <a:gd name="connsiteY611" fmla="*/ 126092 h 540000"/>
              <a:gd name="connsiteX612" fmla="*/ 344727 w 562266"/>
              <a:gd name="connsiteY612" fmla="*/ 127342 h 540000"/>
              <a:gd name="connsiteX613" fmla="*/ 345926 w 562266"/>
              <a:gd name="connsiteY613" fmla="*/ 128735 h 540000"/>
              <a:gd name="connsiteX614" fmla="*/ 344583 w 562266"/>
              <a:gd name="connsiteY614" fmla="*/ 129600 h 540000"/>
              <a:gd name="connsiteX615" fmla="*/ 340890 w 562266"/>
              <a:gd name="connsiteY615" fmla="*/ 132196 h 540000"/>
              <a:gd name="connsiteX616" fmla="*/ 335519 w 562266"/>
              <a:gd name="connsiteY616" fmla="*/ 136041 h 540000"/>
              <a:gd name="connsiteX617" fmla="*/ 328949 w 562266"/>
              <a:gd name="connsiteY617" fmla="*/ 140846 h 540000"/>
              <a:gd name="connsiteX618" fmla="*/ 325352 w 562266"/>
              <a:gd name="connsiteY618" fmla="*/ 143490 h 540000"/>
              <a:gd name="connsiteX619" fmla="*/ 321755 w 562266"/>
              <a:gd name="connsiteY619" fmla="*/ 146277 h 540000"/>
              <a:gd name="connsiteX620" fmla="*/ 318110 w 562266"/>
              <a:gd name="connsiteY620" fmla="*/ 149065 h 540000"/>
              <a:gd name="connsiteX621" fmla="*/ 314561 w 562266"/>
              <a:gd name="connsiteY621" fmla="*/ 151852 h 540000"/>
              <a:gd name="connsiteX622" fmla="*/ 311108 w 562266"/>
              <a:gd name="connsiteY622" fmla="*/ 154688 h 540000"/>
              <a:gd name="connsiteX623" fmla="*/ 307895 w 562266"/>
              <a:gd name="connsiteY623" fmla="*/ 157427 h 540000"/>
              <a:gd name="connsiteX624" fmla="*/ 304970 w 562266"/>
              <a:gd name="connsiteY624" fmla="*/ 160070 h 540000"/>
              <a:gd name="connsiteX625" fmla="*/ 303675 w 562266"/>
              <a:gd name="connsiteY625" fmla="*/ 161320 h 540000"/>
              <a:gd name="connsiteX626" fmla="*/ 302428 w 562266"/>
              <a:gd name="connsiteY626" fmla="*/ 162521 h 540000"/>
              <a:gd name="connsiteX627" fmla="*/ 301708 w 562266"/>
              <a:gd name="connsiteY627" fmla="*/ 162185 h 540000"/>
              <a:gd name="connsiteX628" fmla="*/ 300845 w 562266"/>
              <a:gd name="connsiteY628" fmla="*/ 161849 h 540000"/>
              <a:gd name="connsiteX629" fmla="*/ 299550 w 562266"/>
              <a:gd name="connsiteY629" fmla="*/ 161320 h 540000"/>
              <a:gd name="connsiteX630" fmla="*/ 297968 w 562266"/>
              <a:gd name="connsiteY630" fmla="*/ 160839 h 540000"/>
              <a:gd name="connsiteX631" fmla="*/ 296001 w 562266"/>
              <a:gd name="connsiteY631" fmla="*/ 160311 h 540000"/>
              <a:gd name="connsiteX632" fmla="*/ 294850 w 562266"/>
              <a:gd name="connsiteY632" fmla="*/ 160070 h 540000"/>
              <a:gd name="connsiteX633" fmla="*/ 293651 w 562266"/>
              <a:gd name="connsiteY633" fmla="*/ 159782 h 540000"/>
              <a:gd name="connsiteX634" fmla="*/ 292357 w 562266"/>
              <a:gd name="connsiteY634" fmla="*/ 159542 h 540000"/>
              <a:gd name="connsiteX635" fmla="*/ 290966 w 562266"/>
              <a:gd name="connsiteY635" fmla="*/ 159301 h 540000"/>
              <a:gd name="connsiteX636" fmla="*/ 289479 w 562266"/>
              <a:gd name="connsiteY636" fmla="*/ 159109 h 540000"/>
              <a:gd name="connsiteX637" fmla="*/ 287896 w 562266"/>
              <a:gd name="connsiteY637" fmla="*/ 158965 h 540000"/>
              <a:gd name="connsiteX638" fmla="*/ 286170 w 562266"/>
              <a:gd name="connsiteY638" fmla="*/ 158821 h 540000"/>
              <a:gd name="connsiteX639" fmla="*/ 284396 w 562266"/>
              <a:gd name="connsiteY639" fmla="*/ 158725 h 540000"/>
              <a:gd name="connsiteX640" fmla="*/ 282573 w 562266"/>
              <a:gd name="connsiteY640" fmla="*/ 158629 h 540000"/>
              <a:gd name="connsiteX641" fmla="*/ 280607 w 562266"/>
              <a:gd name="connsiteY641" fmla="*/ 158629 h 540000"/>
              <a:gd name="connsiteX642" fmla="*/ 278593 w 562266"/>
              <a:gd name="connsiteY642" fmla="*/ 158629 h 540000"/>
              <a:gd name="connsiteX643" fmla="*/ 276386 w 562266"/>
              <a:gd name="connsiteY643" fmla="*/ 158725 h 540000"/>
              <a:gd name="connsiteX644" fmla="*/ 274180 w 562266"/>
              <a:gd name="connsiteY644" fmla="*/ 158869 h 540000"/>
              <a:gd name="connsiteX645" fmla="*/ 271831 w 562266"/>
              <a:gd name="connsiteY645" fmla="*/ 159061 h 540000"/>
              <a:gd name="connsiteX646" fmla="*/ 269385 w 562266"/>
              <a:gd name="connsiteY646" fmla="*/ 159301 h 540000"/>
              <a:gd name="connsiteX647" fmla="*/ 266843 w 562266"/>
              <a:gd name="connsiteY647" fmla="*/ 159638 h 540000"/>
              <a:gd name="connsiteX648" fmla="*/ 264205 w 562266"/>
              <a:gd name="connsiteY648" fmla="*/ 160070 h 540000"/>
              <a:gd name="connsiteX649" fmla="*/ 261519 w 562266"/>
              <a:gd name="connsiteY649" fmla="*/ 160551 h 540000"/>
              <a:gd name="connsiteX650" fmla="*/ 258690 w 562266"/>
              <a:gd name="connsiteY650" fmla="*/ 161080 h 540000"/>
              <a:gd name="connsiteX651" fmla="*/ 255765 w 562266"/>
              <a:gd name="connsiteY651" fmla="*/ 161801 h 540000"/>
              <a:gd name="connsiteX652" fmla="*/ 255237 w 562266"/>
              <a:gd name="connsiteY652" fmla="*/ 161608 h 540000"/>
              <a:gd name="connsiteX653" fmla="*/ 253654 w 562266"/>
              <a:gd name="connsiteY653" fmla="*/ 160983 h 540000"/>
              <a:gd name="connsiteX654" fmla="*/ 251161 w 562266"/>
              <a:gd name="connsiteY654" fmla="*/ 160022 h 540000"/>
              <a:gd name="connsiteX655" fmla="*/ 249674 w 562266"/>
              <a:gd name="connsiteY655" fmla="*/ 159349 h 540000"/>
              <a:gd name="connsiteX656" fmla="*/ 247995 w 562266"/>
              <a:gd name="connsiteY656" fmla="*/ 158677 h 540000"/>
              <a:gd name="connsiteX657" fmla="*/ 246221 w 562266"/>
              <a:gd name="connsiteY657" fmla="*/ 157812 h 540000"/>
              <a:gd name="connsiteX658" fmla="*/ 244351 w 562266"/>
              <a:gd name="connsiteY658" fmla="*/ 156898 h 540000"/>
              <a:gd name="connsiteX659" fmla="*/ 242288 w 562266"/>
              <a:gd name="connsiteY659" fmla="*/ 155841 h 540000"/>
              <a:gd name="connsiteX660" fmla="*/ 240226 w 562266"/>
              <a:gd name="connsiteY660" fmla="*/ 154688 h 540000"/>
              <a:gd name="connsiteX661" fmla="*/ 238116 w 562266"/>
              <a:gd name="connsiteY661" fmla="*/ 153486 h 540000"/>
              <a:gd name="connsiteX662" fmla="*/ 235910 w 562266"/>
              <a:gd name="connsiteY662" fmla="*/ 152188 h 540000"/>
              <a:gd name="connsiteX663" fmla="*/ 233704 w 562266"/>
              <a:gd name="connsiteY663" fmla="*/ 150747 h 540000"/>
              <a:gd name="connsiteX664" fmla="*/ 231546 w 562266"/>
              <a:gd name="connsiteY664" fmla="*/ 149209 h 540000"/>
              <a:gd name="connsiteX665" fmla="*/ 229340 w 562266"/>
              <a:gd name="connsiteY665" fmla="*/ 147575 h 540000"/>
              <a:gd name="connsiteX666" fmla="*/ 227230 w 562266"/>
              <a:gd name="connsiteY666" fmla="*/ 145845 h 540000"/>
              <a:gd name="connsiteX667" fmla="*/ 226174 w 562266"/>
              <a:gd name="connsiteY667" fmla="*/ 144931 h 540000"/>
              <a:gd name="connsiteX668" fmla="*/ 225167 w 562266"/>
              <a:gd name="connsiteY668" fmla="*/ 143970 h 540000"/>
              <a:gd name="connsiteX669" fmla="*/ 224160 w 562266"/>
              <a:gd name="connsiteY669" fmla="*/ 143057 h 540000"/>
              <a:gd name="connsiteX670" fmla="*/ 223153 w 562266"/>
              <a:gd name="connsiteY670" fmla="*/ 142048 h 540000"/>
              <a:gd name="connsiteX671" fmla="*/ 222242 w 562266"/>
              <a:gd name="connsiteY671" fmla="*/ 141039 h 540000"/>
              <a:gd name="connsiteX672" fmla="*/ 221283 w 562266"/>
              <a:gd name="connsiteY672" fmla="*/ 140029 h 540000"/>
              <a:gd name="connsiteX673" fmla="*/ 220420 w 562266"/>
              <a:gd name="connsiteY673" fmla="*/ 138972 h 540000"/>
              <a:gd name="connsiteX674" fmla="*/ 219556 w 562266"/>
              <a:gd name="connsiteY674" fmla="*/ 137867 h 540000"/>
              <a:gd name="connsiteX675" fmla="*/ 218693 w 562266"/>
              <a:gd name="connsiteY675" fmla="*/ 136809 h 540000"/>
              <a:gd name="connsiteX676" fmla="*/ 217926 w 562266"/>
              <a:gd name="connsiteY676" fmla="*/ 135656 h 540000"/>
              <a:gd name="connsiteX677" fmla="*/ 217158 w 562266"/>
              <a:gd name="connsiteY677" fmla="*/ 134502 h 540000"/>
              <a:gd name="connsiteX678" fmla="*/ 216439 w 562266"/>
              <a:gd name="connsiteY678" fmla="*/ 133349 h 540000"/>
              <a:gd name="connsiteX679" fmla="*/ 215816 w 562266"/>
              <a:gd name="connsiteY679" fmla="*/ 132148 h 540000"/>
              <a:gd name="connsiteX680" fmla="*/ 215192 w 562266"/>
              <a:gd name="connsiteY680" fmla="*/ 130898 h 540000"/>
              <a:gd name="connsiteX681" fmla="*/ 214617 w 562266"/>
              <a:gd name="connsiteY681" fmla="*/ 129600 h 540000"/>
              <a:gd name="connsiteX682" fmla="*/ 214137 w 562266"/>
              <a:gd name="connsiteY682" fmla="*/ 128351 h 540000"/>
              <a:gd name="connsiteX683" fmla="*/ 213658 w 562266"/>
              <a:gd name="connsiteY683" fmla="*/ 127053 h 540000"/>
              <a:gd name="connsiteX684" fmla="*/ 213226 w 562266"/>
              <a:gd name="connsiteY684" fmla="*/ 125708 h 540000"/>
              <a:gd name="connsiteX685" fmla="*/ 212938 w 562266"/>
              <a:gd name="connsiteY685" fmla="*/ 124362 h 540000"/>
              <a:gd name="connsiteX686" fmla="*/ 212650 w 562266"/>
              <a:gd name="connsiteY686" fmla="*/ 122968 h 540000"/>
              <a:gd name="connsiteX687" fmla="*/ 212410 w 562266"/>
              <a:gd name="connsiteY687" fmla="*/ 121526 h 540000"/>
              <a:gd name="connsiteX688" fmla="*/ 212267 w 562266"/>
              <a:gd name="connsiteY688" fmla="*/ 120085 h 540000"/>
              <a:gd name="connsiteX689" fmla="*/ 212171 w 562266"/>
              <a:gd name="connsiteY689" fmla="*/ 118643 h 540000"/>
              <a:gd name="connsiteX690" fmla="*/ 212171 w 562266"/>
              <a:gd name="connsiteY690" fmla="*/ 117153 h 540000"/>
              <a:gd name="connsiteX691" fmla="*/ 212267 w 562266"/>
              <a:gd name="connsiteY691" fmla="*/ 115615 h 540000"/>
              <a:gd name="connsiteX692" fmla="*/ 212410 w 562266"/>
              <a:gd name="connsiteY692" fmla="*/ 114077 h 540000"/>
              <a:gd name="connsiteX693" fmla="*/ 212698 w 562266"/>
              <a:gd name="connsiteY693" fmla="*/ 112491 h 540000"/>
              <a:gd name="connsiteX694" fmla="*/ 212986 w 562266"/>
              <a:gd name="connsiteY694" fmla="*/ 110905 h 540000"/>
              <a:gd name="connsiteX695" fmla="*/ 213178 w 562266"/>
              <a:gd name="connsiteY695" fmla="*/ 111242 h 540000"/>
              <a:gd name="connsiteX696" fmla="*/ 213705 w 562266"/>
              <a:gd name="connsiteY696" fmla="*/ 112251 h 540000"/>
              <a:gd name="connsiteX697" fmla="*/ 214185 w 562266"/>
              <a:gd name="connsiteY697" fmla="*/ 112924 h 540000"/>
              <a:gd name="connsiteX698" fmla="*/ 214760 w 562266"/>
              <a:gd name="connsiteY698" fmla="*/ 113644 h 540000"/>
              <a:gd name="connsiteX699" fmla="*/ 215432 w 562266"/>
              <a:gd name="connsiteY699" fmla="*/ 114461 h 540000"/>
              <a:gd name="connsiteX700" fmla="*/ 216295 w 562266"/>
              <a:gd name="connsiteY700" fmla="*/ 115327 h 540000"/>
              <a:gd name="connsiteX701" fmla="*/ 217302 w 562266"/>
              <a:gd name="connsiteY701" fmla="*/ 116240 h 540000"/>
              <a:gd name="connsiteX702" fmla="*/ 218357 w 562266"/>
              <a:gd name="connsiteY702" fmla="*/ 117153 h 540000"/>
              <a:gd name="connsiteX703" fmla="*/ 219652 w 562266"/>
              <a:gd name="connsiteY703" fmla="*/ 118066 h 540000"/>
              <a:gd name="connsiteX704" fmla="*/ 220324 w 562266"/>
              <a:gd name="connsiteY704" fmla="*/ 118499 h 540000"/>
              <a:gd name="connsiteX705" fmla="*/ 221091 w 562266"/>
              <a:gd name="connsiteY705" fmla="*/ 118931 h 540000"/>
              <a:gd name="connsiteX706" fmla="*/ 221810 w 562266"/>
              <a:gd name="connsiteY706" fmla="*/ 119412 h 540000"/>
              <a:gd name="connsiteX707" fmla="*/ 222673 w 562266"/>
              <a:gd name="connsiteY707" fmla="*/ 119796 h 540000"/>
              <a:gd name="connsiteX708" fmla="*/ 223537 w 562266"/>
              <a:gd name="connsiteY708" fmla="*/ 120181 h 540000"/>
              <a:gd name="connsiteX709" fmla="*/ 224400 w 562266"/>
              <a:gd name="connsiteY709" fmla="*/ 120565 h 540000"/>
              <a:gd name="connsiteX710" fmla="*/ 225407 w 562266"/>
              <a:gd name="connsiteY710" fmla="*/ 120950 h 540000"/>
              <a:gd name="connsiteX711" fmla="*/ 226366 w 562266"/>
              <a:gd name="connsiteY711" fmla="*/ 121286 h 540000"/>
              <a:gd name="connsiteX712" fmla="*/ 227421 w 562266"/>
              <a:gd name="connsiteY712" fmla="*/ 121574 h 540000"/>
              <a:gd name="connsiteX713" fmla="*/ 228525 w 562266"/>
              <a:gd name="connsiteY713" fmla="*/ 121863 h 540000"/>
              <a:gd name="connsiteX714" fmla="*/ 228620 w 562266"/>
              <a:gd name="connsiteY714" fmla="*/ 120998 h 540000"/>
              <a:gd name="connsiteX715" fmla="*/ 229004 w 562266"/>
              <a:gd name="connsiteY715" fmla="*/ 118451 h 540000"/>
              <a:gd name="connsiteX716" fmla="*/ 229340 w 562266"/>
              <a:gd name="connsiteY716" fmla="*/ 116768 h 540000"/>
              <a:gd name="connsiteX717" fmla="*/ 229723 w 562266"/>
              <a:gd name="connsiteY717" fmla="*/ 114798 h 540000"/>
              <a:gd name="connsiteX718" fmla="*/ 230251 w 562266"/>
              <a:gd name="connsiteY718" fmla="*/ 112587 h 540000"/>
              <a:gd name="connsiteX719" fmla="*/ 230874 w 562266"/>
              <a:gd name="connsiteY719" fmla="*/ 110280 h 540000"/>
              <a:gd name="connsiteX720" fmla="*/ 231642 w 562266"/>
              <a:gd name="connsiteY720" fmla="*/ 107829 h 540000"/>
              <a:gd name="connsiteX721" fmla="*/ 232505 w 562266"/>
              <a:gd name="connsiteY721" fmla="*/ 105378 h 540000"/>
              <a:gd name="connsiteX722" fmla="*/ 233032 w 562266"/>
              <a:gd name="connsiteY722" fmla="*/ 104129 h 540000"/>
              <a:gd name="connsiteX723" fmla="*/ 233512 w 562266"/>
              <a:gd name="connsiteY723" fmla="*/ 102831 h 540000"/>
              <a:gd name="connsiteX724" fmla="*/ 234040 w 562266"/>
              <a:gd name="connsiteY724" fmla="*/ 101582 h 540000"/>
              <a:gd name="connsiteX725" fmla="*/ 234663 w 562266"/>
              <a:gd name="connsiteY725" fmla="*/ 100428 h 540000"/>
              <a:gd name="connsiteX726" fmla="*/ 235287 w 562266"/>
              <a:gd name="connsiteY726" fmla="*/ 99227 h 540000"/>
              <a:gd name="connsiteX727" fmla="*/ 235958 w 562266"/>
              <a:gd name="connsiteY727" fmla="*/ 98025 h 540000"/>
              <a:gd name="connsiteX728" fmla="*/ 236677 w 562266"/>
              <a:gd name="connsiteY728" fmla="*/ 96872 h 540000"/>
              <a:gd name="connsiteX729" fmla="*/ 237397 w 562266"/>
              <a:gd name="connsiteY729" fmla="*/ 95814 h 540000"/>
              <a:gd name="connsiteX730" fmla="*/ 238212 w 562266"/>
              <a:gd name="connsiteY730" fmla="*/ 94709 h 540000"/>
              <a:gd name="connsiteX731" fmla="*/ 239027 w 562266"/>
              <a:gd name="connsiteY731" fmla="*/ 93700 h 540000"/>
              <a:gd name="connsiteX732" fmla="*/ 239938 w 562266"/>
              <a:gd name="connsiteY732" fmla="*/ 92787 h 540000"/>
              <a:gd name="connsiteX733" fmla="*/ 240850 w 562266"/>
              <a:gd name="connsiteY733" fmla="*/ 91873 h 540000"/>
              <a:gd name="connsiteX734" fmla="*/ 241425 w 562266"/>
              <a:gd name="connsiteY734" fmla="*/ 91585 h 540000"/>
              <a:gd name="connsiteX735" fmla="*/ 242144 w 562266"/>
              <a:gd name="connsiteY735" fmla="*/ 91249 h 540000"/>
              <a:gd name="connsiteX736" fmla="*/ 243200 w 562266"/>
              <a:gd name="connsiteY736" fmla="*/ 90816 h 540000"/>
              <a:gd name="connsiteX737" fmla="*/ 243775 w 562266"/>
              <a:gd name="connsiteY737" fmla="*/ 90672 h 540000"/>
              <a:gd name="connsiteX738" fmla="*/ 244494 w 562266"/>
              <a:gd name="connsiteY738" fmla="*/ 90480 h 540000"/>
              <a:gd name="connsiteX739" fmla="*/ 245214 w 562266"/>
              <a:gd name="connsiteY739" fmla="*/ 90336 h 540000"/>
              <a:gd name="connsiteX740" fmla="*/ 246029 w 562266"/>
              <a:gd name="connsiteY740" fmla="*/ 90191 h 540000"/>
              <a:gd name="connsiteX741" fmla="*/ 246892 w 562266"/>
              <a:gd name="connsiteY741" fmla="*/ 90095 h 540000"/>
              <a:gd name="connsiteX742" fmla="*/ 247852 w 562266"/>
              <a:gd name="connsiteY742" fmla="*/ 90047 h 540000"/>
              <a:gd name="connsiteX743" fmla="*/ 248859 w 562266"/>
              <a:gd name="connsiteY743" fmla="*/ 89999 h 540000"/>
              <a:gd name="connsiteX744" fmla="*/ 249914 w 562266"/>
              <a:gd name="connsiteY744" fmla="*/ 90047 h 540000"/>
              <a:gd name="connsiteX745" fmla="*/ 251065 w 562266"/>
              <a:gd name="connsiteY745" fmla="*/ 90095 h 540000"/>
              <a:gd name="connsiteX746" fmla="*/ 252264 w 562266"/>
              <a:gd name="connsiteY746" fmla="*/ 90239 h 540000"/>
              <a:gd name="connsiteX747" fmla="*/ 253511 w 562266"/>
              <a:gd name="connsiteY747" fmla="*/ 90480 h 540000"/>
              <a:gd name="connsiteX748" fmla="*/ 254805 w 562266"/>
              <a:gd name="connsiteY748" fmla="*/ 90720 h 540000"/>
              <a:gd name="connsiteX749" fmla="*/ 256196 w 562266"/>
              <a:gd name="connsiteY749" fmla="*/ 91153 h 540000"/>
              <a:gd name="connsiteX750" fmla="*/ 257635 w 562266"/>
              <a:gd name="connsiteY750" fmla="*/ 91585 h 540000"/>
              <a:gd name="connsiteX751" fmla="*/ 259122 w 562266"/>
              <a:gd name="connsiteY751" fmla="*/ 92162 h 540000"/>
              <a:gd name="connsiteX752" fmla="*/ 260656 w 562266"/>
              <a:gd name="connsiteY752" fmla="*/ 92835 h 540000"/>
              <a:gd name="connsiteX753" fmla="*/ 262287 w 562266"/>
              <a:gd name="connsiteY753" fmla="*/ 93604 h 540000"/>
              <a:gd name="connsiteX754" fmla="*/ 263917 w 562266"/>
              <a:gd name="connsiteY754" fmla="*/ 94517 h 540000"/>
              <a:gd name="connsiteX755" fmla="*/ 265644 w 562266"/>
              <a:gd name="connsiteY755" fmla="*/ 95478 h 540000"/>
              <a:gd name="connsiteX756" fmla="*/ 267466 w 562266"/>
              <a:gd name="connsiteY756" fmla="*/ 96631 h 540000"/>
              <a:gd name="connsiteX757" fmla="*/ 269289 w 562266"/>
              <a:gd name="connsiteY757" fmla="*/ 97929 h 540000"/>
              <a:gd name="connsiteX758" fmla="*/ 271111 w 562266"/>
              <a:gd name="connsiteY758" fmla="*/ 99371 h 540000"/>
              <a:gd name="connsiteX759" fmla="*/ 273029 w 562266"/>
              <a:gd name="connsiteY759" fmla="*/ 100957 h 540000"/>
              <a:gd name="connsiteX760" fmla="*/ 274996 w 562266"/>
              <a:gd name="connsiteY760" fmla="*/ 102687 h 540000"/>
              <a:gd name="connsiteX761" fmla="*/ 275427 w 562266"/>
              <a:gd name="connsiteY761" fmla="*/ 102158 h 540000"/>
              <a:gd name="connsiteX762" fmla="*/ 275859 w 562266"/>
              <a:gd name="connsiteY762" fmla="*/ 101486 h 540000"/>
              <a:gd name="connsiteX763" fmla="*/ 276482 w 562266"/>
              <a:gd name="connsiteY763" fmla="*/ 100717 h 540000"/>
              <a:gd name="connsiteX764" fmla="*/ 277394 w 562266"/>
              <a:gd name="connsiteY764" fmla="*/ 99707 h 540000"/>
              <a:gd name="connsiteX765" fmla="*/ 278449 w 562266"/>
              <a:gd name="connsiteY765" fmla="*/ 98650 h 540000"/>
              <a:gd name="connsiteX766" fmla="*/ 279696 w 562266"/>
              <a:gd name="connsiteY766" fmla="*/ 97544 h 540000"/>
              <a:gd name="connsiteX767" fmla="*/ 280463 w 562266"/>
              <a:gd name="connsiteY767" fmla="*/ 96920 h 540000"/>
              <a:gd name="connsiteX768" fmla="*/ 281182 w 562266"/>
              <a:gd name="connsiteY768" fmla="*/ 96343 h 540000"/>
              <a:gd name="connsiteX769" fmla="*/ 282046 w 562266"/>
              <a:gd name="connsiteY769" fmla="*/ 95766 h 540000"/>
              <a:gd name="connsiteX770" fmla="*/ 282909 w 562266"/>
              <a:gd name="connsiteY770" fmla="*/ 95141 h 540000"/>
              <a:gd name="connsiteX771" fmla="*/ 283868 w 562266"/>
              <a:gd name="connsiteY771" fmla="*/ 94565 h 540000"/>
              <a:gd name="connsiteX772" fmla="*/ 284875 w 562266"/>
              <a:gd name="connsiteY772" fmla="*/ 93988 h 540000"/>
              <a:gd name="connsiteX773" fmla="*/ 285930 w 562266"/>
              <a:gd name="connsiteY773" fmla="*/ 93459 h 540000"/>
              <a:gd name="connsiteX774" fmla="*/ 287033 w 562266"/>
              <a:gd name="connsiteY774" fmla="*/ 92931 h 540000"/>
              <a:gd name="connsiteX775" fmla="*/ 288232 w 562266"/>
              <a:gd name="connsiteY775" fmla="*/ 92402 h 540000"/>
              <a:gd name="connsiteX776" fmla="*/ 289479 w 562266"/>
              <a:gd name="connsiteY776" fmla="*/ 91970 h 540000"/>
              <a:gd name="connsiteX777" fmla="*/ 290726 w 562266"/>
              <a:gd name="connsiteY777" fmla="*/ 91585 h 540000"/>
              <a:gd name="connsiteX778" fmla="*/ 292117 w 562266"/>
              <a:gd name="connsiteY778" fmla="*/ 91201 h 540000"/>
              <a:gd name="connsiteX779" fmla="*/ 293555 w 562266"/>
              <a:gd name="connsiteY779" fmla="*/ 90816 h 540000"/>
              <a:gd name="connsiteX780" fmla="*/ 295042 w 562266"/>
              <a:gd name="connsiteY780" fmla="*/ 90528 h 540000"/>
              <a:gd name="connsiteX781" fmla="*/ 296577 w 562266"/>
              <a:gd name="connsiteY781" fmla="*/ 90336 h 540000"/>
              <a:gd name="connsiteX782" fmla="*/ 298208 w 562266"/>
              <a:gd name="connsiteY782" fmla="*/ 90143 h 540000"/>
              <a:gd name="connsiteX783" fmla="*/ 299886 w 562266"/>
              <a:gd name="connsiteY783" fmla="*/ 90047 h 540000"/>
              <a:gd name="connsiteX784" fmla="*/ 281133 w 562266"/>
              <a:gd name="connsiteY784" fmla="*/ 0 h 540000"/>
              <a:gd name="connsiteX785" fmla="*/ 0 w 562266"/>
              <a:gd name="connsiteY785" fmla="*/ 270000 h 540000"/>
              <a:gd name="connsiteX786" fmla="*/ 281133 w 562266"/>
              <a:gd name="connsiteY786" fmla="*/ 540000 h 540000"/>
              <a:gd name="connsiteX787" fmla="*/ 562266 w 562266"/>
              <a:gd name="connsiteY787" fmla="*/ 27000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562266" h="540000">
                <a:moveTo>
                  <a:pt x="270983" y="305551"/>
                </a:moveTo>
                <a:lnTo>
                  <a:pt x="270983" y="330061"/>
                </a:lnTo>
                <a:lnTo>
                  <a:pt x="269590" y="329774"/>
                </a:lnTo>
                <a:lnTo>
                  <a:pt x="268246" y="329439"/>
                </a:lnTo>
                <a:lnTo>
                  <a:pt x="266950" y="329056"/>
                </a:lnTo>
                <a:lnTo>
                  <a:pt x="265701" y="328577"/>
                </a:lnTo>
                <a:lnTo>
                  <a:pt x="264597" y="328146"/>
                </a:lnTo>
                <a:lnTo>
                  <a:pt x="263445" y="327620"/>
                </a:lnTo>
                <a:lnTo>
                  <a:pt x="262389" y="327045"/>
                </a:lnTo>
                <a:lnTo>
                  <a:pt x="261428" y="326471"/>
                </a:lnTo>
                <a:lnTo>
                  <a:pt x="260949" y="326184"/>
                </a:lnTo>
                <a:lnTo>
                  <a:pt x="260516" y="325849"/>
                </a:lnTo>
                <a:lnTo>
                  <a:pt x="260084" y="325466"/>
                </a:lnTo>
                <a:lnTo>
                  <a:pt x="259748" y="325083"/>
                </a:lnTo>
                <a:lnTo>
                  <a:pt x="259364" y="324652"/>
                </a:lnTo>
                <a:lnTo>
                  <a:pt x="259028" y="324221"/>
                </a:lnTo>
                <a:lnTo>
                  <a:pt x="258788" y="323742"/>
                </a:lnTo>
                <a:lnTo>
                  <a:pt x="258500" y="323264"/>
                </a:lnTo>
                <a:lnTo>
                  <a:pt x="258308" y="322737"/>
                </a:lnTo>
                <a:lnTo>
                  <a:pt x="258116" y="322163"/>
                </a:lnTo>
                <a:lnTo>
                  <a:pt x="257924" y="321636"/>
                </a:lnTo>
                <a:lnTo>
                  <a:pt x="257780" y="321062"/>
                </a:lnTo>
                <a:lnTo>
                  <a:pt x="257684" y="320439"/>
                </a:lnTo>
                <a:lnTo>
                  <a:pt x="257588" y="319817"/>
                </a:lnTo>
                <a:lnTo>
                  <a:pt x="257540" y="319099"/>
                </a:lnTo>
                <a:lnTo>
                  <a:pt x="257540" y="318429"/>
                </a:lnTo>
                <a:lnTo>
                  <a:pt x="257588" y="317328"/>
                </a:lnTo>
                <a:lnTo>
                  <a:pt x="257732" y="316370"/>
                </a:lnTo>
                <a:lnTo>
                  <a:pt x="257972" y="315365"/>
                </a:lnTo>
                <a:lnTo>
                  <a:pt x="258356" y="314408"/>
                </a:lnTo>
                <a:lnTo>
                  <a:pt x="258740" y="313546"/>
                </a:lnTo>
                <a:lnTo>
                  <a:pt x="259268" y="312732"/>
                </a:lnTo>
                <a:lnTo>
                  <a:pt x="259940" y="311966"/>
                </a:lnTo>
                <a:lnTo>
                  <a:pt x="260612" y="311200"/>
                </a:lnTo>
                <a:lnTo>
                  <a:pt x="261477" y="310482"/>
                </a:lnTo>
                <a:lnTo>
                  <a:pt x="262437" y="309764"/>
                </a:lnTo>
                <a:lnTo>
                  <a:pt x="263541" y="309094"/>
                </a:lnTo>
                <a:lnTo>
                  <a:pt x="264789" y="308328"/>
                </a:lnTo>
                <a:lnTo>
                  <a:pt x="266133" y="307658"/>
                </a:lnTo>
                <a:lnTo>
                  <a:pt x="267622" y="306987"/>
                </a:lnTo>
                <a:lnTo>
                  <a:pt x="269254" y="306222"/>
                </a:lnTo>
                <a:close/>
                <a:moveTo>
                  <a:pt x="284089" y="254853"/>
                </a:moveTo>
                <a:lnTo>
                  <a:pt x="285390" y="254950"/>
                </a:lnTo>
                <a:lnTo>
                  <a:pt x="286643" y="255143"/>
                </a:lnTo>
                <a:lnTo>
                  <a:pt x="287800" y="255385"/>
                </a:lnTo>
                <a:lnTo>
                  <a:pt x="288957" y="255724"/>
                </a:lnTo>
                <a:lnTo>
                  <a:pt x="290065" y="256063"/>
                </a:lnTo>
                <a:lnTo>
                  <a:pt x="291173" y="256499"/>
                </a:lnTo>
                <a:lnTo>
                  <a:pt x="292137" y="257080"/>
                </a:lnTo>
                <a:lnTo>
                  <a:pt x="293101" y="257661"/>
                </a:lnTo>
                <a:lnTo>
                  <a:pt x="293968" y="258290"/>
                </a:lnTo>
                <a:lnTo>
                  <a:pt x="294402" y="258677"/>
                </a:lnTo>
                <a:lnTo>
                  <a:pt x="294739" y="259016"/>
                </a:lnTo>
                <a:lnTo>
                  <a:pt x="295077" y="259403"/>
                </a:lnTo>
                <a:lnTo>
                  <a:pt x="295366" y="259791"/>
                </a:lnTo>
                <a:lnTo>
                  <a:pt x="295655" y="260226"/>
                </a:lnTo>
                <a:lnTo>
                  <a:pt x="295944" y="260614"/>
                </a:lnTo>
                <a:lnTo>
                  <a:pt x="296137" y="261050"/>
                </a:lnTo>
                <a:lnTo>
                  <a:pt x="296330" y="261485"/>
                </a:lnTo>
                <a:lnTo>
                  <a:pt x="296522" y="262018"/>
                </a:lnTo>
                <a:lnTo>
                  <a:pt x="296619" y="262502"/>
                </a:lnTo>
                <a:lnTo>
                  <a:pt x="296715" y="262986"/>
                </a:lnTo>
                <a:lnTo>
                  <a:pt x="296812" y="263518"/>
                </a:lnTo>
                <a:lnTo>
                  <a:pt x="296860" y="264051"/>
                </a:lnTo>
                <a:lnTo>
                  <a:pt x="296860" y="264535"/>
                </a:lnTo>
                <a:lnTo>
                  <a:pt x="296812" y="265309"/>
                </a:lnTo>
                <a:lnTo>
                  <a:pt x="296715" y="266036"/>
                </a:lnTo>
                <a:lnTo>
                  <a:pt x="296474" y="266810"/>
                </a:lnTo>
                <a:lnTo>
                  <a:pt x="296185" y="267585"/>
                </a:lnTo>
                <a:lnTo>
                  <a:pt x="295848" y="268359"/>
                </a:lnTo>
                <a:lnTo>
                  <a:pt x="295318" y="269134"/>
                </a:lnTo>
                <a:lnTo>
                  <a:pt x="294788" y="269957"/>
                </a:lnTo>
                <a:lnTo>
                  <a:pt x="294113" y="270732"/>
                </a:lnTo>
                <a:lnTo>
                  <a:pt x="293776" y="271167"/>
                </a:lnTo>
                <a:lnTo>
                  <a:pt x="293390" y="271555"/>
                </a:lnTo>
                <a:lnTo>
                  <a:pt x="292956" y="271942"/>
                </a:lnTo>
                <a:lnTo>
                  <a:pt x="292474" y="272281"/>
                </a:lnTo>
                <a:lnTo>
                  <a:pt x="291993" y="272620"/>
                </a:lnTo>
                <a:lnTo>
                  <a:pt x="291462" y="273007"/>
                </a:lnTo>
                <a:lnTo>
                  <a:pt x="290258" y="273636"/>
                </a:lnTo>
                <a:lnTo>
                  <a:pt x="288908" y="274169"/>
                </a:lnTo>
                <a:lnTo>
                  <a:pt x="287463" y="274750"/>
                </a:lnTo>
                <a:lnTo>
                  <a:pt x="285824" y="275234"/>
                </a:lnTo>
                <a:lnTo>
                  <a:pt x="284089" y="275669"/>
                </a:lnTo>
                <a:close/>
                <a:moveTo>
                  <a:pt x="283991" y="228388"/>
                </a:moveTo>
                <a:lnTo>
                  <a:pt x="270842" y="228388"/>
                </a:lnTo>
                <a:lnTo>
                  <a:pt x="270842" y="235680"/>
                </a:lnTo>
                <a:lnTo>
                  <a:pt x="268490" y="235968"/>
                </a:lnTo>
                <a:lnTo>
                  <a:pt x="266283" y="236352"/>
                </a:lnTo>
                <a:lnTo>
                  <a:pt x="264027" y="236832"/>
                </a:lnTo>
                <a:lnTo>
                  <a:pt x="261868" y="237264"/>
                </a:lnTo>
                <a:lnTo>
                  <a:pt x="259756" y="237791"/>
                </a:lnTo>
                <a:lnTo>
                  <a:pt x="257644" y="238415"/>
                </a:lnTo>
                <a:lnTo>
                  <a:pt x="255629" y="239039"/>
                </a:lnTo>
                <a:lnTo>
                  <a:pt x="253613" y="239806"/>
                </a:lnTo>
                <a:lnTo>
                  <a:pt x="251598" y="240526"/>
                </a:lnTo>
                <a:lnTo>
                  <a:pt x="249582" y="241437"/>
                </a:lnTo>
                <a:lnTo>
                  <a:pt x="247519" y="242349"/>
                </a:lnTo>
                <a:lnTo>
                  <a:pt x="245407" y="243356"/>
                </a:lnTo>
                <a:lnTo>
                  <a:pt x="243199" y="244507"/>
                </a:lnTo>
                <a:lnTo>
                  <a:pt x="240992" y="245611"/>
                </a:lnTo>
                <a:lnTo>
                  <a:pt x="238688" y="246906"/>
                </a:lnTo>
                <a:lnTo>
                  <a:pt x="236433" y="248250"/>
                </a:lnTo>
                <a:lnTo>
                  <a:pt x="236433" y="272860"/>
                </a:lnTo>
                <a:lnTo>
                  <a:pt x="237969" y="271661"/>
                </a:lnTo>
                <a:lnTo>
                  <a:pt x="239600" y="270461"/>
                </a:lnTo>
                <a:lnTo>
                  <a:pt x="241328" y="269262"/>
                </a:lnTo>
                <a:lnTo>
                  <a:pt x="243151" y="268111"/>
                </a:lnTo>
                <a:lnTo>
                  <a:pt x="245071" y="266911"/>
                </a:lnTo>
                <a:lnTo>
                  <a:pt x="247135" y="265712"/>
                </a:lnTo>
                <a:lnTo>
                  <a:pt x="249246" y="264465"/>
                </a:lnTo>
                <a:lnTo>
                  <a:pt x="251454" y="263313"/>
                </a:lnTo>
                <a:lnTo>
                  <a:pt x="253757" y="262114"/>
                </a:lnTo>
                <a:lnTo>
                  <a:pt x="256061" y="261011"/>
                </a:lnTo>
                <a:lnTo>
                  <a:pt x="258460" y="260003"/>
                </a:lnTo>
                <a:lnTo>
                  <a:pt x="260860" y="259092"/>
                </a:lnTo>
                <a:lnTo>
                  <a:pt x="263307" y="258228"/>
                </a:lnTo>
                <a:lnTo>
                  <a:pt x="265803" y="257508"/>
                </a:lnTo>
                <a:lnTo>
                  <a:pt x="268298" y="256789"/>
                </a:lnTo>
                <a:lnTo>
                  <a:pt x="270842" y="256213"/>
                </a:lnTo>
                <a:lnTo>
                  <a:pt x="270842" y="278857"/>
                </a:lnTo>
                <a:lnTo>
                  <a:pt x="268586" y="279624"/>
                </a:lnTo>
                <a:lnTo>
                  <a:pt x="266475" y="280344"/>
                </a:lnTo>
                <a:lnTo>
                  <a:pt x="264411" y="281159"/>
                </a:lnTo>
                <a:lnTo>
                  <a:pt x="262300" y="281927"/>
                </a:lnTo>
                <a:lnTo>
                  <a:pt x="260380" y="282791"/>
                </a:lnTo>
                <a:lnTo>
                  <a:pt x="258460" y="283654"/>
                </a:lnTo>
                <a:lnTo>
                  <a:pt x="256589" y="284470"/>
                </a:lnTo>
                <a:lnTo>
                  <a:pt x="254813" y="285381"/>
                </a:lnTo>
                <a:lnTo>
                  <a:pt x="252989" y="286245"/>
                </a:lnTo>
                <a:lnTo>
                  <a:pt x="251310" y="287156"/>
                </a:lnTo>
                <a:lnTo>
                  <a:pt x="249678" y="288068"/>
                </a:lnTo>
                <a:lnTo>
                  <a:pt x="248094" y="289075"/>
                </a:lnTo>
                <a:lnTo>
                  <a:pt x="246607" y="290083"/>
                </a:lnTo>
                <a:lnTo>
                  <a:pt x="245119" y="291042"/>
                </a:lnTo>
                <a:lnTo>
                  <a:pt x="243727" y="292098"/>
                </a:lnTo>
                <a:lnTo>
                  <a:pt x="242431" y="293153"/>
                </a:lnTo>
                <a:lnTo>
                  <a:pt x="241136" y="294208"/>
                </a:lnTo>
                <a:lnTo>
                  <a:pt x="239936" y="295360"/>
                </a:lnTo>
                <a:lnTo>
                  <a:pt x="238784" y="296511"/>
                </a:lnTo>
                <a:lnTo>
                  <a:pt x="237825" y="297759"/>
                </a:lnTo>
                <a:lnTo>
                  <a:pt x="236817" y="299006"/>
                </a:lnTo>
                <a:lnTo>
                  <a:pt x="236001" y="300349"/>
                </a:lnTo>
                <a:lnTo>
                  <a:pt x="235185" y="301740"/>
                </a:lnTo>
                <a:lnTo>
                  <a:pt x="234513" y="303179"/>
                </a:lnTo>
                <a:lnTo>
                  <a:pt x="233889" y="304667"/>
                </a:lnTo>
                <a:lnTo>
                  <a:pt x="233361" y="306202"/>
                </a:lnTo>
                <a:lnTo>
                  <a:pt x="232929" y="307737"/>
                </a:lnTo>
                <a:lnTo>
                  <a:pt x="232497" y="309368"/>
                </a:lnTo>
                <a:lnTo>
                  <a:pt x="232210" y="311047"/>
                </a:lnTo>
                <a:lnTo>
                  <a:pt x="232018" y="312774"/>
                </a:lnTo>
                <a:lnTo>
                  <a:pt x="231922" y="314549"/>
                </a:lnTo>
                <a:lnTo>
                  <a:pt x="231874" y="316372"/>
                </a:lnTo>
                <a:lnTo>
                  <a:pt x="231874" y="317332"/>
                </a:lnTo>
                <a:lnTo>
                  <a:pt x="231922" y="318243"/>
                </a:lnTo>
                <a:lnTo>
                  <a:pt x="232018" y="319155"/>
                </a:lnTo>
                <a:lnTo>
                  <a:pt x="232114" y="320066"/>
                </a:lnTo>
                <a:lnTo>
                  <a:pt x="232258" y="320978"/>
                </a:lnTo>
                <a:lnTo>
                  <a:pt x="232402" y="321889"/>
                </a:lnTo>
                <a:lnTo>
                  <a:pt x="232594" y="322753"/>
                </a:lnTo>
                <a:lnTo>
                  <a:pt x="232881" y="323712"/>
                </a:lnTo>
                <a:lnTo>
                  <a:pt x="233122" y="324624"/>
                </a:lnTo>
                <a:lnTo>
                  <a:pt x="233409" y="325487"/>
                </a:lnTo>
                <a:lnTo>
                  <a:pt x="234033" y="327310"/>
                </a:lnTo>
                <a:lnTo>
                  <a:pt x="234849" y="329133"/>
                </a:lnTo>
                <a:lnTo>
                  <a:pt x="235761" y="330956"/>
                </a:lnTo>
                <a:lnTo>
                  <a:pt x="236289" y="331820"/>
                </a:lnTo>
                <a:lnTo>
                  <a:pt x="236817" y="332683"/>
                </a:lnTo>
                <a:lnTo>
                  <a:pt x="237392" y="333547"/>
                </a:lnTo>
                <a:lnTo>
                  <a:pt x="238016" y="334411"/>
                </a:lnTo>
                <a:lnTo>
                  <a:pt x="238688" y="335178"/>
                </a:lnTo>
                <a:lnTo>
                  <a:pt x="239408" y="336042"/>
                </a:lnTo>
                <a:lnTo>
                  <a:pt x="240128" y="336809"/>
                </a:lnTo>
                <a:lnTo>
                  <a:pt x="240896" y="337625"/>
                </a:lnTo>
                <a:lnTo>
                  <a:pt x="241712" y="338344"/>
                </a:lnTo>
                <a:lnTo>
                  <a:pt x="242575" y="339160"/>
                </a:lnTo>
                <a:lnTo>
                  <a:pt x="243439" y="339880"/>
                </a:lnTo>
                <a:lnTo>
                  <a:pt x="244351" y="340599"/>
                </a:lnTo>
                <a:lnTo>
                  <a:pt x="245311" y="341319"/>
                </a:lnTo>
                <a:lnTo>
                  <a:pt x="246319" y="342038"/>
                </a:lnTo>
                <a:lnTo>
                  <a:pt x="247375" y="342710"/>
                </a:lnTo>
                <a:lnTo>
                  <a:pt x="248382" y="343382"/>
                </a:lnTo>
                <a:lnTo>
                  <a:pt x="249534" y="344005"/>
                </a:lnTo>
                <a:lnTo>
                  <a:pt x="250686" y="344629"/>
                </a:lnTo>
                <a:lnTo>
                  <a:pt x="251886" y="345253"/>
                </a:lnTo>
                <a:lnTo>
                  <a:pt x="253085" y="345780"/>
                </a:lnTo>
                <a:lnTo>
                  <a:pt x="254333" y="346308"/>
                </a:lnTo>
                <a:lnTo>
                  <a:pt x="255677" y="346788"/>
                </a:lnTo>
                <a:lnTo>
                  <a:pt x="257021" y="347220"/>
                </a:lnTo>
                <a:lnTo>
                  <a:pt x="258412" y="347651"/>
                </a:lnTo>
                <a:lnTo>
                  <a:pt x="259804" y="348083"/>
                </a:lnTo>
                <a:lnTo>
                  <a:pt x="261292" y="348419"/>
                </a:lnTo>
                <a:lnTo>
                  <a:pt x="262780" y="348755"/>
                </a:lnTo>
                <a:lnTo>
                  <a:pt x="264315" y="349043"/>
                </a:lnTo>
                <a:lnTo>
                  <a:pt x="265899" y="349282"/>
                </a:lnTo>
                <a:lnTo>
                  <a:pt x="267483" y="349570"/>
                </a:lnTo>
                <a:lnTo>
                  <a:pt x="269162" y="349762"/>
                </a:lnTo>
                <a:lnTo>
                  <a:pt x="270842" y="349954"/>
                </a:lnTo>
                <a:lnTo>
                  <a:pt x="270842" y="364394"/>
                </a:lnTo>
                <a:lnTo>
                  <a:pt x="283991" y="364394"/>
                </a:lnTo>
                <a:lnTo>
                  <a:pt x="283991" y="349954"/>
                </a:lnTo>
                <a:lnTo>
                  <a:pt x="286055" y="349666"/>
                </a:lnTo>
                <a:lnTo>
                  <a:pt x="288262" y="349282"/>
                </a:lnTo>
                <a:lnTo>
                  <a:pt x="290470" y="348851"/>
                </a:lnTo>
                <a:lnTo>
                  <a:pt x="292725" y="348371"/>
                </a:lnTo>
                <a:lnTo>
                  <a:pt x="295029" y="347747"/>
                </a:lnTo>
                <a:lnTo>
                  <a:pt x="297428" y="347172"/>
                </a:lnTo>
                <a:lnTo>
                  <a:pt x="299780" y="346452"/>
                </a:lnTo>
                <a:lnTo>
                  <a:pt x="302275" y="345636"/>
                </a:lnTo>
                <a:lnTo>
                  <a:pt x="304723" y="344821"/>
                </a:lnTo>
                <a:lnTo>
                  <a:pt x="307122" y="343909"/>
                </a:lnTo>
                <a:lnTo>
                  <a:pt x="309474" y="342950"/>
                </a:lnTo>
                <a:lnTo>
                  <a:pt x="311777" y="341990"/>
                </a:lnTo>
                <a:lnTo>
                  <a:pt x="314033" y="340887"/>
                </a:lnTo>
                <a:lnTo>
                  <a:pt x="316241" y="339784"/>
                </a:lnTo>
                <a:lnTo>
                  <a:pt x="318352" y="338632"/>
                </a:lnTo>
                <a:lnTo>
                  <a:pt x="320464" y="337433"/>
                </a:lnTo>
                <a:lnTo>
                  <a:pt x="320464" y="313830"/>
                </a:lnTo>
                <a:lnTo>
                  <a:pt x="317776" y="315797"/>
                </a:lnTo>
                <a:lnTo>
                  <a:pt x="314993" y="317716"/>
                </a:lnTo>
                <a:lnTo>
                  <a:pt x="312113" y="319539"/>
                </a:lnTo>
                <a:lnTo>
                  <a:pt x="309186" y="321362"/>
                </a:lnTo>
                <a:lnTo>
                  <a:pt x="307698" y="322177"/>
                </a:lnTo>
                <a:lnTo>
                  <a:pt x="306163" y="322993"/>
                </a:lnTo>
                <a:lnTo>
                  <a:pt x="304675" y="323712"/>
                </a:lnTo>
                <a:lnTo>
                  <a:pt x="303139" y="324480"/>
                </a:lnTo>
                <a:lnTo>
                  <a:pt x="301604" y="325152"/>
                </a:lnTo>
                <a:lnTo>
                  <a:pt x="300068" y="325823"/>
                </a:lnTo>
                <a:lnTo>
                  <a:pt x="298484" y="326447"/>
                </a:lnTo>
                <a:lnTo>
                  <a:pt x="296900" y="327023"/>
                </a:lnTo>
                <a:lnTo>
                  <a:pt x="295317" y="327598"/>
                </a:lnTo>
                <a:lnTo>
                  <a:pt x="293733" y="328078"/>
                </a:lnTo>
                <a:lnTo>
                  <a:pt x="292149" y="328510"/>
                </a:lnTo>
                <a:lnTo>
                  <a:pt x="290518" y="328941"/>
                </a:lnTo>
                <a:lnTo>
                  <a:pt x="288886" y="329325"/>
                </a:lnTo>
                <a:lnTo>
                  <a:pt x="287255" y="329661"/>
                </a:lnTo>
                <a:lnTo>
                  <a:pt x="285623" y="329901"/>
                </a:lnTo>
                <a:lnTo>
                  <a:pt x="283991" y="330141"/>
                </a:lnTo>
                <a:lnTo>
                  <a:pt x="283991" y="302508"/>
                </a:lnTo>
                <a:lnTo>
                  <a:pt x="287830" y="301500"/>
                </a:lnTo>
                <a:lnTo>
                  <a:pt x="291430" y="300397"/>
                </a:lnTo>
                <a:lnTo>
                  <a:pt x="293157" y="299869"/>
                </a:lnTo>
                <a:lnTo>
                  <a:pt x="294789" y="299342"/>
                </a:lnTo>
                <a:lnTo>
                  <a:pt x="296421" y="298766"/>
                </a:lnTo>
                <a:lnTo>
                  <a:pt x="297956" y="298190"/>
                </a:lnTo>
                <a:lnTo>
                  <a:pt x="299444" y="297567"/>
                </a:lnTo>
                <a:lnTo>
                  <a:pt x="300836" y="296943"/>
                </a:lnTo>
                <a:lnTo>
                  <a:pt x="302227" y="296367"/>
                </a:lnTo>
                <a:lnTo>
                  <a:pt x="303523" y="295696"/>
                </a:lnTo>
                <a:lnTo>
                  <a:pt x="304771" y="295072"/>
                </a:lnTo>
                <a:lnTo>
                  <a:pt x="305971" y="294352"/>
                </a:lnTo>
                <a:lnTo>
                  <a:pt x="307074" y="293681"/>
                </a:lnTo>
                <a:lnTo>
                  <a:pt x="308178" y="292961"/>
                </a:lnTo>
                <a:lnTo>
                  <a:pt x="310146" y="291618"/>
                </a:lnTo>
                <a:lnTo>
                  <a:pt x="311058" y="290898"/>
                </a:lnTo>
                <a:lnTo>
                  <a:pt x="311969" y="290179"/>
                </a:lnTo>
                <a:lnTo>
                  <a:pt x="312785" y="289459"/>
                </a:lnTo>
                <a:lnTo>
                  <a:pt x="313649" y="288740"/>
                </a:lnTo>
                <a:lnTo>
                  <a:pt x="314369" y="288020"/>
                </a:lnTo>
                <a:lnTo>
                  <a:pt x="315137" y="287300"/>
                </a:lnTo>
                <a:lnTo>
                  <a:pt x="315761" y="286533"/>
                </a:lnTo>
                <a:lnTo>
                  <a:pt x="316433" y="285813"/>
                </a:lnTo>
                <a:lnTo>
                  <a:pt x="317008" y="285046"/>
                </a:lnTo>
                <a:lnTo>
                  <a:pt x="317584" y="284326"/>
                </a:lnTo>
                <a:lnTo>
                  <a:pt x="318064" y="283558"/>
                </a:lnTo>
                <a:lnTo>
                  <a:pt x="318496" y="282791"/>
                </a:lnTo>
                <a:lnTo>
                  <a:pt x="318928" y="282023"/>
                </a:lnTo>
                <a:lnTo>
                  <a:pt x="319312" y="281303"/>
                </a:lnTo>
                <a:lnTo>
                  <a:pt x="319936" y="279768"/>
                </a:lnTo>
                <a:lnTo>
                  <a:pt x="320512" y="278185"/>
                </a:lnTo>
                <a:lnTo>
                  <a:pt x="320992" y="276602"/>
                </a:lnTo>
                <a:lnTo>
                  <a:pt x="321376" y="275019"/>
                </a:lnTo>
                <a:lnTo>
                  <a:pt x="321711" y="273436"/>
                </a:lnTo>
                <a:lnTo>
                  <a:pt x="321904" y="271805"/>
                </a:lnTo>
                <a:lnTo>
                  <a:pt x="322047" y="270173"/>
                </a:lnTo>
                <a:lnTo>
                  <a:pt x="322096" y="268542"/>
                </a:lnTo>
                <a:lnTo>
                  <a:pt x="322047" y="267007"/>
                </a:lnTo>
                <a:lnTo>
                  <a:pt x="321904" y="265472"/>
                </a:lnTo>
                <a:lnTo>
                  <a:pt x="321663" y="263889"/>
                </a:lnTo>
                <a:lnTo>
                  <a:pt x="321327" y="262306"/>
                </a:lnTo>
                <a:lnTo>
                  <a:pt x="320896" y="260675"/>
                </a:lnTo>
                <a:lnTo>
                  <a:pt x="320320" y="259044"/>
                </a:lnTo>
                <a:lnTo>
                  <a:pt x="319744" y="257365"/>
                </a:lnTo>
                <a:lnTo>
                  <a:pt x="318976" y="255686"/>
                </a:lnTo>
                <a:lnTo>
                  <a:pt x="318592" y="254822"/>
                </a:lnTo>
                <a:lnTo>
                  <a:pt x="318160" y="254006"/>
                </a:lnTo>
                <a:lnTo>
                  <a:pt x="317680" y="253143"/>
                </a:lnTo>
                <a:lnTo>
                  <a:pt x="317104" y="252327"/>
                </a:lnTo>
                <a:lnTo>
                  <a:pt x="316529" y="251512"/>
                </a:lnTo>
                <a:lnTo>
                  <a:pt x="315905" y="250744"/>
                </a:lnTo>
                <a:lnTo>
                  <a:pt x="315233" y="249881"/>
                </a:lnTo>
                <a:lnTo>
                  <a:pt x="314561" y="249113"/>
                </a:lnTo>
                <a:lnTo>
                  <a:pt x="313793" y="248346"/>
                </a:lnTo>
                <a:lnTo>
                  <a:pt x="313025" y="247530"/>
                </a:lnTo>
                <a:lnTo>
                  <a:pt x="312161" y="246810"/>
                </a:lnTo>
                <a:lnTo>
                  <a:pt x="311346" y="246091"/>
                </a:lnTo>
                <a:lnTo>
                  <a:pt x="310386" y="245323"/>
                </a:lnTo>
                <a:lnTo>
                  <a:pt x="309426" y="244604"/>
                </a:lnTo>
                <a:lnTo>
                  <a:pt x="308418" y="243836"/>
                </a:lnTo>
                <a:lnTo>
                  <a:pt x="307362" y="243116"/>
                </a:lnTo>
                <a:lnTo>
                  <a:pt x="306259" y="242397"/>
                </a:lnTo>
                <a:lnTo>
                  <a:pt x="305155" y="241773"/>
                </a:lnTo>
                <a:lnTo>
                  <a:pt x="303955" y="241101"/>
                </a:lnTo>
                <a:lnTo>
                  <a:pt x="302707" y="240526"/>
                </a:lnTo>
                <a:lnTo>
                  <a:pt x="301412" y="239950"/>
                </a:lnTo>
                <a:lnTo>
                  <a:pt x="300068" y="239374"/>
                </a:lnTo>
                <a:lnTo>
                  <a:pt x="298676" y="238895"/>
                </a:lnTo>
                <a:lnTo>
                  <a:pt x="297285" y="238415"/>
                </a:lnTo>
                <a:lnTo>
                  <a:pt x="295797" y="237935"/>
                </a:lnTo>
                <a:lnTo>
                  <a:pt x="294261" y="237551"/>
                </a:lnTo>
                <a:lnTo>
                  <a:pt x="292677" y="237167"/>
                </a:lnTo>
                <a:lnTo>
                  <a:pt x="291046" y="236784"/>
                </a:lnTo>
                <a:lnTo>
                  <a:pt x="289366" y="236448"/>
                </a:lnTo>
                <a:lnTo>
                  <a:pt x="287590" y="236160"/>
                </a:lnTo>
                <a:lnTo>
                  <a:pt x="285815" y="235920"/>
                </a:lnTo>
                <a:lnTo>
                  <a:pt x="283991" y="235680"/>
                </a:lnTo>
                <a:close/>
                <a:moveTo>
                  <a:pt x="281736" y="168565"/>
                </a:moveTo>
                <a:lnTo>
                  <a:pt x="284807" y="168709"/>
                </a:lnTo>
                <a:lnTo>
                  <a:pt x="287782" y="168901"/>
                </a:lnTo>
                <a:lnTo>
                  <a:pt x="290710" y="169189"/>
                </a:lnTo>
                <a:lnTo>
                  <a:pt x="293589" y="169572"/>
                </a:lnTo>
                <a:lnTo>
                  <a:pt x="296421" y="170004"/>
                </a:lnTo>
                <a:lnTo>
                  <a:pt x="299204" y="170532"/>
                </a:lnTo>
                <a:lnTo>
                  <a:pt x="301891" y="171156"/>
                </a:lnTo>
                <a:lnTo>
                  <a:pt x="304531" y="171827"/>
                </a:lnTo>
                <a:lnTo>
                  <a:pt x="307122" y="172595"/>
                </a:lnTo>
                <a:lnTo>
                  <a:pt x="309666" y="173410"/>
                </a:lnTo>
                <a:lnTo>
                  <a:pt x="312161" y="174322"/>
                </a:lnTo>
                <a:lnTo>
                  <a:pt x="314609" y="175281"/>
                </a:lnTo>
                <a:lnTo>
                  <a:pt x="317008" y="176337"/>
                </a:lnTo>
                <a:lnTo>
                  <a:pt x="319360" y="177488"/>
                </a:lnTo>
                <a:lnTo>
                  <a:pt x="321616" y="178687"/>
                </a:lnTo>
                <a:lnTo>
                  <a:pt x="323871" y="179935"/>
                </a:lnTo>
                <a:lnTo>
                  <a:pt x="326079" y="181278"/>
                </a:lnTo>
                <a:lnTo>
                  <a:pt x="328190" y="182669"/>
                </a:lnTo>
                <a:lnTo>
                  <a:pt x="330350" y="184156"/>
                </a:lnTo>
                <a:lnTo>
                  <a:pt x="332365" y="185691"/>
                </a:lnTo>
                <a:lnTo>
                  <a:pt x="334381" y="187323"/>
                </a:lnTo>
                <a:lnTo>
                  <a:pt x="336396" y="189002"/>
                </a:lnTo>
                <a:lnTo>
                  <a:pt x="338316" y="190729"/>
                </a:lnTo>
                <a:lnTo>
                  <a:pt x="340236" y="192504"/>
                </a:lnTo>
                <a:lnTo>
                  <a:pt x="342059" y="194423"/>
                </a:lnTo>
                <a:lnTo>
                  <a:pt x="343883" y="196342"/>
                </a:lnTo>
                <a:lnTo>
                  <a:pt x="345659" y="198309"/>
                </a:lnTo>
                <a:lnTo>
                  <a:pt x="347434" y="200371"/>
                </a:lnTo>
                <a:lnTo>
                  <a:pt x="349162" y="202482"/>
                </a:lnTo>
                <a:lnTo>
                  <a:pt x="350842" y="204641"/>
                </a:lnTo>
                <a:lnTo>
                  <a:pt x="352473" y="206896"/>
                </a:lnTo>
                <a:lnTo>
                  <a:pt x="354105" y="209199"/>
                </a:lnTo>
                <a:lnTo>
                  <a:pt x="355689" y="211502"/>
                </a:lnTo>
                <a:lnTo>
                  <a:pt x="357272" y="213900"/>
                </a:lnTo>
                <a:lnTo>
                  <a:pt x="358760" y="216395"/>
                </a:lnTo>
                <a:lnTo>
                  <a:pt x="360296" y="218890"/>
                </a:lnTo>
                <a:lnTo>
                  <a:pt x="361735" y="221480"/>
                </a:lnTo>
                <a:lnTo>
                  <a:pt x="363223" y="224023"/>
                </a:lnTo>
                <a:lnTo>
                  <a:pt x="364663" y="226709"/>
                </a:lnTo>
                <a:lnTo>
                  <a:pt x="366007" y="229444"/>
                </a:lnTo>
                <a:lnTo>
                  <a:pt x="367398" y="232226"/>
                </a:lnTo>
                <a:lnTo>
                  <a:pt x="368742" y="235009"/>
                </a:lnTo>
                <a:lnTo>
                  <a:pt x="370086" y="237887"/>
                </a:lnTo>
                <a:lnTo>
                  <a:pt x="371430" y="240813"/>
                </a:lnTo>
                <a:lnTo>
                  <a:pt x="372725" y="243788"/>
                </a:lnTo>
                <a:lnTo>
                  <a:pt x="373973" y="246810"/>
                </a:lnTo>
                <a:lnTo>
                  <a:pt x="375221" y="249833"/>
                </a:lnTo>
                <a:lnTo>
                  <a:pt x="376469" y="252951"/>
                </a:lnTo>
                <a:lnTo>
                  <a:pt x="377716" y="256069"/>
                </a:lnTo>
                <a:lnTo>
                  <a:pt x="380116" y="262498"/>
                </a:lnTo>
                <a:lnTo>
                  <a:pt x="382515" y="269070"/>
                </a:lnTo>
                <a:lnTo>
                  <a:pt x="384867" y="275834"/>
                </a:lnTo>
                <a:lnTo>
                  <a:pt x="387170" y="282695"/>
                </a:lnTo>
                <a:lnTo>
                  <a:pt x="389426" y="289747"/>
                </a:lnTo>
                <a:lnTo>
                  <a:pt x="391729" y="296943"/>
                </a:lnTo>
                <a:lnTo>
                  <a:pt x="393985" y="304235"/>
                </a:lnTo>
                <a:lnTo>
                  <a:pt x="394945" y="307497"/>
                </a:lnTo>
                <a:lnTo>
                  <a:pt x="395761" y="310711"/>
                </a:lnTo>
                <a:lnTo>
                  <a:pt x="396432" y="313878"/>
                </a:lnTo>
                <a:lnTo>
                  <a:pt x="397008" y="316996"/>
                </a:lnTo>
                <a:lnTo>
                  <a:pt x="397392" y="320066"/>
                </a:lnTo>
                <a:lnTo>
                  <a:pt x="397776" y="323089"/>
                </a:lnTo>
                <a:lnTo>
                  <a:pt x="397920" y="326063"/>
                </a:lnTo>
                <a:lnTo>
                  <a:pt x="398016" y="328989"/>
                </a:lnTo>
                <a:lnTo>
                  <a:pt x="397968" y="331868"/>
                </a:lnTo>
                <a:lnTo>
                  <a:pt x="397824" y="334746"/>
                </a:lnTo>
                <a:lnTo>
                  <a:pt x="397488" y="337529"/>
                </a:lnTo>
                <a:lnTo>
                  <a:pt x="397152" y="340311"/>
                </a:lnTo>
                <a:lnTo>
                  <a:pt x="396672" y="342998"/>
                </a:lnTo>
                <a:lnTo>
                  <a:pt x="396096" y="345684"/>
                </a:lnTo>
                <a:lnTo>
                  <a:pt x="395377" y="348275"/>
                </a:lnTo>
                <a:lnTo>
                  <a:pt x="394609" y="350818"/>
                </a:lnTo>
                <a:lnTo>
                  <a:pt x="393697" y="353360"/>
                </a:lnTo>
                <a:lnTo>
                  <a:pt x="392689" y="355855"/>
                </a:lnTo>
                <a:lnTo>
                  <a:pt x="391633" y="358253"/>
                </a:lnTo>
                <a:lnTo>
                  <a:pt x="390434" y="360652"/>
                </a:lnTo>
                <a:lnTo>
                  <a:pt x="389186" y="362955"/>
                </a:lnTo>
                <a:lnTo>
                  <a:pt x="387794" y="365258"/>
                </a:lnTo>
                <a:lnTo>
                  <a:pt x="386355" y="367465"/>
                </a:lnTo>
                <a:lnTo>
                  <a:pt x="384819" y="369623"/>
                </a:lnTo>
                <a:lnTo>
                  <a:pt x="383235" y="371782"/>
                </a:lnTo>
                <a:lnTo>
                  <a:pt x="381555" y="373845"/>
                </a:lnTo>
                <a:lnTo>
                  <a:pt x="379780" y="375860"/>
                </a:lnTo>
                <a:lnTo>
                  <a:pt x="377956" y="377875"/>
                </a:lnTo>
                <a:lnTo>
                  <a:pt x="376037" y="379794"/>
                </a:lnTo>
                <a:lnTo>
                  <a:pt x="374069" y="381665"/>
                </a:lnTo>
                <a:lnTo>
                  <a:pt x="372005" y="383488"/>
                </a:lnTo>
                <a:lnTo>
                  <a:pt x="369894" y="385263"/>
                </a:lnTo>
                <a:lnTo>
                  <a:pt x="367638" y="386990"/>
                </a:lnTo>
                <a:lnTo>
                  <a:pt x="365431" y="388717"/>
                </a:lnTo>
                <a:lnTo>
                  <a:pt x="363127" y="390348"/>
                </a:lnTo>
                <a:lnTo>
                  <a:pt x="360728" y="391931"/>
                </a:lnTo>
                <a:lnTo>
                  <a:pt x="358280" y="393466"/>
                </a:lnTo>
                <a:lnTo>
                  <a:pt x="355833" y="394906"/>
                </a:lnTo>
                <a:lnTo>
                  <a:pt x="353241" y="396297"/>
                </a:lnTo>
                <a:lnTo>
                  <a:pt x="350698" y="397688"/>
                </a:lnTo>
                <a:lnTo>
                  <a:pt x="348058" y="398983"/>
                </a:lnTo>
                <a:lnTo>
                  <a:pt x="345323" y="400231"/>
                </a:lnTo>
                <a:lnTo>
                  <a:pt x="342587" y="401478"/>
                </a:lnTo>
                <a:lnTo>
                  <a:pt x="339852" y="402581"/>
                </a:lnTo>
                <a:lnTo>
                  <a:pt x="337020" y="403685"/>
                </a:lnTo>
                <a:lnTo>
                  <a:pt x="334141" y="404740"/>
                </a:lnTo>
                <a:lnTo>
                  <a:pt x="331262" y="405700"/>
                </a:lnTo>
                <a:lnTo>
                  <a:pt x="328334" y="406659"/>
                </a:lnTo>
                <a:lnTo>
                  <a:pt x="325407" y="407571"/>
                </a:lnTo>
                <a:lnTo>
                  <a:pt x="322431" y="408338"/>
                </a:lnTo>
                <a:lnTo>
                  <a:pt x="319408" y="409154"/>
                </a:lnTo>
                <a:lnTo>
                  <a:pt x="316385" y="409825"/>
                </a:lnTo>
                <a:lnTo>
                  <a:pt x="313313" y="410545"/>
                </a:lnTo>
                <a:lnTo>
                  <a:pt x="310194" y="411121"/>
                </a:lnTo>
                <a:lnTo>
                  <a:pt x="307122" y="411648"/>
                </a:lnTo>
                <a:lnTo>
                  <a:pt x="303955" y="412176"/>
                </a:lnTo>
                <a:lnTo>
                  <a:pt x="300836" y="412560"/>
                </a:lnTo>
                <a:lnTo>
                  <a:pt x="297668" y="412944"/>
                </a:lnTo>
                <a:lnTo>
                  <a:pt x="294501" y="413232"/>
                </a:lnTo>
                <a:lnTo>
                  <a:pt x="291334" y="413519"/>
                </a:lnTo>
                <a:lnTo>
                  <a:pt x="288166" y="413759"/>
                </a:lnTo>
                <a:lnTo>
                  <a:pt x="284999" y="413903"/>
                </a:lnTo>
                <a:lnTo>
                  <a:pt x="281783" y="413999"/>
                </a:lnTo>
                <a:lnTo>
                  <a:pt x="278616" y="413999"/>
                </a:lnTo>
                <a:lnTo>
                  <a:pt x="275401" y="413999"/>
                </a:lnTo>
                <a:lnTo>
                  <a:pt x="272233" y="413903"/>
                </a:lnTo>
                <a:lnTo>
                  <a:pt x="269066" y="413759"/>
                </a:lnTo>
                <a:lnTo>
                  <a:pt x="265899" y="413567"/>
                </a:lnTo>
                <a:lnTo>
                  <a:pt x="262780" y="413327"/>
                </a:lnTo>
                <a:lnTo>
                  <a:pt x="259612" y="413040"/>
                </a:lnTo>
                <a:lnTo>
                  <a:pt x="256493" y="412752"/>
                </a:lnTo>
                <a:lnTo>
                  <a:pt x="253421" y="412368"/>
                </a:lnTo>
                <a:lnTo>
                  <a:pt x="250350" y="411888"/>
                </a:lnTo>
                <a:lnTo>
                  <a:pt x="247278" y="411409"/>
                </a:lnTo>
                <a:lnTo>
                  <a:pt x="244207" y="410881"/>
                </a:lnTo>
                <a:lnTo>
                  <a:pt x="241232" y="410305"/>
                </a:lnTo>
                <a:lnTo>
                  <a:pt x="238208" y="409681"/>
                </a:lnTo>
                <a:lnTo>
                  <a:pt x="235281" y="409010"/>
                </a:lnTo>
                <a:lnTo>
                  <a:pt x="232353" y="408194"/>
                </a:lnTo>
                <a:lnTo>
                  <a:pt x="229426" y="407427"/>
                </a:lnTo>
                <a:lnTo>
                  <a:pt x="226595" y="406563"/>
                </a:lnTo>
                <a:lnTo>
                  <a:pt x="223763" y="405652"/>
                </a:lnTo>
                <a:lnTo>
                  <a:pt x="220980" y="404740"/>
                </a:lnTo>
                <a:lnTo>
                  <a:pt x="218244" y="403733"/>
                </a:lnTo>
                <a:lnTo>
                  <a:pt x="215509" y="402629"/>
                </a:lnTo>
                <a:lnTo>
                  <a:pt x="212870" y="401574"/>
                </a:lnTo>
                <a:lnTo>
                  <a:pt x="210230" y="400423"/>
                </a:lnTo>
                <a:lnTo>
                  <a:pt x="207639" y="399175"/>
                </a:lnTo>
                <a:lnTo>
                  <a:pt x="205143" y="397928"/>
                </a:lnTo>
                <a:lnTo>
                  <a:pt x="202648" y="396633"/>
                </a:lnTo>
                <a:lnTo>
                  <a:pt x="200248" y="395289"/>
                </a:lnTo>
                <a:lnTo>
                  <a:pt x="197897" y="393850"/>
                </a:lnTo>
                <a:lnTo>
                  <a:pt x="195593" y="392363"/>
                </a:lnTo>
                <a:lnTo>
                  <a:pt x="193289" y="390876"/>
                </a:lnTo>
                <a:lnTo>
                  <a:pt x="191130" y="389293"/>
                </a:lnTo>
                <a:lnTo>
                  <a:pt x="189018" y="387661"/>
                </a:lnTo>
                <a:lnTo>
                  <a:pt x="186907" y="385982"/>
                </a:lnTo>
                <a:lnTo>
                  <a:pt x="184891" y="384255"/>
                </a:lnTo>
                <a:lnTo>
                  <a:pt x="182972" y="382480"/>
                </a:lnTo>
                <a:lnTo>
                  <a:pt x="181100" y="380609"/>
                </a:lnTo>
                <a:lnTo>
                  <a:pt x="179228" y="378738"/>
                </a:lnTo>
                <a:lnTo>
                  <a:pt x="177501" y="376819"/>
                </a:lnTo>
                <a:lnTo>
                  <a:pt x="175869" y="374853"/>
                </a:lnTo>
                <a:lnTo>
                  <a:pt x="174285" y="372742"/>
                </a:lnTo>
                <a:lnTo>
                  <a:pt x="172750" y="370679"/>
                </a:lnTo>
                <a:lnTo>
                  <a:pt x="171310" y="368568"/>
                </a:lnTo>
                <a:lnTo>
                  <a:pt x="169966" y="366313"/>
                </a:lnTo>
                <a:lnTo>
                  <a:pt x="168718" y="364106"/>
                </a:lnTo>
                <a:lnTo>
                  <a:pt x="167519" y="361756"/>
                </a:lnTo>
                <a:lnTo>
                  <a:pt x="166415" y="359453"/>
                </a:lnTo>
                <a:lnTo>
                  <a:pt x="165407" y="357006"/>
                </a:lnTo>
                <a:lnTo>
                  <a:pt x="164447" y="354560"/>
                </a:lnTo>
                <a:lnTo>
                  <a:pt x="163631" y="352065"/>
                </a:lnTo>
                <a:lnTo>
                  <a:pt x="162912" y="349522"/>
                </a:lnTo>
                <a:lnTo>
                  <a:pt x="162240" y="346884"/>
                </a:lnTo>
                <a:lnTo>
                  <a:pt x="161664" y="344197"/>
                </a:lnTo>
                <a:lnTo>
                  <a:pt x="161232" y="341463"/>
                </a:lnTo>
                <a:lnTo>
                  <a:pt x="160896" y="338728"/>
                </a:lnTo>
                <a:lnTo>
                  <a:pt x="160608" y="335898"/>
                </a:lnTo>
                <a:lnTo>
                  <a:pt x="160464" y="332971"/>
                </a:lnTo>
                <a:lnTo>
                  <a:pt x="160416" y="330045"/>
                </a:lnTo>
                <a:lnTo>
                  <a:pt x="160464" y="327071"/>
                </a:lnTo>
                <a:lnTo>
                  <a:pt x="160608" y="324000"/>
                </a:lnTo>
                <a:lnTo>
                  <a:pt x="160944" y="320930"/>
                </a:lnTo>
                <a:lnTo>
                  <a:pt x="161328" y="317764"/>
                </a:lnTo>
                <a:lnTo>
                  <a:pt x="161808" y="314597"/>
                </a:lnTo>
                <a:lnTo>
                  <a:pt x="162480" y="311335"/>
                </a:lnTo>
                <a:lnTo>
                  <a:pt x="163200" y="308025"/>
                </a:lnTo>
                <a:lnTo>
                  <a:pt x="165407" y="299054"/>
                </a:lnTo>
                <a:lnTo>
                  <a:pt x="166511" y="294688"/>
                </a:lnTo>
                <a:lnTo>
                  <a:pt x="167663" y="290419"/>
                </a:lnTo>
                <a:lnTo>
                  <a:pt x="168814" y="286149"/>
                </a:lnTo>
                <a:lnTo>
                  <a:pt x="169918" y="282023"/>
                </a:lnTo>
                <a:lnTo>
                  <a:pt x="171118" y="277993"/>
                </a:lnTo>
                <a:lnTo>
                  <a:pt x="172318" y="274012"/>
                </a:lnTo>
                <a:lnTo>
                  <a:pt x="173517" y="270125"/>
                </a:lnTo>
                <a:lnTo>
                  <a:pt x="174717" y="266288"/>
                </a:lnTo>
                <a:lnTo>
                  <a:pt x="175917" y="262594"/>
                </a:lnTo>
                <a:lnTo>
                  <a:pt x="177165" y="258948"/>
                </a:lnTo>
                <a:lnTo>
                  <a:pt x="178460" y="255302"/>
                </a:lnTo>
                <a:lnTo>
                  <a:pt x="179756" y="251847"/>
                </a:lnTo>
                <a:lnTo>
                  <a:pt x="181004" y="248393"/>
                </a:lnTo>
                <a:lnTo>
                  <a:pt x="182300" y="245083"/>
                </a:lnTo>
                <a:lnTo>
                  <a:pt x="183643" y="241821"/>
                </a:lnTo>
                <a:lnTo>
                  <a:pt x="185035" y="238607"/>
                </a:lnTo>
                <a:lnTo>
                  <a:pt x="186379" y="235488"/>
                </a:lnTo>
                <a:lnTo>
                  <a:pt x="187770" y="232466"/>
                </a:lnTo>
                <a:lnTo>
                  <a:pt x="189210" y="229492"/>
                </a:lnTo>
                <a:lnTo>
                  <a:pt x="190650" y="226565"/>
                </a:lnTo>
                <a:lnTo>
                  <a:pt x="192090" y="223735"/>
                </a:lnTo>
                <a:lnTo>
                  <a:pt x="193529" y="221048"/>
                </a:lnTo>
                <a:lnTo>
                  <a:pt x="195065" y="218362"/>
                </a:lnTo>
                <a:lnTo>
                  <a:pt x="196601" y="215723"/>
                </a:lnTo>
                <a:lnTo>
                  <a:pt x="198136" y="213229"/>
                </a:lnTo>
                <a:lnTo>
                  <a:pt x="199720" y="210782"/>
                </a:lnTo>
                <a:lnTo>
                  <a:pt x="201304" y="208383"/>
                </a:lnTo>
                <a:lnTo>
                  <a:pt x="202936" y="206080"/>
                </a:lnTo>
                <a:lnTo>
                  <a:pt x="204663" y="203874"/>
                </a:lnTo>
                <a:lnTo>
                  <a:pt x="206343" y="201667"/>
                </a:lnTo>
                <a:lnTo>
                  <a:pt x="208022" y="199604"/>
                </a:lnTo>
                <a:lnTo>
                  <a:pt x="209798" y="197589"/>
                </a:lnTo>
                <a:lnTo>
                  <a:pt x="211526" y="195622"/>
                </a:lnTo>
                <a:lnTo>
                  <a:pt x="213350" y="193751"/>
                </a:lnTo>
                <a:lnTo>
                  <a:pt x="215173" y="191928"/>
                </a:lnTo>
                <a:lnTo>
                  <a:pt x="217045" y="190201"/>
                </a:lnTo>
                <a:lnTo>
                  <a:pt x="218964" y="188570"/>
                </a:lnTo>
                <a:lnTo>
                  <a:pt x="220884" y="186939"/>
                </a:lnTo>
                <a:lnTo>
                  <a:pt x="222851" y="185404"/>
                </a:lnTo>
                <a:lnTo>
                  <a:pt x="224819" y="183965"/>
                </a:lnTo>
                <a:lnTo>
                  <a:pt x="226883" y="182573"/>
                </a:lnTo>
                <a:lnTo>
                  <a:pt x="228946" y="181230"/>
                </a:lnTo>
                <a:lnTo>
                  <a:pt x="231058" y="179983"/>
                </a:lnTo>
                <a:lnTo>
                  <a:pt x="233217" y="178831"/>
                </a:lnTo>
                <a:lnTo>
                  <a:pt x="235377" y="177680"/>
                </a:lnTo>
                <a:lnTo>
                  <a:pt x="237584" y="176624"/>
                </a:lnTo>
                <a:lnTo>
                  <a:pt x="239840" y="175665"/>
                </a:lnTo>
                <a:lnTo>
                  <a:pt x="242096" y="174706"/>
                </a:lnTo>
                <a:lnTo>
                  <a:pt x="244447" y="173842"/>
                </a:lnTo>
                <a:lnTo>
                  <a:pt x="246799" y="173074"/>
                </a:lnTo>
                <a:lnTo>
                  <a:pt x="249246" y="172307"/>
                </a:lnTo>
                <a:lnTo>
                  <a:pt x="251694" y="171683"/>
                </a:lnTo>
                <a:lnTo>
                  <a:pt x="254189" y="171108"/>
                </a:lnTo>
                <a:lnTo>
                  <a:pt x="256733" y="170532"/>
                </a:lnTo>
                <a:lnTo>
                  <a:pt x="259276" y="170052"/>
                </a:lnTo>
                <a:lnTo>
                  <a:pt x="261916" y="169668"/>
                </a:lnTo>
                <a:lnTo>
                  <a:pt x="264603" y="169332"/>
                </a:lnTo>
                <a:lnTo>
                  <a:pt x="267291" y="169045"/>
                </a:lnTo>
                <a:lnTo>
                  <a:pt x="270026" y="168805"/>
                </a:lnTo>
                <a:lnTo>
                  <a:pt x="272857" y="168661"/>
                </a:lnTo>
                <a:lnTo>
                  <a:pt x="275689" y="168565"/>
                </a:lnTo>
                <a:lnTo>
                  <a:pt x="278616" y="168565"/>
                </a:lnTo>
                <a:close/>
                <a:moveTo>
                  <a:pt x="301612" y="89999"/>
                </a:moveTo>
                <a:lnTo>
                  <a:pt x="302284" y="90528"/>
                </a:lnTo>
                <a:lnTo>
                  <a:pt x="303003" y="91249"/>
                </a:lnTo>
                <a:lnTo>
                  <a:pt x="304010" y="92162"/>
                </a:lnTo>
                <a:lnTo>
                  <a:pt x="305113" y="93315"/>
                </a:lnTo>
                <a:lnTo>
                  <a:pt x="306360" y="94757"/>
                </a:lnTo>
                <a:lnTo>
                  <a:pt x="307703" y="96391"/>
                </a:lnTo>
                <a:lnTo>
                  <a:pt x="308375" y="97304"/>
                </a:lnTo>
                <a:lnTo>
                  <a:pt x="309046" y="98265"/>
                </a:lnTo>
                <a:lnTo>
                  <a:pt x="309717" y="99275"/>
                </a:lnTo>
                <a:lnTo>
                  <a:pt x="310389" y="100380"/>
                </a:lnTo>
                <a:lnTo>
                  <a:pt x="311012" y="101486"/>
                </a:lnTo>
                <a:lnTo>
                  <a:pt x="311684" y="102639"/>
                </a:lnTo>
                <a:lnTo>
                  <a:pt x="312259" y="103888"/>
                </a:lnTo>
                <a:lnTo>
                  <a:pt x="312835" y="105186"/>
                </a:lnTo>
                <a:lnTo>
                  <a:pt x="313362" y="106484"/>
                </a:lnTo>
                <a:lnTo>
                  <a:pt x="313842" y="107829"/>
                </a:lnTo>
                <a:lnTo>
                  <a:pt x="314273" y="109271"/>
                </a:lnTo>
                <a:lnTo>
                  <a:pt x="314657" y="110761"/>
                </a:lnTo>
                <a:lnTo>
                  <a:pt x="314993" y="112251"/>
                </a:lnTo>
                <a:lnTo>
                  <a:pt x="315233" y="113789"/>
                </a:lnTo>
                <a:lnTo>
                  <a:pt x="315376" y="115423"/>
                </a:lnTo>
                <a:lnTo>
                  <a:pt x="315472" y="117057"/>
                </a:lnTo>
                <a:lnTo>
                  <a:pt x="315472" y="118739"/>
                </a:lnTo>
                <a:lnTo>
                  <a:pt x="315376" y="120421"/>
                </a:lnTo>
                <a:lnTo>
                  <a:pt x="316192" y="120181"/>
                </a:lnTo>
                <a:lnTo>
                  <a:pt x="317103" y="119892"/>
                </a:lnTo>
                <a:lnTo>
                  <a:pt x="318398" y="119604"/>
                </a:lnTo>
                <a:lnTo>
                  <a:pt x="319932" y="119316"/>
                </a:lnTo>
                <a:lnTo>
                  <a:pt x="321707" y="119027"/>
                </a:lnTo>
                <a:lnTo>
                  <a:pt x="322714" y="118931"/>
                </a:lnTo>
                <a:lnTo>
                  <a:pt x="323721" y="118883"/>
                </a:lnTo>
                <a:lnTo>
                  <a:pt x="324776" y="118835"/>
                </a:lnTo>
                <a:lnTo>
                  <a:pt x="325927" y="118835"/>
                </a:lnTo>
                <a:lnTo>
                  <a:pt x="327078" y="118883"/>
                </a:lnTo>
                <a:lnTo>
                  <a:pt x="328229" y="118979"/>
                </a:lnTo>
                <a:lnTo>
                  <a:pt x="329476" y="119220"/>
                </a:lnTo>
                <a:lnTo>
                  <a:pt x="330723" y="119412"/>
                </a:lnTo>
                <a:lnTo>
                  <a:pt x="331970" y="119700"/>
                </a:lnTo>
                <a:lnTo>
                  <a:pt x="333217" y="120037"/>
                </a:lnTo>
                <a:lnTo>
                  <a:pt x="334512" y="120469"/>
                </a:lnTo>
                <a:lnTo>
                  <a:pt x="335806" y="120998"/>
                </a:lnTo>
                <a:lnTo>
                  <a:pt x="337101" y="121574"/>
                </a:lnTo>
                <a:lnTo>
                  <a:pt x="338396" y="122247"/>
                </a:lnTo>
                <a:lnTo>
                  <a:pt x="339739" y="123064"/>
                </a:lnTo>
                <a:lnTo>
                  <a:pt x="340938" y="123977"/>
                </a:lnTo>
                <a:lnTo>
                  <a:pt x="342233" y="124987"/>
                </a:lnTo>
                <a:lnTo>
                  <a:pt x="343480" y="126092"/>
                </a:lnTo>
                <a:lnTo>
                  <a:pt x="344727" y="127342"/>
                </a:lnTo>
                <a:lnTo>
                  <a:pt x="345926" y="128735"/>
                </a:lnTo>
                <a:lnTo>
                  <a:pt x="344583" y="129600"/>
                </a:lnTo>
                <a:lnTo>
                  <a:pt x="340890" y="132196"/>
                </a:lnTo>
                <a:lnTo>
                  <a:pt x="335519" y="136041"/>
                </a:lnTo>
                <a:lnTo>
                  <a:pt x="328949" y="140846"/>
                </a:lnTo>
                <a:lnTo>
                  <a:pt x="325352" y="143490"/>
                </a:lnTo>
                <a:lnTo>
                  <a:pt x="321755" y="146277"/>
                </a:lnTo>
                <a:lnTo>
                  <a:pt x="318110" y="149065"/>
                </a:lnTo>
                <a:lnTo>
                  <a:pt x="314561" y="151852"/>
                </a:lnTo>
                <a:lnTo>
                  <a:pt x="311108" y="154688"/>
                </a:lnTo>
                <a:lnTo>
                  <a:pt x="307895" y="157427"/>
                </a:lnTo>
                <a:lnTo>
                  <a:pt x="304970" y="160070"/>
                </a:lnTo>
                <a:lnTo>
                  <a:pt x="303675" y="161320"/>
                </a:lnTo>
                <a:lnTo>
                  <a:pt x="302428" y="162521"/>
                </a:lnTo>
                <a:lnTo>
                  <a:pt x="301708" y="162185"/>
                </a:lnTo>
                <a:lnTo>
                  <a:pt x="300845" y="161849"/>
                </a:lnTo>
                <a:lnTo>
                  <a:pt x="299550" y="161320"/>
                </a:lnTo>
                <a:lnTo>
                  <a:pt x="297968" y="160839"/>
                </a:lnTo>
                <a:lnTo>
                  <a:pt x="296001" y="160311"/>
                </a:lnTo>
                <a:lnTo>
                  <a:pt x="294850" y="160070"/>
                </a:lnTo>
                <a:lnTo>
                  <a:pt x="293651" y="159782"/>
                </a:lnTo>
                <a:lnTo>
                  <a:pt x="292357" y="159542"/>
                </a:lnTo>
                <a:lnTo>
                  <a:pt x="290966" y="159301"/>
                </a:lnTo>
                <a:lnTo>
                  <a:pt x="289479" y="159109"/>
                </a:lnTo>
                <a:lnTo>
                  <a:pt x="287896" y="158965"/>
                </a:lnTo>
                <a:lnTo>
                  <a:pt x="286170" y="158821"/>
                </a:lnTo>
                <a:lnTo>
                  <a:pt x="284396" y="158725"/>
                </a:lnTo>
                <a:lnTo>
                  <a:pt x="282573" y="158629"/>
                </a:lnTo>
                <a:lnTo>
                  <a:pt x="280607" y="158629"/>
                </a:lnTo>
                <a:lnTo>
                  <a:pt x="278593" y="158629"/>
                </a:lnTo>
                <a:lnTo>
                  <a:pt x="276386" y="158725"/>
                </a:lnTo>
                <a:lnTo>
                  <a:pt x="274180" y="158869"/>
                </a:lnTo>
                <a:lnTo>
                  <a:pt x="271831" y="159061"/>
                </a:lnTo>
                <a:lnTo>
                  <a:pt x="269385" y="159301"/>
                </a:lnTo>
                <a:lnTo>
                  <a:pt x="266843" y="159638"/>
                </a:lnTo>
                <a:lnTo>
                  <a:pt x="264205" y="160070"/>
                </a:lnTo>
                <a:lnTo>
                  <a:pt x="261519" y="160551"/>
                </a:lnTo>
                <a:lnTo>
                  <a:pt x="258690" y="161080"/>
                </a:lnTo>
                <a:lnTo>
                  <a:pt x="255765" y="161801"/>
                </a:lnTo>
                <a:lnTo>
                  <a:pt x="255237" y="161608"/>
                </a:lnTo>
                <a:lnTo>
                  <a:pt x="253654" y="160983"/>
                </a:lnTo>
                <a:lnTo>
                  <a:pt x="251161" y="160022"/>
                </a:lnTo>
                <a:lnTo>
                  <a:pt x="249674" y="159349"/>
                </a:lnTo>
                <a:lnTo>
                  <a:pt x="247995" y="158677"/>
                </a:lnTo>
                <a:lnTo>
                  <a:pt x="246221" y="157812"/>
                </a:lnTo>
                <a:lnTo>
                  <a:pt x="244351" y="156898"/>
                </a:lnTo>
                <a:lnTo>
                  <a:pt x="242288" y="155841"/>
                </a:lnTo>
                <a:lnTo>
                  <a:pt x="240226" y="154688"/>
                </a:lnTo>
                <a:lnTo>
                  <a:pt x="238116" y="153486"/>
                </a:lnTo>
                <a:lnTo>
                  <a:pt x="235910" y="152188"/>
                </a:lnTo>
                <a:lnTo>
                  <a:pt x="233704" y="150747"/>
                </a:lnTo>
                <a:lnTo>
                  <a:pt x="231546" y="149209"/>
                </a:lnTo>
                <a:lnTo>
                  <a:pt x="229340" y="147575"/>
                </a:lnTo>
                <a:lnTo>
                  <a:pt x="227230" y="145845"/>
                </a:lnTo>
                <a:lnTo>
                  <a:pt x="226174" y="144931"/>
                </a:lnTo>
                <a:lnTo>
                  <a:pt x="225167" y="143970"/>
                </a:lnTo>
                <a:lnTo>
                  <a:pt x="224160" y="143057"/>
                </a:lnTo>
                <a:lnTo>
                  <a:pt x="223153" y="142048"/>
                </a:lnTo>
                <a:lnTo>
                  <a:pt x="222242" y="141039"/>
                </a:lnTo>
                <a:lnTo>
                  <a:pt x="221283" y="140029"/>
                </a:lnTo>
                <a:lnTo>
                  <a:pt x="220420" y="138972"/>
                </a:lnTo>
                <a:lnTo>
                  <a:pt x="219556" y="137867"/>
                </a:lnTo>
                <a:lnTo>
                  <a:pt x="218693" y="136809"/>
                </a:lnTo>
                <a:lnTo>
                  <a:pt x="217926" y="135656"/>
                </a:lnTo>
                <a:lnTo>
                  <a:pt x="217158" y="134502"/>
                </a:lnTo>
                <a:lnTo>
                  <a:pt x="216439" y="133349"/>
                </a:lnTo>
                <a:lnTo>
                  <a:pt x="215816" y="132148"/>
                </a:lnTo>
                <a:lnTo>
                  <a:pt x="215192" y="130898"/>
                </a:lnTo>
                <a:lnTo>
                  <a:pt x="214617" y="129600"/>
                </a:lnTo>
                <a:lnTo>
                  <a:pt x="214137" y="128351"/>
                </a:lnTo>
                <a:lnTo>
                  <a:pt x="213658" y="127053"/>
                </a:lnTo>
                <a:lnTo>
                  <a:pt x="213226" y="125708"/>
                </a:lnTo>
                <a:lnTo>
                  <a:pt x="212938" y="124362"/>
                </a:lnTo>
                <a:lnTo>
                  <a:pt x="212650" y="122968"/>
                </a:lnTo>
                <a:lnTo>
                  <a:pt x="212410" y="121526"/>
                </a:lnTo>
                <a:lnTo>
                  <a:pt x="212267" y="120085"/>
                </a:lnTo>
                <a:lnTo>
                  <a:pt x="212171" y="118643"/>
                </a:lnTo>
                <a:lnTo>
                  <a:pt x="212171" y="117153"/>
                </a:lnTo>
                <a:lnTo>
                  <a:pt x="212267" y="115615"/>
                </a:lnTo>
                <a:lnTo>
                  <a:pt x="212410" y="114077"/>
                </a:lnTo>
                <a:lnTo>
                  <a:pt x="212698" y="112491"/>
                </a:lnTo>
                <a:lnTo>
                  <a:pt x="212986" y="110905"/>
                </a:lnTo>
                <a:lnTo>
                  <a:pt x="213178" y="111242"/>
                </a:lnTo>
                <a:lnTo>
                  <a:pt x="213705" y="112251"/>
                </a:lnTo>
                <a:lnTo>
                  <a:pt x="214185" y="112924"/>
                </a:lnTo>
                <a:lnTo>
                  <a:pt x="214760" y="113644"/>
                </a:lnTo>
                <a:lnTo>
                  <a:pt x="215432" y="114461"/>
                </a:lnTo>
                <a:lnTo>
                  <a:pt x="216295" y="115327"/>
                </a:lnTo>
                <a:lnTo>
                  <a:pt x="217302" y="116240"/>
                </a:lnTo>
                <a:lnTo>
                  <a:pt x="218357" y="117153"/>
                </a:lnTo>
                <a:lnTo>
                  <a:pt x="219652" y="118066"/>
                </a:lnTo>
                <a:lnTo>
                  <a:pt x="220324" y="118499"/>
                </a:lnTo>
                <a:lnTo>
                  <a:pt x="221091" y="118931"/>
                </a:lnTo>
                <a:lnTo>
                  <a:pt x="221810" y="119412"/>
                </a:lnTo>
                <a:lnTo>
                  <a:pt x="222673" y="119796"/>
                </a:lnTo>
                <a:lnTo>
                  <a:pt x="223537" y="120181"/>
                </a:lnTo>
                <a:lnTo>
                  <a:pt x="224400" y="120565"/>
                </a:lnTo>
                <a:lnTo>
                  <a:pt x="225407" y="120950"/>
                </a:lnTo>
                <a:lnTo>
                  <a:pt x="226366" y="121286"/>
                </a:lnTo>
                <a:lnTo>
                  <a:pt x="227421" y="121574"/>
                </a:lnTo>
                <a:lnTo>
                  <a:pt x="228525" y="121863"/>
                </a:lnTo>
                <a:lnTo>
                  <a:pt x="228620" y="120998"/>
                </a:lnTo>
                <a:lnTo>
                  <a:pt x="229004" y="118451"/>
                </a:lnTo>
                <a:lnTo>
                  <a:pt x="229340" y="116768"/>
                </a:lnTo>
                <a:lnTo>
                  <a:pt x="229723" y="114798"/>
                </a:lnTo>
                <a:lnTo>
                  <a:pt x="230251" y="112587"/>
                </a:lnTo>
                <a:lnTo>
                  <a:pt x="230874" y="110280"/>
                </a:lnTo>
                <a:lnTo>
                  <a:pt x="231642" y="107829"/>
                </a:lnTo>
                <a:lnTo>
                  <a:pt x="232505" y="105378"/>
                </a:lnTo>
                <a:lnTo>
                  <a:pt x="233032" y="104129"/>
                </a:lnTo>
                <a:lnTo>
                  <a:pt x="233512" y="102831"/>
                </a:lnTo>
                <a:lnTo>
                  <a:pt x="234040" y="101582"/>
                </a:lnTo>
                <a:lnTo>
                  <a:pt x="234663" y="100428"/>
                </a:lnTo>
                <a:lnTo>
                  <a:pt x="235287" y="99227"/>
                </a:lnTo>
                <a:lnTo>
                  <a:pt x="235958" y="98025"/>
                </a:lnTo>
                <a:lnTo>
                  <a:pt x="236677" y="96872"/>
                </a:lnTo>
                <a:lnTo>
                  <a:pt x="237397" y="95814"/>
                </a:lnTo>
                <a:lnTo>
                  <a:pt x="238212" y="94709"/>
                </a:lnTo>
                <a:lnTo>
                  <a:pt x="239027" y="93700"/>
                </a:lnTo>
                <a:lnTo>
                  <a:pt x="239938" y="92787"/>
                </a:lnTo>
                <a:lnTo>
                  <a:pt x="240850" y="91873"/>
                </a:lnTo>
                <a:lnTo>
                  <a:pt x="241425" y="91585"/>
                </a:lnTo>
                <a:lnTo>
                  <a:pt x="242144" y="91249"/>
                </a:lnTo>
                <a:lnTo>
                  <a:pt x="243200" y="90816"/>
                </a:lnTo>
                <a:lnTo>
                  <a:pt x="243775" y="90672"/>
                </a:lnTo>
                <a:lnTo>
                  <a:pt x="244494" y="90480"/>
                </a:lnTo>
                <a:lnTo>
                  <a:pt x="245214" y="90336"/>
                </a:lnTo>
                <a:lnTo>
                  <a:pt x="246029" y="90191"/>
                </a:lnTo>
                <a:lnTo>
                  <a:pt x="246892" y="90095"/>
                </a:lnTo>
                <a:lnTo>
                  <a:pt x="247852" y="90047"/>
                </a:lnTo>
                <a:lnTo>
                  <a:pt x="248859" y="89999"/>
                </a:lnTo>
                <a:lnTo>
                  <a:pt x="249914" y="90047"/>
                </a:lnTo>
                <a:lnTo>
                  <a:pt x="251065" y="90095"/>
                </a:lnTo>
                <a:lnTo>
                  <a:pt x="252264" y="90239"/>
                </a:lnTo>
                <a:lnTo>
                  <a:pt x="253511" y="90480"/>
                </a:lnTo>
                <a:lnTo>
                  <a:pt x="254805" y="90720"/>
                </a:lnTo>
                <a:lnTo>
                  <a:pt x="256196" y="91153"/>
                </a:lnTo>
                <a:lnTo>
                  <a:pt x="257635" y="91585"/>
                </a:lnTo>
                <a:lnTo>
                  <a:pt x="259122" y="92162"/>
                </a:lnTo>
                <a:lnTo>
                  <a:pt x="260656" y="92835"/>
                </a:lnTo>
                <a:lnTo>
                  <a:pt x="262287" y="93604"/>
                </a:lnTo>
                <a:lnTo>
                  <a:pt x="263917" y="94517"/>
                </a:lnTo>
                <a:lnTo>
                  <a:pt x="265644" y="95478"/>
                </a:lnTo>
                <a:lnTo>
                  <a:pt x="267466" y="96631"/>
                </a:lnTo>
                <a:lnTo>
                  <a:pt x="269289" y="97929"/>
                </a:lnTo>
                <a:lnTo>
                  <a:pt x="271111" y="99371"/>
                </a:lnTo>
                <a:lnTo>
                  <a:pt x="273029" y="100957"/>
                </a:lnTo>
                <a:lnTo>
                  <a:pt x="274996" y="102687"/>
                </a:lnTo>
                <a:lnTo>
                  <a:pt x="275427" y="102158"/>
                </a:lnTo>
                <a:lnTo>
                  <a:pt x="275859" y="101486"/>
                </a:lnTo>
                <a:lnTo>
                  <a:pt x="276482" y="100717"/>
                </a:lnTo>
                <a:lnTo>
                  <a:pt x="277394" y="99707"/>
                </a:lnTo>
                <a:lnTo>
                  <a:pt x="278449" y="98650"/>
                </a:lnTo>
                <a:lnTo>
                  <a:pt x="279696" y="97544"/>
                </a:lnTo>
                <a:lnTo>
                  <a:pt x="280463" y="96920"/>
                </a:lnTo>
                <a:lnTo>
                  <a:pt x="281182" y="96343"/>
                </a:lnTo>
                <a:lnTo>
                  <a:pt x="282046" y="95766"/>
                </a:lnTo>
                <a:lnTo>
                  <a:pt x="282909" y="95141"/>
                </a:lnTo>
                <a:lnTo>
                  <a:pt x="283868" y="94565"/>
                </a:lnTo>
                <a:lnTo>
                  <a:pt x="284875" y="93988"/>
                </a:lnTo>
                <a:lnTo>
                  <a:pt x="285930" y="93459"/>
                </a:lnTo>
                <a:lnTo>
                  <a:pt x="287033" y="92931"/>
                </a:lnTo>
                <a:lnTo>
                  <a:pt x="288232" y="92402"/>
                </a:lnTo>
                <a:lnTo>
                  <a:pt x="289479" y="91970"/>
                </a:lnTo>
                <a:lnTo>
                  <a:pt x="290726" y="91585"/>
                </a:lnTo>
                <a:lnTo>
                  <a:pt x="292117" y="91201"/>
                </a:lnTo>
                <a:lnTo>
                  <a:pt x="293555" y="90816"/>
                </a:lnTo>
                <a:lnTo>
                  <a:pt x="295042" y="90528"/>
                </a:lnTo>
                <a:lnTo>
                  <a:pt x="296577" y="90336"/>
                </a:lnTo>
                <a:lnTo>
                  <a:pt x="298208" y="90143"/>
                </a:lnTo>
                <a:lnTo>
                  <a:pt x="299886" y="90047"/>
                </a:lnTo>
                <a:close/>
                <a:moveTo>
                  <a:pt x="281133" y="0"/>
                </a:moveTo>
                <a:lnTo>
                  <a:pt x="0" y="270000"/>
                </a:lnTo>
                <a:lnTo>
                  <a:pt x="281133" y="540000"/>
                </a:lnTo>
                <a:lnTo>
                  <a:pt x="562266" y="270000"/>
                </a:lnTo>
                <a:close/>
              </a:path>
            </a:pathLst>
          </a:cu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菱形 7"/>
          <p:cNvSpPr>
            <a:spLocks noChangeAspect="1"/>
          </p:cNvSpPr>
          <p:nvPr userDrawn="1"/>
        </p:nvSpPr>
        <p:spPr>
          <a:xfrm flipH="1">
            <a:off x="554325" y="513082"/>
            <a:ext cx="181023" cy="173855"/>
          </a:xfrm>
          <a:prstGeom prst="diamond">
            <a:avLst/>
          </a:pr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/>
          <p:cNvSpPr>
            <a:spLocks noChangeAspect="1"/>
          </p:cNvSpPr>
          <p:nvPr userDrawn="1"/>
        </p:nvSpPr>
        <p:spPr>
          <a:xfrm flipH="1">
            <a:off x="255764" y="367238"/>
            <a:ext cx="108614" cy="104313"/>
          </a:xfrm>
          <a:prstGeom prst="diamond">
            <a:avLst/>
          </a:pr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菱形 9"/>
          <p:cNvSpPr>
            <a:spLocks noChangeAspect="1"/>
          </p:cNvSpPr>
          <p:nvPr userDrawn="1"/>
        </p:nvSpPr>
        <p:spPr>
          <a:xfrm flipH="1">
            <a:off x="353833" y="511973"/>
            <a:ext cx="123096" cy="118221"/>
          </a:xfrm>
          <a:prstGeom prst="diamond">
            <a:avLst/>
          </a:prstGeom>
          <a:solidFill>
            <a:srgbClr val="72C6D0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 descr="logo_4-01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24180" y="6108700"/>
            <a:ext cx="792480" cy="4375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2/library/ctyp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storage.googleapis.com/index.html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535" y="880844"/>
            <a:ext cx="65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Selenium </a:t>
            </a:r>
            <a:r>
              <a:rPr lang="zh-CN" altLang="en-US" sz="2800" dirty="0" smtClean="0"/>
              <a:t>介绍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16404" y="1669409"/>
            <a:ext cx="9404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 </a:t>
            </a:r>
            <a:r>
              <a:rPr lang="zh-CN" altLang="en-US" dirty="0" smtClean="0"/>
              <a:t>它是一个用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应用程序自动化测试的工具；底层框架使用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模拟用户进行操作。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多浏览器支持（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多语言支持（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PHP… except 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）多平台支持（</a:t>
            </a:r>
            <a:r>
              <a:rPr lang="en-US" altLang="zh-CN" dirty="0" err="1" smtClean="0"/>
              <a:t>Linux,windows,mac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支持多线程分布式开发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6481" y="637563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Selenium</a:t>
            </a:r>
            <a:r>
              <a:rPr lang="zh-CN" altLang="en-US" dirty="0" smtClean="0"/>
              <a:t>框架与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IWebBroswer</a:t>
            </a:r>
            <a:r>
              <a:rPr lang="zh-CN" altLang="en-US" dirty="0"/>
              <a:t>技术</a:t>
            </a:r>
            <a:r>
              <a:rPr lang="zh-CN" altLang="en-US" dirty="0" smtClean="0"/>
              <a:t>点比较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03241"/>
              </p:ext>
            </p:extLst>
          </p:nvPr>
        </p:nvGraphicFramePr>
        <p:xfrm>
          <a:off x="1813886" y="1401178"/>
          <a:ext cx="8128000" cy="377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IWebBroswer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Selenium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接口调用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python</a:t>
                      </a:r>
                      <a:r>
                        <a:rPr lang="zh-CN" altLang="en-US" dirty="0" smtClean="0"/>
                        <a:t>生成</a:t>
                      </a:r>
                      <a:r>
                        <a:rPr lang="en-US" altLang="zh-CN" dirty="0" smtClean="0"/>
                        <a:t>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err="1" smtClean="0"/>
                        <a:t>c++</a:t>
                      </a:r>
                      <a:r>
                        <a:rPr lang="zh-CN" altLang="en-US" dirty="0" smtClean="0"/>
                        <a:t>编写</a:t>
                      </a:r>
                      <a:r>
                        <a:rPr lang="en-US" altLang="zh-CN" dirty="0" err="1" smtClean="0"/>
                        <a:t>dll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任务分离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两者独立完成任务，操作同一份</a:t>
                      </a:r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 </a:t>
                      </a:r>
                      <a:r>
                        <a:rPr lang="zh-CN" altLang="en-US" dirty="0" smtClean="0"/>
                        <a:t>页面切换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NewWebSate</a:t>
                      </a:r>
                      <a:r>
                        <a:rPr lang="zh-CN" altLang="en-US" dirty="0" smtClean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switch_to_window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 </a:t>
                      </a:r>
                      <a:r>
                        <a:rPr lang="zh-CN" altLang="en-US" dirty="0" smtClean="0"/>
                        <a:t>页面等待刷新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MsgSleep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WebDriverWait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 </a:t>
                      </a:r>
                      <a:r>
                        <a:rPr lang="zh-CN" altLang="en-US" dirty="0" smtClean="0"/>
                        <a:t>元素获取和设置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研究各种框架的</a:t>
                      </a:r>
                      <a:r>
                        <a:rPr lang="en-US" altLang="zh-CN" dirty="0" err="1" smtClean="0"/>
                        <a:t>Jquery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Send_key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find_element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 </a:t>
                      </a:r>
                      <a:r>
                        <a:rPr lang="zh-CN" altLang="en-US" dirty="0" smtClean="0"/>
                        <a:t>网页弹出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各种判断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switch_to_alert+find_element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 Xml</a:t>
                      </a:r>
                      <a:r>
                        <a:rPr lang="zh-CN" altLang="en-US" dirty="0" smtClean="0"/>
                        <a:t>解析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Xmltodict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r>
                        <a:rPr lang="en-US" altLang="zh-CN" baseline="0" dirty="0" smtClean="0"/>
                        <a:t> Done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8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>
            <a:spLocks noChangeAspect="1"/>
          </p:cNvSpPr>
          <p:nvPr/>
        </p:nvSpPr>
        <p:spPr>
          <a:xfrm>
            <a:off x="10658034" y="-1872555"/>
            <a:ext cx="3285651" cy="288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>
            <a:spLocks noChangeAspect="1"/>
          </p:cNvSpPr>
          <p:nvPr/>
        </p:nvSpPr>
        <p:spPr>
          <a:xfrm>
            <a:off x="10646508" y="-1892139"/>
            <a:ext cx="2464231" cy="216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>
            <a:spLocks noChangeAspect="1"/>
          </p:cNvSpPr>
          <p:nvPr/>
        </p:nvSpPr>
        <p:spPr>
          <a:xfrm>
            <a:off x="11801233" y="-1087354"/>
            <a:ext cx="2053532" cy="180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3290" y="278695"/>
            <a:ext cx="44186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3.2 </a:t>
            </a:r>
            <a:r>
              <a:rPr lang="en-US" altLang="zh-CN" sz="3200" b="1" dirty="0" err="1" smtClean="0"/>
              <a:t>Selenim</a:t>
            </a:r>
            <a:r>
              <a:rPr lang="zh-CN" altLang="en-US" sz="3200" b="1" dirty="0">
                <a:latin typeface="+mn-ea"/>
              </a:rPr>
              <a:t>调用</a:t>
            </a:r>
            <a:r>
              <a:rPr lang="en-US" altLang="zh-CN" sz="3200" b="1" dirty="0" err="1">
                <a:latin typeface="+mn-ea"/>
              </a:rPr>
              <a:t>c++dll</a:t>
            </a: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2369" y="1468898"/>
            <a:ext cx="11268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b="1" dirty="0" err="1" smtClean="0">
                <a:latin typeface="+mn-ea"/>
              </a:rPr>
              <a:t>Selenim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中调用</a:t>
            </a:r>
            <a:r>
              <a:rPr lang="en-US" altLang="zh-CN" sz="2000" b="1" dirty="0" err="1" smtClean="0">
                <a:latin typeface="+mn-ea"/>
              </a:rPr>
              <a:t>c++dll</a:t>
            </a:r>
            <a:r>
              <a:rPr lang="zh-CN" altLang="en-US" sz="2000" b="1" dirty="0" smtClean="0">
                <a:latin typeface="+mn-ea"/>
              </a:rPr>
              <a:t>主要问题在于参数类型转化；使用技术：</a:t>
            </a:r>
            <a:r>
              <a:rPr lang="en-US" altLang="zh-CN" sz="2000" b="1" dirty="0" err="1" smtClean="0">
                <a:latin typeface="+mn-ea"/>
              </a:rPr>
              <a:t>Ctypes</a:t>
            </a:r>
            <a:r>
              <a:rPr lang="en-US" altLang="zh-CN" sz="2000" b="1" dirty="0">
                <a:latin typeface="+mn-ea"/>
              </a:rPr>
              <a:t>  </a:t>
            </a:r>
            <a:r>
              <a:rPr lang="en-US" altLang="zh-CN" sz="2000" b="1" dirty="0">
                <a:latin typeface="+mn-ea"/>
                <a:hlinkClick r:id="rId2"/>
              </a:rPr>
              <a:t>https://</a:t>
            </a:r>
            <a:r>
              <a:rPr lang="en-US" altLang="zh-CN" sz="2000" b="1" dirty="0" smtClean="0">
                <a:latin typeface="+mn-ea"/>
                <a:hlinkClick r:id="rId2"/>
              </a:rPr>
              <a:t>docs.python.org/2/library/ctypes.html</a:t>
            </a:r>
            <a:r>
              <a:rPr lang="zh-CN" altLang="en-US" sz="2000" b="1" dirty="0" smtClean="0">
                <a:latin typeface="+mn-ea"/>
              </a:rPr>
              <a:t>；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 smtClean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6" y="2133600"/>
            <a:ext cx="7251171" cy="406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57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>
            <a:spLocks noChangeAspect="1"/>
          </p:cNvSpPr>
          <p:nvPr/>
        </p:nvSpPr>
        <p:spPr>
          <a:xfrm>
            <a:off x="10658034" y="-1872555"/>
            <a:ext cx="3285651" cy="288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>
            <a:spLocks noChangeAspect="1"/>
          </p:cNvSpPr>
          <p:nvPr/>
        </p:nvSpPr>
        <p:spPr>
          <a:xfrm>
            <a:off x="10646508" y="-1892139"/>
            <a:ext cx="2464231" cy="216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>
            <a:spLocks noChangeAspect="1"/>
          </p:cNvSpPr>
          <p:nvPr/>
        </p:nvSpPr>
        <p:spPr>
          <a:xfrm>
            <a:off x="11801233" y="-1087354"/>
            <a:ext cx="2053532" cy="1800000"/>
          </a:xfrm>
          <a:prstGeom prst="parallelogram">
            <a:avLst>
              <a:gd name="adj" fmla="val 98271"/>
            </a:avLst>
          </a:prstGeom>
          <a:solidFill>
            <a:srgbClr val="72C6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05" y="1219200"/>
            <a:ext cx="86661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90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1460" y="823965"/>
            <a:ext cx="504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3.3 </a:t>
            </a:r>
            <a:r>
              <a:rPr lang="zh-CN" altLang="en-US" sz="3200" dirty="0" smtClean="0"/>
              <a:t>处理</a:t>
            </a:r>
            <a:r>
              <a:rPr lang="en-US" altLang="zh-CN" sz="3200" dirty="0" smtClean="0"/>
              <a:t>XML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35185" y="1736521"/>
            <a:ext cx="9110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处理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的库很多，比较常用的有</a:t>
            </a:r>
            <a:r>
              <a:rPr lang="en-US" altLang="zh-CN" dirty="0" smtClean="0"/>
              <a:t>ET,Beautifulsoup4,lxml</a:t>
            </a:r>
            <a:r>
              <a:rPr lang="zh-CN" altLang="en-US" dirty="0" smtClean="0"/>
              <a:t>等等。不过都未达到我的宗旨（</a:t>
            </a:r>
            <a:r>
              <a:rPr lang="zh-CN" altLang="en-US" dirty="0" smtClean="0">
                <a:solidFill>
                  <a:srgbClr val="FF0000"/>
                </a:solidFill>
              </a:rPr>
              <a:t>所见即所得，使用极其简单，通用性极佳</a:t>
            </a:r>
            <a:r>
              <a:rPr lang="zh-CN" altLang="en-US" dirty="0" smtClean="0"/>
              <a:t>）我查看了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多种库后采用了</a:t>
            </a:r>
            <a:r>
              <a:rPr lang="en-US" altLang="zh-CN" dirty="0" err="1" smtClean="0"/>
              <a:t>xmltodict</a:t>
            </a:r>
            <a:r>
              <a:rPr lang="zh-CN" altLang="en-US" dirty="0" smtClean="0"/>
              <a:t>库。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2.   </a:t>
            </a:r>
            <a:r>
              <a:rPr lang="en-US" altLang="zh-CN" dirty="0" err="1" smtClean="0"/>
              <a:t>xmltodict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直接解析成字典形式（或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格式）；所有操作都在围绕字典操作，最后支持字典格式反序列化成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32" y="3140978"/>
            <a:ext cx="38576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03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8" y="83890"/>
            <a:ext cx="11920756" cy="623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0073" y="721453"/>
            <a:ext cx="585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Selenium </a:t>
            </a:r>
            <a:r>
              <a:rPr lang="zh-CN" altLang="en-US" sz="3200" b="1" dirty="0" smtClean="0"/>
              <a:t>安装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81512" y="1593908"/>
            <a:ext cx="98990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版本， 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，安装与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版本对应的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（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chromedriver.storage.googleapis.com/index.html</a:t>
            </a:r>
            <a:r>
              <a:rPr lang="zh-CN" altLang="en-US" dirty="0" smtClean="0"/>
              <a:t>；）并将之放置在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文件夹中</a:t>
            </a:r>
            <a:r>
              <a:rPr lang="en-US" altLang="zh-CN" dirty="0"/>
              <a:t>(https://www.cnblogs.com/technologylife/p/5829944.html)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 pip install selenium</a:t>
            </a:r>
            <a:r>
              <a:rPr lang="zh-CN" altLang="en-US" dirty="0" smtClean="0"/>
              <a:t>后，运行此段程序，如若成功，则表明配置一切正确。欢迎来到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世界。</a:t>
            </a:r>
            <a:endParaRPr lang="en-US" altLang="zh-CN" dirty="0" smtClean="0"/>
          </a:p>
          <a:p>
            <a:r>
              <a:rPr lang="en-US" altLang="zh-CN" sz="1600" b="1" dirty="0" smtClean="0"/>
              <a:t>         from </a:t>
            </a:r>
            <a:r>
              <a:rPr lang="en-US" altLang="zh-CN" sz="1600" b="1" dirty="0"/>
              <a:t>selenium import </a:t>
            </a:r>
            <a:r>
              <a:rPr lang="en-US" altLang="zh-CN" sz="1600" b="1" dirty="0" err="1"/>
              <a:t>webdriver</a:t>
            </a:r>
            <a:endParaRPr lang="en-US" altLang="zh-CN" sz="1600" b="1" dirty="0"/>
          </a:p>
          <a:p>
            <a:r>
              <a:rPr lang="en-US" altLang="zh-CN" sz="1600" b="1" dirty="0"/>
              <a:t>        </a:t>
            </a:r>
            <a:r>
              <a:rPr lang="en-US" altLang="zh-CN" sz="1600" b="1" dirty="0" smtClean="0"/>
              <a:t> driver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webdriver.Chrome</a:t>
            </a:r>
            <a:r>
              <a:rPr lang="en-US" altLang="zh-CN" sz="1600" b="1" dirty="0"/>
              <a:t>()       </a:t>
            </a:r>
          </a:p>
          <a:p>
            <a:r>
              <a:rPr lang="zh-CN" altLang="en-US" sz="1600" b="1" dirty="0"/>
              <a:t>　　</a:t>
            </a:r>
            <a:r>
              <a:rPr lang="en-US" altLang="zh-CN" sz="1600" b="1" dirty="0" err="1"/>
              <a:t>driver.get</a:t>
            </a:r>
            <a:r>
              <a:rPr lang="en-US" altLang="zh-CN" sz="1600" b="1" dirty="0"/>
              <a:t>('http://www.baidu.com')</a:t>
            </a:r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项目仍需以下包：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       pip install Pillow (</a:t>
            </a:r>
            <a:r>
              <a:rPr lang="zh-CN" altLang="en-US" dirty="0" smtClean="0"/>
              <a:t>图像包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pip </a:t>
            </a:r>
            <a:r>
              <a:rPr lang="en-US" altLang="zh-CN" dirty="0"/>
              <a:t>install </a:t>
            </a:r>
            <a:r>
              <a:rPr lang="en-US" altLang="zh-CN" dirty="0" smtClean="0"/>
              <a:t>python-</a:t>
            </a:r>
            <a:r>
              <a:rPr lang="en-US" altLang="zh-CN" dirty="0" err="1" smtClean="0"/>
              <a:t>dateutil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datatime</a:t>
            </a:r>
            <a:r>
              <a:rPr lang="zh-CN" altLang="en-US" dirty="0" smtClean="0"/>
              <a:t>相关的类）</a:t>
            </a:r>
            <a:endParaRPr lang="en-US" altLang="zh-CN" dirty="0" smtClean="0"/>
          </a:p>
          <a:p>
            <a:r>
              <a:rPr lang="en-US" altLang="zh-CN" dirty="0" smtClean="0"/>
              <a:t>       pip install beautifulsoup4 </a:t>
            </a:r>
            <a:r>
              <a:rPr lang="zh-CN" altLang="en-US" dirty="0" smtClean="0"/>
              <a:t>（处理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库，配合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即可解析</a:t>
            </a:r>
            <a:r>
              <a:rPr lang="en-US" altLang="zh-CN" dirty="0" smtClean="0"/>
              <a:t>xml,</a:t>
            </a:r>
            <a:r>
              <a:rPr lang="zh-CN" altLang="en-US" dirty="0" smtClean="0"/>
              <a:t>网络爬虫使用比较多）</a:t>
            </a:r>
            <a:endParaRPr lang="en-US" altLang="zh-CN" dirty="0" smtClean="0"/>
          </a:p>
          <a:p>
            <a:r>
              <a:rPr lang="en-US" altLang="zh-CN" dirty="0" smtClean="0"/>
              <a:t>       pip install 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  		(xml</a:t>
            </a:r>
            <a:r>
              <a:rPr lang="zh-CN" altLang="en-US" dirty="0" smtClean="0"/>
              <a:t>处理库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pip install </a:t>
            </a:r>
            <a:r>
              <a:rPr lang="en-US" altLang="zh-CN" dirty="0" err="1" smtClean="0"/>
              <a:t>xmltodict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处理库，我们项目采用）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pip install selenium-requests             (</a:t>
            </a:r>
            <a:r>
              <a:rPr lang="zh-CN" altLang="en-US" dirty="0" smtClean="0"/>
              <a:t>网络交互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35938"/>
              </p:ext>
            </p:extLst>
          </p:nvPr>
        </p:nvGraphicFramePr>
        <p:xfrm>
          <a:off x="1692408" y="2471512"/>
          <a:ext cx="2170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包装程序外壳对象" showAsIcon="1" r:id="rId4" imgW="2170800" imgH="711360" progId="Package">
                  <p:embed/>
                </p:oleObj>
              </mc:Choice>
              <mc:Fallback>
                <p:oleObj name="包装程序外壳对象" showAsIcon="1" r:id="rId4" imgW="21708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408" y="2471512"/>
                        <a:ext cx="217011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3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菱形 28"/>
          <p:cNvSpPr>
            <a:spLocks noChangeAspect="1"/>
          </p:cNvSpPr>
          <p:nvPr/>
        </p:nvSpPr>
        <p:spPr>
          <a:xfrm>
            <a:off x="6513118" y="1490610"/>
            <a:ext cx="3373597" cy="3240000"/>
          </a:xfrm>
          <a:prstGeom prst="diamond">
            <a:avLst/>
          </a:prstGeom>
          <a:noFill/>
          <a:ln w="57150">
            <a:solidFill>
              <a:srgbClr val="72C6D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>
            <a:spLocks noChangeAspect="1"/>
          </p:cNvSpPr>
          <p:nvPr/>
        </p:nvSpPr>
        <p:spPr>
          <a:xfrm>
            <a:off x="8356023" y="2390610"/>
            <a:ext cx="1499376" cy="1440000"/>
          </a:xfrm>
          <a:custGeom>
            <a:avLst/>
            <a:gdLst>
              <a:gd name="connsiteX0" fmla="*/ 951665 w 1499376"/>
              <a:gd name="connsiteY0" fmla="*/ 624535 h 1440000"/>
              <a:gd name="connsiteX1" fmla="*/ 958163 w 1499376"/>
              <a:gd name="connsiteY1" fmla="*/ 636950 h 1440000"/>
              <a:gd name="connsiteX2" fmla="*/ 953614 w 1499376"/>
              <a:gd name="connsiteY2" fmla="*/ 641680 h 1440000"/>
              <a:gd name="connsiteX3" fmla="*/ 957773 w 1499376"/>
              <a:gd name="connsiteY3" fmla="*/ 670257 h 1440000"/>
              <a:gd name="connsiteX4" fmla="*/ 945297 w 1499376"/>
              <a:gd name="connsiteY4" fmla="*/ 716964 h 1440000"/>
              <a:gd name="connsiteX5" fmla="*/ 932886 w 1499376"/>
              <a:gd name="connsiteY5" fmla="*/ 670257 h 1440000"/>
              <a:gd name="connsiteX6" fmla="*/ 936915 w 1499376"/>
              <a:gd name="connsiteY6" fmla="*/ 641680 h 1440000"/>
              <a:gd name="connsiteX7" fmla="*/ 932431 w 1499376"/>
              <a:gd name="connsiteY7" fmla="*/ 636950 h 1440000"/>
              <a:gd name="connsiteX8" fmla="*/ 938929 w 1499376"/>
              <a:gd name="connsiteY8" fmla="*/ 624535 h 1440000"/>
              <a:gd name="connsiteX9" fmla="*/ 999206 w 1499376"/>
              <a:gd name="connsiteY9" fmla="*/ 621384 h 1440000"/>
              <a:gd name="connsiteX10" fmla="*/ 1006687 w 1499376"/>
              <a:gd name="connsiteY10" fmla="*/ 624929 h 1440000"/>
              <a:gd name="connsiteX11" fmla="*/ 1014496 w 1499376"/>
              <a:gd name="connsiteY11" fmla="*/ 628671 h 1440000"/>
              <a:gd name="connsiteX12" fmla="*/ 1022240 w 1499376"/>
              <a:gd name="connsiteY12" fmla="*/ 632545 h 1440000"/>
              <a:gd name="connsiteX13" fmla="*/ 1025980 w 1499376"/>
              <a:gd name="connsiteY13" fmla="*/ 634449 h 1440000"/>
              <a:gd name="connsiteX14" fmla="*/ 1029655 w 1499376"/>
              <a:gd name="connsiteY14" fmla="*/ 636484 h 1440000"/>
              <a:gd name="connsiteX15" fmla="*/ 1033199 w 1499376"/>
              <a:gd name="connsiteY15" fmla="*/ 638454 h 1440000"/>
              <a:gd name="connsiteX16" fmla="*/ 1036480 w 1499376"/>
              <a:gd name="connsiteY16" fmla="*/ 640358 h 1440000"/>
              <a:gd name="connsiteX17" fmla="*/ 1039564 w 1499376"/>
              <a:gd name="connsiteY17" fmla="*/ 642196 h 1440000"/>
              <a:gd name="connsiteX18" fmla="*/ 1042320 w 1499376"/>
              <a:gd name="connsiteY18" fmla="*/ 644035 h 1440000"/>
              <a:gd name="connsiteX19" fmla="*/ 1044748 w 1499376"/>
              <a:gd name="connsiteY19" fmla="*/ 645676 h 1440000"/>
              <a:gd name="connsiteX20" fmla="*/ 1046914 w 1499376"/>
              <a:gd name="connsiteY20" fmla="*/ 647317 h 1440000"/>
              <a:gd name="connsiteX21" fmla="*/ 1047767 w 1499376"/>
              <a:gd name="connsiteY21" fmla="*/ 648105 h 1440000"/>
              <a:gd name="connsiteX22" fmla="*/ 1048554 w 1499376"/>
              <a:gd name="connsiteY22" fmla="*/ 648893 h 1440000"/>
              <a:gd name="connsiteX23" fmla="*/ 1049211 w 1499376"/>
              <a:gd name="connsiteY23" fmla="*/ 649615 h 1440000"/>
              <a:gd name="connsiteX24" fmla="*/ 1049801 w 1499376"/>
              <a:gd name="connsiteY24" fmla="*/ 650337 h 1440000"/>
              <a:gd name="connsiteX25" fmla="*/ 1050654 w 1499376"/>
              <a:gd name="connsiteY25" fmla="*/ 651519 h 1440000"/>
              <a:gd name="connsiteX26" fmla="*/ 1051508 w 1499376"/>
              <a:gd name="connsiteY26" fmla="*/ 652964 h 1440000"/>
              <a:gd name="connsiteX27" fmla="*/ 1052229 w 1499376"/>
              <a:gd name="connsiteY27" fmla="*/ 654605 h 1440000"/>
              <a:gd name="connsiteX28" fmla="*/ 1053017 w 1499376"/>
              <a:gd name="connsiteY28" fmla="*/ 656443 h 1440000"/>
              <a:gd name="connsiteX29" fmla="*/ 1053804 w 1499376"/>
              <a:gd name="connsiteY29" fmla="*/ 658479 h 1440000"/>
              <a:gd name="connsiteX30" fmla="*/ 1054592 w 1499376"/>
              <a:gd name="connsiteY30" fmla="*/ 660645 h 1440000"/>
              <a:gd name="connsiteX31" fmla="*/ 1055314 w 1499376"/>
              <a:gd name="connsiteY31" fmla="*/ 663009 h 1440000"/>
              <a:gd name="connsiteX32" fmla="*/ 1055970 w 1499376"/>
              <a:gd name="connsiteY32" fmla="*/ 665438 h 1440000"/>
              <a:gd name="connsiteX33" fmla="*/ 1056692 w 1499376"/>
              <a:gd name="connsiteY33" fmla="*/ 668064 h 1440000"/>
              <a:gd name="connsiteX34" fmla="*/ 1057348 w 1499376"/>
              <a:gd name="connsiteY34" fmla="*/ 670822 h 1440000"/>
              <a:gd name="connsiteX35" fmla="*/ 1058595 w 1499376"/>
              <a:gd name="connsiteY35" fmla="*/ 676534 h 1440000"/>
              <a:gd name="connsiteX36" fmla="*/ 1059776 w 1499376"/>
              <a:gd name="connsiteY36" fmla="*/ 682574 h 1440000"/>
              <a:gd name="connsiteX37" fmla="*/ 1060891 w 1499376"/>
              <a:gd name="connsiteY37" fmla="*/ 688680 h 1440000"/>
              <a:gd name="connsiteX38" fmla="*/ 1061876 w 1499376"/>
              <a:gd name="connsiteY38" fmla="*/ 694917 h 1440000"/>
              <a:gd name="connsiteX39" fmla="*/ 1062729 w 1499376"/>
              <a:gd name="connsiteY39" fmla="*/ 701154 h 1440000"/>
              <a:gd name="connsiteX40" fmla="*/ 1063451 w 1499376"/>
              <a:gd name="connsiteY40" fmla="*/ 707194 h 1440000"/>
              <a:gd name="connsiteX41" fmla="*/ 1064107 w 1499376"/>
              <a:gd name="connsiteY41" fmla="*/ 712972 h 1440000"/>
              <a:gd name="connsiteX42" fmla="*/ 1064632 w 1499376"/>
              <a:gd name="connsiteY42" fmla="*/ 718356 h 1440000"/>
              <a:gd name="connsiteX43" fmla="*/ 1065025 w 1499376"/>
              <a:gd name="connsiteY43" fmla="*/ 723280 h 1440000"/>
              <a:gd name="connsiteX44" fmla="*/ 1065223 w 1499376"/>
              <a:gd name="connsiteY44" fmla="*/ 727613 h 1440000"/>
              <a:gd name="connsiteX45" fmla="*/ 1065288 w 1499376"/>
              <a:gd name="connsiteY45" fmla="*/ 731224 h 1440000"/>
              <a:gd name="connsiteX46" fmla="*/ 1065288 w 1499376"/>
              <a:gd name="connsiteY46" fmla="*/ 851175 h 1440000"/>
              <a:gd name="connsiteX47" fmla="*/ 1033592 w 1499376"/>
              <a:gd name="connsiteY47" fmla="*/ 851175 h 1440000"/>
              <a:gd name="connsiteX48" fmla="*/ 1022109 w 1499376"/>
              <a:gd name="connsiteY48" fmla="*/ 1092981 h 1440000"/>
              <a:gd name="connsiteX49" fmla="*/ 949333 w 1499376"/>
              <a:gd name="connsiteY49" fmla="*/ 1092981 h 1440000"/>
              <a:gd name="connsiteX50" fmla="*/ 945527 w 1499376"/>
              <a:gd name="connsiteY50" fmla="*/ 871791 h 1440000"/>
              <a:gd name="connsiteX51" fmla="*/ 941786 w 1499376"/>
              <a:gd name="connsiteY51" fmla="*/ 1092981 h 1440000"/>
              <a:gd name="connsiteX52" fmla="*/ 868945 w 1499376"/>
              <a:gd name="connsiteY52" fmla="*/ 1092981 h 1440000"/>
              <a:gd name="connsiteX53" fmla="*/ 857527 w 1499376"/>
              <a:gd name="connsiteY53" fmla="*/ 851175 h 1440000"/>
              <a:gd name="connsiteX54" fmla="*/ 825831 w 1499376"/>
              <a:gd name="connsiteY54" fmla="*/ 851175 h 1440000"/>
              <a:gd name="connsiteX55" fmla="*/ 825831 w 1499376"/>
              <a:gd name="connsiteY55" fmla="*/ 731224 h 1440000"/>
              <a:gd name="connsiteX56" fmla="*/ 825897 w 1499376"/>
              <a:gd name="connsiteY56" fmla="*/ 727613 h 1440000"/>
              <a:gd name="connsiteX57" fmla="*/ 826094 w 1499376"/>
              <a:gd name="connsiteY57" fmla="*/ 723280 h 1440000"/>
              <a:gd name="connsiteX58" fmla="*/ 826488 w 1499376"/>
              <a:gd name="connsiteY58" fmla="*/ 718356 h 1440000"/>
              <a:gd name="connsiteX59" fmla="*/ 826881 w 1499376"/>
              <a:gd name="connsiteY59" fmla="*/ 712972 h 1440000"/>
              <a:gd name="connsiteX60" fmla="*/ 827603 w 1499376"/>
              <a:gd name="connsiteY60" fmla="*/ 707194 h 1440000"/>
              <a:gd name="connsiteX61" fmla="*/ 828325 w 1499376"/>
              <a:gd name="connsiteY61" fmla="*/ 701154 h 1440000"/>
              <a:gd name="connsiteX62" fmla="*/ 829178 w 1499376"/>
              <a:gd name="connsiteY62" fmla="*/ 694917 h 1440000"/>
              <a:gd name="connsiteX63" fmla="*/ 830162 w 1499376"/>
              <a:gd name="connsiteY63" fmla="*/ 688680 h 1440000"/>
              <a:gd name="connsiteX64" fmla="*/ 831212 w 1499376"/>
              <a:gd name="connsiteY64" fmla="*/ 682574 h 1440000"/>
              <a:gd name="connsiteX65" fmla="*/ 832394 w 1499376"/>
              <a:gd name="connsiteY65" fmla="*/ 676534 h 1440000"/>
              <a:gd name="connsiteX66" fmla="*/ 833706 w 1499376"/>
              <a:gd name="connsiteY66" fmla="*/ 670822 h 1440000"/>
              <a:gd name="connsiteX67" fmla="*/ 834362 w 1499376"/>
              <a:gd name="connsiteY67" fmla="*/ 668064 h 1440000"/>
              <a:gd name="connsiteX68" fmla="*/ 835084 w 1499376"/>
              <a:gd name="connsiteY68" fmla="*/ 665438 h 1440000"/>
              <a:gd name="connsiteX69" fmla="*/ 835806 w 1499376"/>
              <a:gd name="connsiteY69" fmla="*/ 663009 h 1440000"/>
              <a:gd name="connsiteX70" fmla="*/ 836528 w 1499376"/>
              <a:gd name="connsiteY70" fmla="*/ 660645 h 1440000"/>
              <a:gd name="connsiteX71" fmla="*/ 837250 w 1499376"/>
              <a:gd name="connsiteY71" fmla="*/ 658479 h 1440000"/>
              <a:gd name="connsiteX72" fmla="*/ 837972 w 1499376"/>
              <a:gd name="connsiteY72" fmla="*/ 656443 h 1440000"/>
              <a:gd name="connsiteX73" fmla="*/ 838825 w 1499376"/>
              <a:gd name="connsiteY73" fmla="*/ 654605 h 1440000"/>
              <a:gd name="connsiteX74" fmla="*/ 839612 w 1499376"/>
              <a:gd name="connsiteY74" fmla="*/ 652964 h 1440000"/>
              <a:gd name="connsiteX75" fmla="*/ 840400 w 1499376"/>
              <a:gd name="connsiteY75" fmla="*/ 651519 h 1440000"/>
              <a:gd name="connsiteX76" fmla="*/ 841187 w 1499376"/>
              <a:gd name="connsiteY76" fmla="*/ 650337 h 1440000"/>
              <a:gd name="connsiteX77" fmla="*/ 841778 w 1499376"/>
              <a:gd name="connsiteY77" fmla="*/ 649615 h 1440000"/>
              <a:gd name="connsiteX78" fmla="*/ 842434 w 1499376"/>
              <a:gd name="connsiteY78" fmla="*/ 648893 h 1440000"/>
              <a:gd name="connsiteX79" fmla="*/ 843287 w 1499376"/>
              <a:gd name="connsiteY79" fmla="*/ 648105 h 1440000"/>
              <a:gd name="connsiteX80" fmla="*/ 844140 w 1499376"/>
              <a:gd name="connsiteY80" fmla="*/ 647317 h 1440000"/>
              <a:gd name="connsiteX81" fmla="*/ 846306 w 1499376"/>
              <a:gd name="connsiteY81" fmla="*/ 645676 h 1440000"/>
              <a:gd name="connsiteX82" fmla="*/ 848799 w 1499376"/>
              <a:gd name="connsiteY82" fmla="*/ 644035 h 1440000"/>
              <a:gd name="connsiteX83" fmla="*/ 851555 w 1499376"/>
              <a:gd name="connsiteY83" fmla="*/ 642196 h 1440000"/>
              <a:gd name="connsiteX84" fmla="*/ 854574 w 1499376"/>
              <a:gd name="connsiteY84" fmla="*/ 640358 h 1440000"/>
              <a:gd name="connsiteX85" fmla="*/ 857855 w 1499376"/>
              <a:gd name="connsiteY85" fmla="*/ 638454 h 1440000"/>
              <a:gd name="connsiteX86" fmla="*/ 861399 w 1499376"/>
              <a:gd name="connsiteY86" fmla="*/ 636484 h 1440000"/>
              <a:gd name="connsiteX87" fmla="*/ 865074 w 1499376"/>
              <a:gd name="connsiteY87" fmla="*/ 634449 h 1440000"/>
              <a:gd name="connsiteX88" fmla="*/ 868880 w 1499376"/>
              <a:gd name="connsiteY88" fmla="*/ 632545 h 1440000"/>
              <a:gd name="connsiteX89" fmla="*/ 876623 w 1499376"/>
              <a:gd name="connsiteY89" fmla="*/ 628671 h 1440000"/>
              <a:gd name="connsiteX90" fmla="*/ 884432 w 1499376"/>
              <a:gd name="connsiteY90" fmla="*/ 624929 h 1440000"/>
              <a:gd name="connsiteX91" fmla="*/ 891848 w 1499376"/>
              <a:gd name="connsiteY91" fmla="*/ 621384 h 1440000"/>
              <a:gd name="connsiteX92" fmla="*/ 879182 w 1499376"/>
              <a:gd name="connsiteY92" fmla="*/ 643312 h 1440000"/>
              <a:gd name="connsiteX93" fmla="*/ 896310 w 1499376"/>
              <a:gd name="connsiteY93" fmla="*/ 650337 h 1440000"/>
              <a:gd name="connsiteX94" fmla="*/ 875704 w 1499376"/>
              <a:gd name="connsiteY94" fmla="*/ 665569 h 1440000"/>
              <a:gd name="connsiteX95" fmla="*/ 945527 w 1499376"/>
              <a:gd name="connsiteY95" fmla="*/ 736477 h 1440000"/>
              <a:gd name="connsiteX96" fmla="*/ 1015415 w 1499376"/>
              <a:gd name="connsiteY96" fmla="*/ 665569 h 1440000"/>
              <a:gd name="connsiteX97" fmla="*/ 994744 w 1499376"/>
              <a:gd name="connsiteY97" fmla="*/ 650337 h 1440000"/>
              <a:gd name="connsiteX98" fmla="*/ 1011806 w 1499376"/>
              <a:gd name="connsiteY98" fmla="*/ 643312 h 1440000"/>
              <a:gd name="connsiteX99" fmla="*/ 616346 w 1499376"/>
              <a:gd name="connsiteY99" fmla="*/ 620136 h 1440000"/>
              <a:gd name="connsiteX100" fmla="*/ 521333 w 1499376"/>
              <a:gd name="connsiteY100" fmla="*/ 625519 h 1440000"/>
              <a:gd name="connsiteX101" fmla="*/ 521596 w 1499376"/>
              <a:gd name="connsiteY101" fmla="*/ 628933 h 1440000"/>
              <a:gd name="connsiteX102" fmla="*/ 522057 w 1499376"/>
              <a:gd name="connsiteY102" fmla="*/ 632215 h 1440000"/>
              <a:gd name="connsiteX103" fmla="*/ 522584 w 1499376"/>
              <a:gd name="connsiteY103" fmla="*/ 635432 h 1440000"/>
              <a:gd name="connsiteX104" fmla="*/ 523243 w 1499376"/>
              <a:gd name="connsiteY104" fmla="*/ 638780 h 1440000"/>
              <a:gd name="connsiteX105" fmla="*/ 523967 w 1499376"/>
              <a:gd name="connsiteY105" fmla="*/ 641997 h 1440000"/>
              <a:gd name="connsiteX106" fmla="*/ 524757 w 1499376"/>
              <a:gd name="connsiteY106" fmla="*/ 645148 h 1440000"/>
              <a:gd name="connsiteX107" fmla="*/ 525745 w 1499376"/>
              <a:gd name="connsiteY107" fmla="*/ 648364 h 1440000"/>
              <a:gd name="connsiteX108" fmla="*/ 526732 w 1499376"/>
              <a:gd name="connsiteY108" fmla="*/ 651515 h 1440000"/>
              <a:gd name="connsiteX109" fmla="*/ 527918 w 1499376"/>
              <a:gd name="connsiteY109" fmla="*/ 654601 h 1440000"/>
              <a:gd name="connsiteX110" fmla="*/ 529169 w 1499376"/>
              <a:gd name="connsiteY110" fmla="*/ 657686 h 1440000"/>
              <a:gd name="connsiteX111" fmla="*/ 530551 w 1499376"/>
              <a:gd name="connsiteY111" fmla="*/ 660706 h 1440000"/>
              <a:gd name="connsiteX112" fmla="*/ 532000 w 1499376"/>
              <a:gd name="connsiteY112" fmla="*/ 663725 h 1440000"/>
              <a:gd name="connsiteX113" fmla="*/ 533514 w 1499376"/>
              <a:gd name="connsiteY113" fmla="*/ 666614 h 1440000"/>
              <a:gd name="connsiteX114" fmla="*/ 535226 w 1499376"/>
              <a:gd name="connsiteY114" fmla="*/ 669502 h 1440000"/>
              <a:gd name="connsiteX115" fmla="*/ 536872 w 1499376"/>
              <a:gd name="connsiteY115" fmla="*/ 672391 h 1440000"/>
              <a:gd name="connsiteX116" fmla="*/ 538716 w 1499376"/>
              <a:gd name="connsiteY116" fmla="*/ 675148 h 1440000"/>
              <a:gd name="connsiteX117" fmla="*/ 624709 w 1499376"/>
              <a:gd name="connsiteY117" fmla="*/ 617182 h 1440000"/>
              <a:gd name="connsiteX118" fmla="*/ 538123 w 1499376"/>
              <a:gd name="connsiteY118" fmla="*/ 678627 h 1440000"/>
              <a:gd name="connsiteX119" fmla="*/ 536082 w 1499376"/>
              <a:gd name="connsiteY119" fmla="*/ 675607 h 1440000"/>
              <a:gd name="connsiteX120" fmla="*/ 534107 w 1499376"/>
              <a:gd name="connsiteY120" fmla="*/ 672522 h 1440000"/>
              <a:gd name="connsiteX121" fmla="*/ 532263 w 1499376"/>
              <a:gd name="connsiteY121" fmla="*/ 669436 h 1440000"/>
              <a:gd name="connsiteX122" fmla="*/ 530485 w 1499376"/>
              <a:gd name="connsiteY122" fmla="*/ 666220 h 1440000"/>
              <a:gd name="connsiteX123" fmla="*/ 528905 w 1499376"/>
              <a:gd name="connsiteY123" fmla="*/ 662872 h 1440000"/>
              <a:gd name="connsiteX124" fmla="*/ 527325 w 1499376"/>
              <a:gd name="connsiteY124" fmla="*/ 659589 h 1440000"/>
              <a:gd name="connsiteX125" fmla="*/ 525876 w 1499376"/>
              <a:gd name="connsiteY125" fmla="*/ 656176 h 1440000"/>
              <a:gd name="connsiteX126" fmla="*/ 524625 w 1499376"/>
              <a:gd name="connsiteY126" fmla="*/ 652697 h 1440000"/>
              <a:gd name="connsiteX127" fmla="*/ 523440 w 1499376"/>
              <a:gd name="connsiteY127" fmla="*/ 649152 h 1440000"/>
              <a:gd name="connsiteX128" fmla="*/ 522321 w 1499376"/>
              <a:gd name="connsiteY128" fmla="*/ 645673 h 1440000"/>
              <a:gd name="connsiteX129" fmla="*/ 521399 w 1499376"/>
              <a:gd name="connsiteY129" fmla="*/ 642062 h 1440000"/>
              <a:gd name="connsiteX130" fmla="*/ 520543 w 1499376"/>
              <a:gd name="connsiteY130" fmla="*/ 638386 h 1440000"/>
              <a:gd name="connsiteX131" fmla="*/ 519884 w 1499376"/>
              <a:gd name="connsiteY131" fmla="*/ 634644 h 1440000"/>
              <a:gd name="connsiteX132" fmla="*/ 519292 w 1499376"/>
              <a:gd name="connsiteY132" fmla="*/ 630902 h 1440000"/>
              <a:gd name="connsiteX133" fmla="*/ 518963 w 1499376"/>
              <a:gd name="connsiteY133" fmla="*/ 627095 h 1440000"/>
              <a:gd name="connsiteX134" fmla="*/ 518633 w 1499376"/>
              <a:gd name="connsiteY134" fmla="*/ 623287 h 1440000"/>
              <a:gd name="connsiteX135" fmla="*/ 977756 w 1499376"/>
              <a:gd name="connsiteY135" fmla="*/ 611931 h 1440000"/>
              <a:gd name="connsiteX136" fmla="*/ 982150 w 1499376"/>
              <a:gd name="connsiteY136" fmla="*/ 613832 h 1440000"/>
              <a:gd name="connsiteX137" fmla="*/ 987068 w 1499376"/>
              <a:gd name="connsiteY137" fmla="*/ 615996 h 1440000"/>
              <a:gd name="connsiteX138" fmla="*/ 993363 w 1499376"/>
              <a:gd name="connsiteY138" fmla="*/ 618816 h 1440000"/>
              <a:gd name="connsiteX139" fmla="*/ 1006477 w 1499376"/>
              <a:gd name="connsiteY139" fmla="*/ 641504 h 1440000"/>
              <a:gd name="connsiteX140" fmla="*/ 987199 w 1499376"/>
              <a:gd name="connsiteY140" fmla="*/ 649373 h 1440000"/>
              <a:gd name="connsiteX141" fmla="*/ 1009625 w 1499376"/>
              <a:gd name="connsiteY141" fmla="*/ 665963 h 1440000"/>
              <a:gd name="connsiteX142" fmla="*/ 945560 w 1499376"/>
              <a:gd name="connsiteY142" fmla="*/ 731143 h 1440000"/>
              <a:gd name="connsiteX143" fmla="*/ 880969 w 1499376"/>
              <a:gd name="connsiteY143" fmla="*/ 665963 h 1440000"/>
              <a:gd name="connsiteX144" fmla="*/ 903579 w 1499376"/>
              <a:gd name="connsiteY144" fmla="*/ 649373 h 1440000"/>
              <a:gd name="connsiteX145" fmla="*/ 884143 w 1499376"/>
              <a:gd name="connsiteY145" fmla="*/ 641504 h 1440000"/>
              <a:gd name="connsiteX146" fmla="*/ 897431 w 1499376"/>
              <a:gd name="connsiteY146" fmla="*/ 618816 h 1440000"/>
              <a:gd name="connsiteX147" fmla="*/ 903712 w 1499376"/>
              <a:gd name="connsiteY147" fmla="*/ 615996 h 1440000"/>
              <a:gd name="connsiteX148" fmla="*/ 908736 w 1499376"/>
              <a:gd name="connsiteY148" fmla="*/ 613832 h 1440000"/>
              <a:gd name="connsiteX149" fmla="*/ 913165 w 1499376"/>
              <a:gd name="connsiteY149" fmla="*/ 611931 h 1440000"/>
              <a:gd name="connsiteX150" fmla="*/ 945560 w 1499376"/>
              <a:gd name="connsiteY150" fmla="*/ 731143 h 1440000"/>
              <a:gd name="connsiteX151" fmla="*/ 540539 w 1499376"/>
              <a:gd name="connsiteY151" fmla="*/ 541559 h 1440000"/>
              <a:gd name="connsiteX152" fmla="*/ 623658 w 1499376"/>
              <a:gd name="connsiteY152" fmla="*/ 606876 h 1440000"/>
              <a:gd name="connsiteX153" fmla="*/ 518239 w 1499376"/>
              <a:gd name="connsiteY153" fmla="*/ 612981 h 1440000"/>
              <a:gd name="connsiteX154" fmla="*/ 518108 w 1499376"/>
              <a:gd name="connsiteY154" fmla="*/ 609961 h 1440000"/>
              <a:gd name="connsiteX155" fmla="*/ 518108 w 1499376"/>
              <a:gd name="connsiteY155" fmla="*/ 606876 h 1440000"/>
              <a:gd name="connsiteX156" fmla="*/ 518108 w 1499376"/>
              <a:gd name="connsiteY156" fmla="*/ 604644 h 1440000"/>
              <a:gd name="connsiteX157" fmla="*/ 518174 w 1499376"/>
              <a:gd name="connsiteY157" fmla="*/ 602346 h 1440000"/>
              <a:gd name="connsiteX158" fmla="*/ 518304 w 1499376"/>
              <a:gd name="connsiteY158" fmla="*/ 599983 h 1440000"/>
              <a:gd name="connsiteX159" fmla="*/ 518435 w 1499376"/>
              <a:gd name="connsiteY159" fmla="*/ 597817 h 1440000"/>
              <a:gd name="connsiteX160" fmla="*/ 518697 w 1499376"/>
              <a:gd name="connsiteY160" fmla="*/ 595519 h 1440000"/>
              <a:gd name="connsiteX161" fmla="*/ 518958 w 1499376"/>
              <a:gd name="connsiteY161" fmla="*/ 593222 h 1440000"/>
              <a:gd name="connsiteX162" fmla="*/ 519285 w 1499376"/>
              <a:gd name="connsiteY162" fmla="*/ 591055 h 1440000"/>
              <a:gd name="connsiteX163" fmla="*/ 519612 w 1499376"/>
              <a:gd name="connsiteY163" fmla="*/ 588823 h 1440000"/>
              <a:gd name="connsiteX164" fmla="*/ 520004 w 1499376"/>
              <a:gd name="connsiteY164" fmla="*/ 586657 h 1440000"/>
              <a:gd name="connsiteX165" fmla="*/ 520462 w 1499376"/>
              <a:gd name="connsiteY165" fmla="*/ 584425 h 1440000"/>
              <a:gd name="connsiteX166" fmla="*/ 520920 w 1499376"/>
              <a:gd name="connsiteY166" fmla="*/ 582325 h 1440000"/>
              <a:gd name="connsiteX167" fmla="*/ 521443 w 1499376"/>
              <a:gd name="connsiteY167" fmla="*/ 580093 h 1440000"/>
              <a:gd name="connsiteX168" fmla="*/ 522032 w 1499376"/>
              <a:gd name="connsiteY168" fmla="*/ 577992 h 1440000"/>
              <a:gd name="connsiteX169" fmla="*/ 522686 w 1499376"/>
              <a:gd name="connsiteY169" fmla="*/ 575957 h 1440000"/>
              <a:gd name="connsiteX170" fmla="*/ 523340 w 1499376"/>
              <a:gd name="connsiteY170" fmla="*/ 573791 h 1440000"/>
              <a:gd name="connsiteX171" fmla="*/ 523994 w 1499376"/>
              <a:gd name="connsiteY171" fmla="*/ 571756 h 1440000"/>
              <a:gd name="connsiteX172" fmla="*/ 524778 w 1499376"/>
              <a:gd name="connsiteY172" fmla="*/ 569721 h 1440000"/>
              <a:gd name="connsiteX173" fmla="*/ 525563 w 1499376"/>
              <a:gd name="connsiteY173" fmla="*/ 567620 h 1440000"/>
              <a:gd name="connsiteX174" fmla="*/ 526348 w 1499376"/>
              <a:gd name="connsiteY174" fmla="*/ 565650 h 1440000"/>
              <a:gd name="connsiteX175" fmla="*/ 527264 w 1499376"/>
              <a:gd name="connsiteY175" fmla="*/ 563681 h 1440000"/>
              <a:gd name="connsiteX176" fmla="*/ 528179 w 1499376"/>
              <a:gd name="connsiteY176" fmla="*/ 561712 h 1440000"/>
              <a:gd name="connsiteX177" fmla="*/ 529160 w 1499376"/>
              <a:gd name="connsiteY177" fmla="*/ 559677 h 1440000"/>
              <a:gd name="connsiteX178" fmla="*/ 530076 w 1499376"/>
              <a:gd name="connsiteY178" fmla="*/ 557773 h 1440000"/>
              <a:gd name="connsiteX179" fmla="*/ 531122 w 1499376"/>
              <a:gd name="connsiteY179" fmla="*/ 555869 h 1440000"/>
              <a:gd name="connsiteX180" fmla="*/ 532103 w 1499376"/>
              <a:gd name="connsiteY180" fmla="*/ 553966 h 1440000"/>
              <a:gd name="connsiteX181" fmla="*/ 533215 w 1499376"/>
              <a:gd name="connsiteY181" fmla="*/ 552127 h 1440000"/>
              <a:gd name="connsiteX182" fmla="*/ 535569 w 1499376"/>
              <a:gd name="connsiteY182" fmla="*/ 548451 h 1440000"/>
              <a:gd name="connsiteX183" fmla="*/ 537989 w 1499376"/>
              <a:gd name="connsiteY183" fmla="*/ 544972 h 1440000"/>
              <a:gd name="connsiteX184" fmla="*/ 643073 w 1499376"/>
              <a:gd name="connsiteY184" fmla="*/ 512675 h 1440000"/>
              <a:gd name="connsiteX185" fmla="*/ 645770 w 1499376"/>
              <a:gd name="connsiteY185" fmla="*/ 512741 h 1440000"/>
              <a:gd name="connsiteX186" fmla="*/ 648532 w 1499376"/>
              <a:gd name="connsiteY186" fmla="*/ 512938 h 1440000"/>
              <a:gd name="connsiteX187" fmla="*/ 651164 w 1499376"/>
              <a:gd name="connsiteY187" fmla="*/ 513200 h 1440000"/>
              <a:gd name="connsiteX188" fmla="*/ 653860 w 1499376"/>
              <a:gd name="connsiteY188" fmla="*/ 513463 h 1440000"/>
              <a:gd name="connsiteX189" fmla="*/ 656492 w 1499376"/>
              <a:gd name="connsiteY189" fmla="*/ 513858 h 1440000"/>
              <a:gd name="connsiteX190" fmla="*/ 659122 w 1499376"/>
              <a:gd name="connsiteY190" fmla="*/ 514318 h 1440000"/>
              <a:gd name="connsiteX191" fmla="*/ 661753 w 1499376"/>
              <a:gd name="connsiteY191" fmla="*/ 514778 h 1440000"/>
              <a:gd name="connsiteX192" fmla="*/ 664319 w 1499376"/>
              <a:gd name="connsiteY192" fmla="*/ 515370 h 1440000"/>
              <a:gd name="connsiteX193" fmla="*/ 666884 w 1499376"/>
              <a:gd name="connsiteY193" fmla="*/ 515961 h 1440000"/>
              <a:gd name="connsiteX194" fmla="*/ 669383 w 1499376"/>
              <a:gd name="connsiteY194" fmla="*/ 516618 h 1440000"/>
              <a:gd name="connsiteX195" fmla="*/ 671883 w 1499376"/>
              <a:gd name="connsiteY195" fmla="*/ 517473 h 1440000"/>
              <a:gd name="connsiteX196" fmla="*/ 674382 w 1499376"/>
              <a:gd name="connsiteY196" fmla="*/ 518196 h 1440000"/>
              <a:gd name="connsiteX197" fmla="*/ 676816 w 1499376"/>
              <a:gd name="connsiteY197" fmla="*/ 519050 h 1440000"/>
              <a:gd name="connsiteX198" fmla="*/ 679250 w 1499376"/>
              <a:gd name="connsiteY198" fmla="*/ 520036 h 1440000"/>
              <a:gd name="connsiteX199" fmla="*/ 681683 w 1499376"/>
              <a:gd name="connsiteY199" fmla="*/ 520956 h 1440000"/>
              <a:gd name="connsiteX200" fmla="*/ 683985 w 1499376"/>
              <a:gd name="connsiteY200" fmla="*/ 522008 h 1440000"/>
              <a:gd name="connsiteX201" fmla="*/ 686353 w 1499376"/>
              <a:gd name="connsiteY201" fmla="*/ 523126 h 1440000"/>
              <a:gd name="connsiteX202" fmla="*/ 688655 w 1499376"/>
              <a:gd name="connsiteY202" fmla="*/ 524308 h 1440000"/>
              <a:gd name="connsiteX203" fmla="*/ 690958 w 1499376"/>
              <a:gd name="connsiteY203" fmla="*/ 525426 h 1440000"/>
              <a:gd name="connsiteX204" fmla="*/ 693194 w 1499376"/>
              <a:gd name="connsiteY204" fmla="*/ 526674 h 1440000"/>
              <a:gd name="connsiteX205" fmla="*/ 695430 w 1499376"/>
              <a:gd name="connsiteY205" fmla="*/ 528055 h 1440000"/>
              <a:gd name="connsiteX206" fmla="*/ 697535 w 1499376"/>
              <a:gd name="connsiteY206" fmla="*/ 529369 h 1440000"/>
              <a:gd name="connsiteX207" fmla="*/ 699706 w 1499376"/>
              <a:gd name="connsiteY207" fmla="*/ 530750 h 1440000"/>
              <a:gd name="connsiteX208" fmla="*/ 701810 w 1499376"/>
              <a:gd name="connsiteY208" fmla="*/ 532196 h 1440000"/>
              <a:gd name="connsiteX209" fmla="*/ 703849 w 1499376"/>
              <a:gd name="connsiteY209" fmla="*/ 533773 h 1440000"/>
              <a:gd name="connsiteX210" fmla="*/ 705823 w 1499376"/>
              <a:gd name="connsiteY210" fmla="*/ 535285 h 1440000"/>
              <a:gd name="connsiteX211" fmla="*/ 707862 w 1499376"/>
              <a:gd name="connsiteY211" fmla="*/ 536862 h 1440000"/>
              <a:gd name="connsiteX212" fmla="*/ 709835 w 1499376"/>
              <a:gd name="connsiteY212" fmla="*/ 538505 h 1440000"/>
              <a:gd name="connsiteX213" fmla="*/ 711743 w 1499376"/>
              <a:gd name="connsiteY213" fmla="*/ 540214 h 1440000"/>
              <a:gd name="connsiteX214" fmla="*/ 713584 w 1499376"/>
              <a:gd name="connsiteY214" fmla="*/ 541923 h 1440000"/>
              <a:gd name="connsiteX215" fmla="*/ 715426 w 1499376"/>
              <a:gd name="connsiteY215" fmla="*/ 543764 h 1440000"/>
              <a:gd name="connsiteX216" fmla="*/ 717202 w 1499376"/>
              <a:gd name="connsiteY216" fmla="*/ 545538 h 1440000"/>
              <a:gd name="connsiteX217" fmla="*/ 718912 w 1499376"/>
              <a:gd name="connsiteY217" fmla="*/ 547444 h 1440000"/>
              <a:gd name="connsiteX218" fmla="*/ 720622 w 1499376"/>
              <a:gd name="connsiteY218" fmla="*/ 549350 h 1440000"/>
              <a:gd name="connsiteX219" fmla="*/ 722267 w 1499376"/>
              <a:gd name="connsiteY219" fmla="*/ 551256 h 1440000"/>
              <a:gd name="connsiteX220" fmla="*/ 723845 w 1499376"/>
              <a:gd name="connsiteY220" fmla="*/ 553228 h 1440000"/>
              <a:gd name="connsiteX221" fmla="*/ 725424 w 1499376"/>
              <a:gd name="connsiteY221" fmla="*/ 555266 h 1440000"/>
              <a:gd name="connsiteX222" fmla="*/ 726936 w 1499376"/>
              <a:gd name="connsiteY222" fmla="*/ 557369 h 1440000"/>
              <a:gd name="connsiteX223" fmla="*/ 728318 w 1499376"/>
              <a:gd name="connsiteY223" fmla="*/ 559407 h 1440000"/>
              <a:gd name="connsiteX224" fmla="*/ 729831 w 1499376"/>
              <a:gd name="connsiteY224" fmla="*/ 561510 h 1440000"/>
              <a:gd name="connsiteX225" fmla="*/ 731146 w 1499376"/>
              <a:gd name="connsiteY225" fmla="*/ 563745 h 1440000"/>
              <a:gd name="connsiteX226" fmla="*/ 732461 w 1499376"/>
              <a:gd name="connsiteY226" fmla="*/ 565913 h 1440000"/>
              <a:gd name="connsiteX227" fmla="*/ 733711 w 1499376"/>
              <a:gd name="connsiteY227" fmla="*/ 568148 h 1440000"/>
              <a:gd name="connsiteX228" fmla="*/ 734895 w 1499376"/>
              <a:gd name="connsiteY228" fmla="*/ 570449 h 1440000"/>
              <a:gd name="connsiteX229" fmla="*/ 736079 w 1499376"/>
              <a:gd name="connsiteY229" fmla="*/ 572749 h 1440000"/>
              <a:gd name="connsiteX230" fmla="*/ 737066 w 1499376"/>
              <a:gd name="connsiteY230" fmla="*/ 575049 h 1440000"/>
              <a:gd name="connsiteX231" fmla="*/ 738184 w 1499376"/>
              <a:gd name="connsiteY231" fmla="*/ 577482 h 1440000"/>
              <a:gd name="connsiteX232" fmla="*/ 739170 w 1499376"/>
              <a:gd name="connsiteY232" fmla="*/ 579848 h 1440000"/>
              <a:gd name="connsiteX233" fmla="*/ 740026 w 1499376"/>
              <a:gd name="connsiteY233" fmla="*/ 582280 h 1440000"/>
              <a:gd name="connsiteX234" fmla="*/ 740946 w 1499376"/>
              <a:gd name="connsiteY234" fmla="*/ 584777 h 1440000"/>
              <a:gd name="connsiteX235" fmla="*/ 741736 w 1499376"/>
              <a:gd name="connsiteY235" fmla="*/ 587143 h 1440000"/>
              <a:gd name="connsiteX236" fmla="*/ 742459 w 1499376"/>
              <a:gd name="connsiteY236" fmla="*/ 589641 h 1440000"/>
              <a:gd name="connsiteX237" fmla="*/ 743183 w 1499376"/>
              <a:gd name="connsiteY237" fmla="*/ 592270 h 1440000"/>
              <a:gd name="connsiteX238" fmla="*/ 743775 w 1499376"/>
              <a:gd name="connsiteY238" fmla="*/ 594833 h 1440000"/>
              <a:gd name="connsiteX239" fmla="*/ 744367 w 1499376"/>
              <a:gd name="connsiteY239" fmla="*/ 597397 h 1440000"/>
              <a:gd name="connsiteX240" fmla="*/ 744893 w 1499376"/>
              <a:gd name="connsiteY240" fmla="*/ 599960 h 1440000"/>
              <a:gd name="connsiteX241" fmla="*/ 745288 w 1499376"/>
              <a:gd name="connsiteY241" fmla="*/ 602589 h 1440000"/>
              <a:gd name="connsiteX242" fmla="*/ 745616 w 1499376"/>
              <a:gd name="connsiteY242" fmla="*/ 605218 h 1440000"/>
              <a:gd name="connsiteX243" fmla="*/ 746011 w 1499376"/>
              <a:gd name="connsiteY243" fmla="*/ 607913 h 1440000"/>
              <a:gd name="connsiteX244" fmla="*/ 746209 w 1499376"/>
              <a:gd name="connsiteY244" fmla="*/ 610608 h 1440000"/>
              <a:gd name="connsiteX245" fmla="*/ 746340 w 1499376"/>
              <a:gd name="connsiteY245" fmla="*/ 613303 h 1440000"/>
              <a:gd name="connsiteX246" fmla="*/ 746537 w 1499376"/>
              <a:gd name="connsiteY246" fmla="*/ 616063 h 1440000"/>
              <a:gd name="connsiteX247" fmla="*/ 746537 w 1499376"/>
              <a:gd name="connsiteY247" fmla="*/ 618758 h 1440000"/>
              <a:gd name="connsiteX248" fmla="*/ 746537 w 1499376"/>
              <a:gd name="connsiteY248" fmla="*/ 621453 h 1440000"/>
              <a:gd name="connsiteX249" fmla="*/ 746340 w 1499376"/>
              <a:gd name="connsiteY249" fmla="*/ 624213 h 1440000"/>
              <a:gd name="connsiteX250" fmla="*/ 746209 w 1499376"/>
              <a:gd name="connsiteY250" fmla="*/ 626908 h 1440000"/>
              <a:gd name="connsiteX251" fmla="*/ 746011 w 1499376"/>
              <a:gd name="connsiteY251" fmla="*/ 629669 h 1440000"/>
              <a:gd name="connsiteX252" fmla="*/ 745616 w 1499376"/>
              <a:gd name="connsiteY252" fmla="*/ 632298 h 1440000"/>
              <a:gd name="connsiteX253" fmla="*/ 745288 w 1499376"/>
              <a:gd name="connsiteY253" fmla="*/ 634927 h 1440000"/>
              <a:gd name="connsiteX254" fmla="*/ 744893 w 1499376"/>
              <a:gd name="connsiteY254" fmla="*/ 637556 h 1440000"/>
              <a:gd name="connsiteX255" fmla="*/ 744367 w 1499376"/>
              <a:gd name="connsiteY255" fmla="*/ 640119 h 1440000"/>
              <a:gd name="connsiteX256" fmla="*/ 743775 w 1499376"/>
              <a:gd name="connsiteY256" fmla="*/ 642683 h 1440000"/>
              <a:gd name="connsiteX257" fmla="*/ 743183 w 1499376"/>
              <a:gd name="connsiteY257" fmla="*/ 645312 h 1440000"/>
              <a:gd name="connsiteX258" fmla="*/ 742459 w 1499376"/>
              <a:gd name="connsiteY258" fmla="*/ 647809 h 1440000"/>
              <a:gd name="connsiteX259" fmla="*/ 741736 w 1499376"/>
              <a:gd name="connsiteY259" fmla="*/ 650307 h 1440000"/>
              <a:gd name="connsiteX260" fmla="*/ 740946 w 1499376"/>
              <a:gd name="connsiteY260" fmla="*/ 652805 h 1440000"/>
              <a:gd name="connsiteX261" fmla="*/ 740026 w 1499376"/>
              <a:gd name="connsiteY261" fmla="*/ 655236 h 1440000"/>
              <a:gd name="connsiteX262" fmla="*/ 739170 w 1499376"/>
              <a:gd name="connsiteY262" fmla="*/ 657603 h 1440000"/>
              <a:gd name="connsiteX263" fmla="*/ 738184 w 1499376"/>
              <a:gd name="connsiteY263" fmla="*/ 660034 h 1440000"/>
              <a:gd name="connsiteX264" fmla="*/ 737066 w 1499376"/>
              <a:gd name="connsiteY264" fmla="*/ 662401 h 1440000"/>
              <a:gd name="connsiteX265" fmla="*/ 736079 w 1499376"/>
              <a:gd name="connsiteY265" fmla="*/ 664767 h 1440000"/>
              <a:gd name="connsiteX266" fmla="*/ 734895 w 1499376"/>
              <a:gd name="connsiteY266" fmla="*/ 667002 h 1440000"/>
              <a:gd name="connsiteX267" fmla="*/ 733711 w 1499376"/>
              <a:gd name="connsiteY267" fmla="*/ 669302 h 1440000"/>
              <a:gd name="connsiteX268" fmla="*/ 732461 w 1499376"/>
              <a:gd name="connsiteY268" fmla="*/ 671603 h 1440000"/>
              <a:gd name="connsiteX269" fmla="*/ 731146 w 1499376"/>
              <a:gd name="connsiteY269" fmla="*/ 673771 h 1440000"/>
              <a:gd name="connsiteX270" fmla="*/ 729831 w 1499376"/>
              <a:gd name="connsiteY270" fmla="*/ 675941 h 1440000"/>
              <a:gd name="connsiteX271" fmla="*/ 728318 w 1499376"/>
              <a:gd name="connsiteY271" fmla="*/ 678044 h 1440000"/>
              <a:gd name="connsiteX272" fmla="*/ 726936 w 1499376"/>
              <a:gd name="connsiteY272" fmla="*/ 680213 h 1440000"/>
              <a:gd name="connsiteX273" fmla="*/ 725424 w 1499376"/>
              <a:gd name="connsiteY273" fmla="*/ 682250 h 1440000"/>
              <a:gd name="connsiteX274" fmla="*/ 723845 w 1499376"/>
              <a:gd name="connsiteY274" fmla="*/ 684288 h 1440000"/>
              <a:gd name="connsiteX275" fmla="*/ 722267 w 1499376"/>
              <a:gd name="connsiteY275" fmla="*/ 686260 h 1440000"/>
              <a:gd name="connsiteX276" fmla="*/ 720622 w 1499376"/>
              <a:gd name="connsiteY276" fmla="*/ 688166 h 1440000"/>
              <a:gd name="connsiteX277" fmla="*/ 718912 w 1499376"/>
              <a:gd name="connsiteY277" fmla="*/ 690072 h 1440000"/>
              <a:gd name="connsiteX278" fmla="*/ 717202 w 1499376"/>
              <a:gd name="connsiteY278" fmla="*/ 691912 h 1440000"/>
              <a:gd name="connsiteX279" fmla="*/ 715426 w 1499376"/>
              <a:gd name="connsiteY279" fmla="*/ 693752 h 1440000"/>
              <a:gd name="connsiteX280" fmla="*/ 713584 w 1499376"/>
              <a:gd name="connsiteY280" fmla="*/ 695527 h 1440000"/>
              <a:gd name="connsiteX281" fmla="*/ 711743 w 1499376"/>
              <a:gd name="connsiteY281" fmla="*/ 697302 h 1440000"/>
              <a:gd name="connsiteX282" fmla="*/ 709835 w 1499376"/>
              <a:gd name="connsiteY282" fmla="*/ 699011 h 1440000"/>
              <a:gd name="connsiteX283" fmla="*/ 707862 w 1499376"/>
              <a:gd name="connsiteY283" fmla="*/ 700588 h 1440000"/>
              <a:gd name="connsiteX284" fmla="*/ 705823 w 1499376"/>
              <a:gd name="connsiteY284" fmla="*/ 702231 h 1440000"/>
              <a:gd name="connsiteX285" fmla="*/ 703849 w 1499376"/>
              <a:gd name="connsiteY285" fmla="*/ 703743 h 1440000"/>
              <a:gd name="connsiteX286" fmla="*/ 701810 w 1499376"/>
              <a:gd name="connsiteY286" fmla="*/ 705320 h 1440000"/>
              <a:gd name="connsiteX287" fmla="*/ 699706 w 1499376"/>
              <a:gd name="connsiteY287" fmla="*/ 706701 h 1440000"/>
              <a:gd name="connsiteX288" fmla="*/ 697535 w 1499376"/>
              <a:gd name="connsiteY288" fmla="*/ 708147 h 1440000"/>
              <a:gd name="connsiteX289" fmla="*/ 695430 w 1499376"/>
              <a:gd name="connsiteY289" fmla="*/ 709527 h 1440000"/>
              <a:gd name="connsiteX290" fmla="*/ 693194 w 1499376"/>
              <a:gd name="connsiteY290" fmla="*/ 710842 h 1440000"/>
              <a:gd name="connsiteX291" fmla="*/ 690958 w 1499376"/>
              <a:gd name="connsiteY291" fmla="*/ 712090 h 1440000"/>
              <a:gd name="connsiteX292" fmla="*/ 688655 w 1499376"/>
              <a:gd name="connsiteY292" fmla="*/ 713273 h 1440000"/>
              <a:gd name="connsiteX293" fmla="*/ 686353 w 1499376"/>
              <a:gd name="connsiteY293" fmla="*/ 714390 h 1440000"/>
              <a:gd name="connsiteX294" fmla="*/ 683985 w 1499376"/>
              <a:gd name="connsiteY294" fmla="*/ 715508 h 1440000"/>
              <a:gd name="connsiteX295" fmla="*/ 681683 w 1499376"/>
              <a:gd name="connsiteY295" fmla="*/ 716560 h 1440000"/>
              <a:gd name="connsiteX296" fmla="*/ 679250 w 1499376"/>
              <a:gd name="connsiteY296" fmla="*/ 717480 h 1440000"/>
              <a:gd name="connsiteX297" fmla="*/ 676816 w 1499376"/>
              <a:gd name="connsiteY297" fmla="*/ 718400 h 1440000"/>
              <a:gd name="connsiteX298" fmla="*/ 674382 w 1499376"/>
              <a:gd name="connsiteY298" fmla="*/ 719254 h 1440000"/>
              <a:gd name="connsiteX299" fmla="*/ 671883 w 1499376"/>
              <a:gd name="connsiteY299" fmla="*/ 720109 h 1440000"/>
              <a:gd name="connsiteX300" fmla="*/ 669383 w 1499376"/>
              <a:gd name="connsiteY300" fmla="*/ 720832 h 1440000"/>
              <a:gd name="connsiteX301" fmla="*/ 666884 w 1499376"/>
              <a:gd name="connsiteY301" fmla="*/ 721555 h 1440000"/>
              <a:gd name="connsiteX302" fmla="*/ 664319 w 1499376"/>
              <a:gd name="connsiteY302" fmla="*/ 722146 h 1440000"/>
              <a:gd name="connsiteX303" fmla="*/ 661753 w 1499376"/>
              <a:gd name="connsiteY303" fmla="*/ 722738 h 1440000"/>
              <a:gd name="connsiteX304" fmla="*/ 659122 w 1499376"/>
              <a:gd name="connsiteY304" fmla="*/ 723264 h 1440000"/>
              <a:gd name="connsiteX305" fmla="*/ 656492 w 1499376"/>
              <a:gd name="connsiteY305" fmla="*/ 723592 h 1440000"/>
              <a:gd name="connsiteX306" fmla="*/ 653860 w 1499376"/>
              <a:gd name="connsiteY306" fmla="*/ 724053 h 1440000"/>
              <a:gd name="connsiteX307" fmla="*/ 651164 w 1499376"/>
              <a:gd name="connsiteY307" fmla="*/ 724316 h 1440000"/>
              <a:gd name="connsiteX308" fmla="*/ 648532 w 1499376"/>
              <a:gd name="connsiteY308" fmla="*/ 724578 h 1440000"/>
              <a:gd name="connsiteX309" fmla="*/ 645770 w 1499376"/>
              <a:gd name="connsiteY309" fmla="*/ 724710 h 1440000"/>
              <a:gd name="connsiteX310" fmla="*/ 643073 w 1499376"/>
              <a:gd name="connsiteY310" fmla="*/ 724841 h 1440000"/>
              <a:gd name="connsiteX311" fmla="*/ 640377 w 1499376"/>
              <a:gd name="connsiteY311" fmla="*/ 724841 h 1440000"/>
              <a:gd name="connsiteX312" fmla="*/ 636956 w 1499376"/>
              <a:gd name="connsiteY312" fmla="*/ 724775 h 1440000"/>
              <a:gd name="connsiteX313" fmla="*/ 633668 w 1499376"/>
              <a:gd name="connsiteY313" fmla="*/ 724644 h 1440000"/>
              <a:gd name="connsiteX314" fmla="*/ 630444 w 1499376"/>
              <a:gd name="connsiteY314" fmla="*/ 724381 h 1440000"/>
              <a:gd name="connsiteX315" fmla="*/ 627156 w 1499376"/>
              <a:gd name="connsiteY315" fmla="*/ 724053 h 1440000"/>
              <a:gd name="connsiteX316" fmla="*/ 623933 w 1499376"/>
              <a:gd name="connsiteY316" fmla="*/ 723592 h 1440000"/>
              <a:gd name="connsiteX317" fmla="*/ 620710 w 1499376"/>
              <a:gd name="connsiteY317" fmla="*/ 723067 h 1440000"/>
              <a:gd name="connsiteX318" fmla="*/ 617553 w 1499376"/>
              <a:gd name="connsiteY318" fmla="*/ 722409 h 1440000"/>
              <a:gd name="connsiteX319" fmla="*/ 614461 w 1499376"/>
              <a:gd name="connsiteY319" fmla="*/ 721686 h 1440000"/>
              <a:gd name="connsiteX320" fmla="*/ 611370 w 1499376"/>
              <a:gd name="connsiteY320" fmla="*/ 720898 h 1440000"/>
              <a:gd name="connsiteX321" fmla="*/ 608344 w 1499376"/>
              <a:gd name="connsiteY321" fmla="*/ 719912 h 1440000"/>
              <a:gd name="connsiteX322" fmla="*/ 605318 w 1499376"/>
              <a:gd name="connsiteY322" fmla="*/ 718991 h 1440000"/>
              <a:gd name="connsiteX323" fmla="*/ 602359 w 1499376"/>
              <a:gd name="connsiteY323" fmla="*/ 717874 h 1440000"/>
              <a:gd name="connsiteX324" fmla="*/ 599399 w 1499376"/>
              <a:gd name="connsiteY324" fmla="*/ 716691 h 1440000"/>
              <a:gd name="connsiteX325" fmla="*/ 596505 w 1499376"/>
              <a:gd name="connsiteY325" fmla="*/ 715442 h 1440000"/>
              <a:gd name="connsiteX326" fmla="*/ 593742 w 1499376"/>
              <a:gd name="connsiteY326" fmla="*/ 714128 h 1440000"/>
              <a:gd name="connsiteX327" fmla="*/ 590914 w 1499376"/>
              <a:gd name="connsiteY327" fmla="*/ 712682 h 1440000"/>
              <a:gd name="connsiteX328" fmla="*/ 588151 w 1499376"/>
              <a:gd name="connsiteY328" fmla="*/ 711170 h 1440000"/>
              <a:gd name="connsiteX329" fmla="*/ 585520 w 1499376"/>
              <a:gd name="connsiteY329" fmla="*/ 709658 h 1440000"/>
              <a:gd name="connsiteX330" fmla="*/ 582823 w 1499376"/>
              <a:gd name="connsiteY330" fmla="*/ 707950 h 1440000"/>
              <a:gd name="connsiteX331" fmla="*/ 580258 w 1499376"/>
              <a:gd name="connsiteY331" fmla="*/ 706241 h 1440000"/>
              <a:gd name="connsiteX332" fmla="*/ 577693 w 1499376"/>
              <a:gd name="connsiteY332" fmla="*/ 704400 h 1440000"/>
              <a:gd name="connsiteX333" fmla="*/ 575193 w 1499376"/>
              <a:gd name="connsiteY333" fmla="*/ 702560 h 1440000"/>
              <a:gd name="connsiteX334" fmla="*/ 572760 w 1499376"/>
              <a:gd name="connsiteY334" fmla="*/ 700588 h 1440000"/>
              <a:gd name="connsiteX335" fmla="*/ 570458 w 1499376"/>
              <a:gd name="connsiteY335" fmla="*/ 698616 h 1440000"/>
              <a:gd name="connsiteX336" fmla="*/ 568155 w 1499376"/>
              <a:gd name="connsiteY336" fmla="*/ 696579 h 1440000"/>
              <a:gd name="connsiteX337" fmla="*/ 565853 w 1499376"/>
              <a:gd name="connsiteY337" fmla="*/ 694410 h 1440000"/>
              <a:gd name="connsiteX338" fmla="*/ 563748 w 1499376"/>
              <a:gd name="connsiteY338" fmla="*/ 692241 h 1440000"/>
              <a:gd name="connsiteX339" fmla="*/ 561578 w 1499376"/>
              <a:gd name="connsiteY339" fmla="*/ 689940 h 1440000"/>
              <a:gd name="connsiteX340" fmla="*/ 559539 w 1499376"/>
              <a:gd name="connsiteY340" fmla="*/ 687574 h 1440000"/>
              <a:gd name="connsiteX341" fmla="*/ 557566 w 1499376"/>
              <a:gd name="connsiteY341" fmla="*/ 685208 h 1440000"/>
              <a:gd name="connsiteX342" fmla="*/ 555658 w 1499376"/>
              <a:gd name="connsiteY342" fmla="*/ 682776 h 1440000"/>
              <a:gd name="connsiteX343" fmla="*/ 553817 w 1499376"/>
              <a:gd name="connsiteY343" fmla="*/ 680278 h 1440000"/>
              <a:gd name="connsiteX344" fmla="*/ 640377 w 1499376"/>
              <a:gd name="connsiteY344" fmla="*/ 618758 h 1440000"/>
              <a:gd name="connsiteX345" fmla="*/ 640377 w 1499376"/>
              <a:gd name="connsiteY345" fmla="*/ 512675 h 1440000"/>
              <a:gd name="connsiteX346" fmla="*/ 631010 w 1499376"/>
              <a:gd name="connsiteY346" fmla="*/ 493769 h 1440000"/>
              <a:gd name="connsiteX347" fmla="*/ 631010 w 1499376"/>
              <a:gd name="connsiteY347" fmla="*/ 599852 h 1440000"/>
              <a:gd name="connsiteX348" fmla="*/ 547515 w 1499376"/>
              <a:gd name="connsiteY348" fmla="*/ 534454 h 1440000"/>
              <a:gd name="connsiteX349" fmla="*/ 549420 w 1499376"/>
              <a:gd name="connsiteY349" fmla="*/ 532153 h 1440000"/>
              <a:gd name="connsiteX350" fmla="*/ 551325 w 1499376"/>
              <a:gd name="connsiteY350" fmla="*/ 529919 h 1440000"/>
              <a:gd name="connsiteX351" fmla="*/ 553296 w 1499376"/>
              <a:gd name="connsiteY351" fmla="*/ 527750 h 1440000"/>
              <a:gd name="connsiteX352" fmla="*/ 555267 w 1499376"/>
              <a:gd name="connsiteY352" fmla="*/ 525581 h 1440000"/>
              <a:gd name="connsiteX353" fmla="*/ 557435 w 1499376"/>
              <a:gd name="connsiteY353" fmla="*/ 523543 h 1440000"/>
              <a:gd name="connsiteX354" fmla="*/ 559537 w 1499376"/>
              <a:gd name="connsiteY354" fmla="*/ 521506 h 1440000"/>
              <a:gd name="connsiteX355" fmla="*/ 561770 w 1499376"/>
              <a:gd name="connsiteY355" fmla="*/ 519599 h 1440000"/>
              <a:gd name="connsiteX356" fmla="*/ 564004 w 1499376"/>
              <a:gd name="connsiteY356" fmla="*/ 517694 h 1440000"/>
              <a:gd name="connsiteX357" fmla="*/ 566303 w 1499376"/>
              <a:gd name="connsiteY357" fmla="*/ 515853 h 1440000"/>
              <a:gd name="connsiteX358" fmla="*/ 568668 w 1499376"/>
              <a:gd name="connsiteY358" fmla="*/ 514078 h 1440000"/>
              <a:gd name="connsiteX359" fmla="*/ 571099 w 1499376"/>
              <a:gd name="connsiteY359" fmla="*/ 512369 h 1440000"/>
              <a:gd name="connsiteX360" fmla="*/ 573595 w 1499376"/>
              <a:gd name="connsiteY360" fmla="*/ 510661 h 1440000"/>
              <a:gd name="connsiteX361" fmla="*/ 576091 w 1499376"/>
              <a:gd name="connsiteY361" fmla="*/ 509149 h 1440000"/>
              <a:gd name="connsiteX362" fmla="*/ 578653 w 1499376"/>
              <a:gd name="connsiteY362" fmla="*/ 507637 h 1440000"/>
              <a:gd name="connsiteX363" fmla="*/ 581215 w 1499376"/>
              <a:gd name="connsiteY363" fmla="*/ 506191 h 1440000"/>
              <a:gd name="connsiteX364" fmla="*/ 583843 w 1499376"/>
              <a:gd name="connsiteY364" fmla="*/ 504811 h 1440000"/>
              <a:gd name="connsiteX365" fmla="*/ 586471 w 1499376"/>
              <a:gd name="connsiteY365" fmla="*/ 503562 h 1440000"/>
              <a:gd name="connsiteX366" fmla="*/ 589295 w 1499376"/>
              <a:gd name="connsiteY366" fmla="*/ 502313 h 1440000"/>
              <a:gd name="connsiteX367" fmla="*/ 591989 w 1499376"/>
              <a:gd name="connsiteY367" fmla="*/ 501196 h 1440000"/>
              <a:gd name="connsiteX368" fmla="*/ 594814 w 1499376"/>
              <a:gd name="connsiteY368" fmla="*/ 500078 h 1440000"/>
              <a:gd name="connsiteX369" fmla="*/ 597638 w 1499376"/>
              <a:gd name="connsiteY369" fmla="*/ 499158 h 1440000"/>
              <a:gd name="connsiteX370" fmla="*/ 600529 w 1499376"/>
              <a:gd name="connsiteY370" fmla="*/ 498173 h 1440000"/>
              <a:gd name="connsiteX371" fmla="*/ 603485 w 1499376"/>
              <a:gd name="connsiteY371" fmla="*/ 497384 h 1440000"/>
              <a:gd name="connsiteX372" fmla="*/ 606375 w 1499376"/>
              <a:gd name="connsiteY372" fmla="*/ 496661 h 1440000"/>
              <a:gd name="connsiteX373" fmla="*/ 609332 w 1499376"/>
              <a:gd name="connsiteY373" fmla="*/ 496004 h 1440000"/>
              <a:gd name="connsiteX374" fmla="*/ 612353 w 1499376"/>
              <a:gd name="connsiteY374" fmla="*/ 495412 h 1440000"/>
              <a:gd name="connsiteX375" fmla="*/ 615441 w 1499376"/>
              <a:gd name="connsiteY375" fmla="*/ 494886 h 1440000"/>
              <a:gd name="connsiteX376" fmla="*/ 618528 w 1499376"/>
              <a:gd name="connsiteY376" fmla="*/ 494558 h 1440000"/>
              <a:gd name="connsiteX377" fmla="*/ 621616 w 1499376"/>
              <a:gd name="connsiteY377" fmla="*/ 494229 h 1440000"/>
              <a:gd name="connsiteX378" fmla="*/ 624704 w 1499376"/>
              <a:gd name="connsiteY378" fmla="*/ 493966 h 1440000"/>
              <a:gd name="connsiteX379" fmla="*/ 627857 w 1499376"/>
              <a:gd name="connsiteY379" fmla="*/ 493835 h 1440000"/>
              <a:gd name="connsiteX380" fmla="*/ 913213 w 1499376"/>
              <a:gd name="connsiteY380" fmla="*/ 479064 h 1440000"/>
              <a:gd name="connsiteX381" fmla="*/ 916287 w 1499376"/>
              <a:gd name="connsiteY381" fmla="*/ 481230 h 1440000"/>
              <a:gd name="connsiteX382" fmla="*/ 919427 w 1499376"/>
              <a:gd name="connsiteY382" fmla="*/ 483134 h 1440000"/>
              <a:gd name="connsiteX383" fmla="*/ 922501 w 1499376"/>
              <a:gd name="connsiteY383" fmla="*/ 484907 h 1440000"/>
              <a:gd name="connsiteX384" fmla="*/ 925640 w 1499376"/>
              <a:gd name="connsiteY384" fmla="*/ 486548 h 1440000"/>
              <a:gd name="connsiteX385" fmla="*/ 928714 w 1499376"/>
              <a:gd name="connsiteY385" fmla="*/ 487926 h 1440000"/>
              <a:gd name="connsiteX386" fmla="*/ 931788 w 1499376"/>
              <a:gd name="connsiteY386" fmla="*/ 489174 h 1440000"/>
              <a:gd name="connsiteX387" fmla="*/ 934797 w 1499376"/>
              <a:gd name="connsiteY387" fmla="*/ 490290 h 1440000"/>
              <a:gd name="connsiteX388" fmla="*/ 937806 w 1499376"/>
              <a:gd name="connsiteY388" fmla="*/ 491209 h 1440000"/>
              <a:gd name="connsiteX389" fmla="*/ 940815 w 1499376"/>
              <a:gd name="connsiteY389" fmla="*/ 492062 h 1440000"/>
              <a:gd name="connsiteX390" fmla="*/ 943692 w 1499376"/>
              <a:gd name="connsiteY390" fmla="*/ 492784 h 1440000"/>
              <a:gd name="connsiteX391" fmla="*/ 946571 w 1499376"/>
              <a:gd name="connsiteY391" fmla="*/ 493309 h 1440000"/>
              <a:gd name="connsiteX392" fmla="*/ 949383 w 1499376"/>
              <a:gd name="connsiteY392" fmla="*/ 493703 h 1440000"/>
              <a:gd name="connsiteX393" fmla="*/ 952196 w 1499376"/>
              <a:gd name="connsiteY393" fmla="*/ 494097 h 1440000"/>
              <a:gd name="connsiteX394" fmla="*/ 954877 w 1499376"/>
              <a:gd name="connsiteY394" fmla="*/ 494294 h 1440000"/>
              <a:gd name="connsiteX395" fmla="*/ 957559 w 1499376"/>
              <a:gd name="connsiteY395" fmla="*/ 494360 h 1440000"/>
              <a:gd name="connsiteX396" fmla="*/ 960110 w 1499376"/>
              <a:gd name="connsiteY396" fmla="*/ 494491 h 1440000"/>
              <a:gd name="connsiteX397" fmla="*/ 962595 w 1499376"/>
              <a:gd name="connsiteY397" fmla="*/ 494491 h 1440000"/>
              <a:gd name="connsiteX398" fmla="*/ 965015 w 1499376"/>
              <a:gd name="connsiteY398" fmla="*/ 494294 h 1440000"/>
              <a:gd name="connsiteX399" fmla="*/ 967305 w 1499376"/>
              <a:gd name="connsiteY399" fmla="*/ 494163 h 1440000"/>
              <a:gd name="connsiteX400" fmla="*/ 969594 w 1499376"/>
              <a:gd name="connsiteY400" fmla="*/ 493966 h 1440000"/>
              <a:gd name="connsiteX401" fmla="*/ 971687 w 1499376"/>
              <a:gd name="connsiteY401" fmla="*/ 493703 h 1440000"/>
              <a:gd name="connsiteX402" fmla="*/ 973780 w 1499376"/>
              <a:gd name="connsiteY402" fmla="*/ 493375 h 1440000"/>
              <a:gd name="connsiteX403" fmla="*/ 975677 w 1499376"/>
              <a:gd name="connsiteY403" fmla="*/ 493047 h 1440000"/>
              <a:gd name="connsiteX404" fmla="*/ 977508 w 1499376"/>
              <a:gd name="connsiteY404" fmla="*/ 492719 h 1440000"/>
              <a:gd name="connsiteX405" fmla="*/ 980778 w 1499376"/>
              <a:gd name="connsiteY405" fmla="*/ 491996 h 1440000"/>
              <a:gd name="connsiteX406" fmla="*/ 983525 w 1499376"/>
              <a:gd name="connsiteY406" fmla="*/ 491143 h 1440000"/>
              <a:gd name="connsiteX407" fmla="*/ 985749 w 1499376"/>
              <a:gd name="connsiteY407" fmla="*/ 490487 h 1440000"/>
              <a:gd name="connsiteX408" fmla="*/ 987450 w 1499376"/>
              <a:gd name="connsiteY408" fmla="*/ 489896 h 1440000"/>
              <a:gd name="connsiteX409" fmla="*/ 988235 w 1499376"/>
              <a:gd name="connsiteY409" fmla="*/ 491602 h 1440000"/>
              <a:gd name="connsiteX410" fmla="*/ 988954 w 1499376"/>
              <a:gd name="connsiteY410" fmla="*/ 493375 h 1440000"/>
              <a:gd name="connsiteX411" fmla="*/ 989608 w 1499376"/>
              <a:gd name="connsiteY411" fmla="*/ 495213 h 1440000"/>
              <a:gd name="connsiteX412" fmla="*/ 990197 w 1499376"/>
              <a:gd name="connsiteY412" fmla="*/ 497051 h 1440000"/>
              <a:gd name="connsiteX413" fmla="*/ 990786 w 1499376"/>
              <a:gd name="connsiteY413" fmla="*/ 499021 h 1440000"/>
              <a:gd name="connsiteX414" fmla="*/ 991309 w 1499376"/>
              <a:gd name="connsiteY414" fmla="*/ 500990 h 1440000"/>
              <a:gd name="connsiteX415" fmla="*/ 991767 w 1499376"/>
              <a:gd name="connsiteY415" fmla="*/ 503091 h 1440000"/>
              <a:gd name="connsiteX416" fmla="*/ 992159 w 1499376"/>
              <a:gd name="connsiteY416" fmla="*/ 505257 h 1440000"/>
              <a:gd name="connsiteX417" fmla="*/ 993009 w 1499376"/>
              <a:gd name="connsiteY417" fmla="*/ 509721 h 1440000"/>
              <a:gd name="connsiteX418" fmla="*/ 993794 w 1499376"/>
              <a:gd name="connsiteY418" fmla="*/ 514513 h 1440000"/>
              <a:gd name="connsiteX419" fmla="*/ 994645 w 1499376"/>
              <a:gd name="connsiteY419" fmla="*/ 519502 h 1440000"/>
              <a:gd name="connsiteX420" fmla="*/ 995691 w 1499376"/>
              <a:gd name="connsiteY420" fmla="*/ 524688 h 1440000"/>
              <a:gd name="connsiteX421" fmla="*/ 996934 w 1499376"/>
              <a:gd name="connsiteY421" fmla="*/ 524885 h 1440000"/>
              <a:gd name="connsiteX422" fmla="*/ 998177 w 1499376"/>
              <a:gd name="connsiteY422" fmla="*/ 525279 h 1440000"/>
              <a:gd name="connsiteX423" fmla="*/ 999354 w 1499376"/>
              <a:gd name="connsiteY423" fmla="*/ 525738 h 1440000"/>
              <a:gd name="connsiteX424" fmla="*/ 1000531 w 1499376"/>
              <a:gd name="connsiteY424" fmla="*/ 526132 h 1440000"/>
              <a:gd name="connsiteX425" fmla="*/ 1001643 w 1499376"/>
              <a:gd name="connsiteY425" fmla="*/ 526723 h 1440000"/>
              <a:gd name="connsiteX426" fmla="*/ 1002624 w 1499376"/>
              <a:gd name="connsiteY426" fmla="*/ 527379 h 1440000"/>
              <a:gd name="connsiteX427" fmla="*/ 1003671 w 1499376"/>
              <a:gd name="connsiteY427" fmla="*/ 528167 h 1440000"/>
              <a:gd name="connsiteX428" fmla="*/ 1004521 w 1499376"/>
              <a:gd name="connsiteY428" fmla="*/ 528889 h 1440000"/>
              <a:gd name="connsiteX429" fmla="*/ 1005437 w 1499376"/>
              <a:gd name="connsiteY429" fmla="*/ 529677 h 1440000"/>
              <a:gd name="connsiteX430" fmla="*/ 1006156 w 1499376"/>
              <a:gd name="connsiteY430" fmla="*/ 530662 h 1440000"/>
              <a:gd name="connsiteX431" fmla="*/ 1006876 w 1499376"/>
              <a:gd name="connsiteY431" fmla="*/ 531581 h 1440000"/>
              <a:gd name="connsiteX432" fmla="*/ 1007465 w 1499376"/>
              <a:gd name="connsiteY432" fmla="*/ 532566 h 1440000"/>
              <a:gd name="connsiteX433" fmla="*/ 1007988 w 1499376"/>
              <a:gd name="connsiteY433" fmla="*/ 533616 h 1440000"/>
              <a:gd name="connsiteX434" fmla="*/ 1008380 w 1499376"/>
              <a:gd name="connsiteY434" fmla="*/ 534732 h 1440000"/>
              <a:gd name="connsiteX435" fmla="*/ 1008707 w 1499376"/>
              <a:gd name="connsiteY435" fmla="*/ 535848 h 1440000"/>
              <a:gd name="connsiteX436" fmla="*/ 1008903 w 1499376"/>
              <a:gd name="connsiteY436" fmla="*/ 537029 h 1440000"/>
              <a:gd name="connsiteX437" fmla="*/ 1009100 w 1499376"/>
              <a:gd name="connsiteY437" fmla="*/ 538277 h 1440000"/>
              <a:gd name="connsiteX438" fmla="*/ 1009100 w 1499376"/>
              <a:gd name="connsiteY438" fmla="*/ 539524 h 1440000"/>
              <a:gd name="connsiteX439" fmla="*/ 1008969 w 1499376"/>
              <a:gd name="connsiteY439" fmla="*/ 540837 h 1440000"/>
              <a:gd name="connsiteX440" fmla="*/ 1008772 w 1499376"/>
              <a:gd name="connsiteY440" fmla="*/ 542150 h 1440000"/>
              <a:gd name="connsiteX441" fmla="*/ 1008380 w 1499376"/>
              <a:gd name="connsiteY441" fmla="*/ 543463 h 1440000"/>
              <a:gd name="connsiteX442" fmla="*/ 1007988 w 1499376"/>
              <a:gd name="connsiteY442" fmla="*/ 544841 h 1440000"/>
              <a:gd name="connsiteX443" fmla="*/ 1007334 w 1499376"/>
              <a:gd name="connsiteY443" fmla="*/ 546285 h 1440000"/>
              <a:gd name="connsiteX444" fmla="*/ 1006614 w 1499376"/>
              <a:gd name="connsiteY444" fmla="*/ 547664 h 1440000"/>
              <a:gd name="connsiteX445" fmla="*/ 1005698 w 1499376"/>
              <a:gd name="connsiteY445" fmla="*/ 549108 h 1440000"/>
              <a:gd name="connsiteX446" fmla="*/ 1004652 w 1499376"/>
              <a:gd name="connsiteY446" fmla="*/ 550552 h 1440000"/>
              <a:gd name="connsiteX447" fmla="*/ 1003409 w 1499376"/>
              <a:gd name="connsiteY447" fmla="*/ 551996 h 1440000"/>
              <a:gd name="connsiteX448" fmla="*/ 1002101 w 1499376"/>
              <a:gd name="connsiteY448" fmla="*/ 553441 h 1440000"/>
              <a:gd name="connsiteX449" fmla="*/ 1000662 w 1499376"/>
              <a:gd name="connsiteY449" fmla="*/ 554951 h 1440000"/>
              <a:gd name="connsiteX450" fmla="*/ 998962 w 1499376"/>
              <a:gd name="connsiteY450" fmla="*/ 556329 h 1440000"/>
              <a:gd name="connsiteX451" fmla="*/ 997065 w 1499376"/>
              <a:gd name="connsiteY451" fmla="*/ 557773 h 1440000"/>
              <a:gd name="connsiteX452" fmla="*/ 995102 w 1499376"/>
              <a:gd name="connsiteY452" fmla="*/ 559283 h 1440000"/>
              <a:gd name="connsiteX453" fmla="*/ 994514 w 1499376"/>
              <a:gd name="connsiteY453" fmla="*/ 561975 h 1440000"/>
              <a:gd name="connsiteX454" fmla="*/ 993925 w 1499376"/>
              <a:gd name="connsiteY454" fmla="*/ 564600 h 1440000"/>
              <a:gd name="connsiteX455" fmla="*/ 993206 w 1499376"/>
              <a:gd name="connsiteY455" fmla="*/ 567226 h 1440000"/>
              <a:gd name="connsiteX456" fmla="*/ 992486 w 1499376"/>
              <a:gd name="connsiteY456" fmla="*/ 569918 h 1440000"/>
              <a:gd name="connsiteX457" fmla="*/ 991571 w 1499376"/>
              <a:gd name="connsiteY457" fmla="*/ 572478 h 1440000"/>
              <a:gd name="connsiteX458" fmla="*/ 990655 w 1499376"/>
              <a:gd name="connsiteY458" fmla="*/ 575038 h 1440000"/>
              <a:gd name="connsiteX459" fmla="*/ 989674 w 1499376"/>
              <a:gd name="connsiteY459" fmla="*/ 577533 h 1440000"/>
              <a:gd name="connsiteX460" fmla="*/ 988627 w 1499376"/>
              <a:gd name="connsiteY460" fmla="*/ 580027 h 1440000"/>
              <a:gd name="connsiteX461" fmla="*/ 987515 w 1499376"/>
              <a:gd name="connsiteY461" fmla="*/ 582456 h 1440000"/>
              <a:gd name="connsiteX462" fmla="*/ 986273 w 1499376"/>
              <a:gd name="connsiteY462" fmla="*/ 584885 h 1440000"/>
              <a:gd name="connsiteX463" fmla="*/ 985030 w 1499376"/>
              <a:gd name="connsiteY463" fmla="*/ 587117 h 1440000"/>
              <a:gd name="connsiteX464" fmla="*/ 983656 w 1499376"/>
              <a:gd name="connsiteY464" fmla="*/ 589415 h 1440000"/>
              <a:gd name="connsiteX465" fmla="*/ 982217 w 1499376"/>
              <a:gd name="connsiteY465" fmla="*/ 591647 h 1440000"/>
              <a:gd name="connsiteX466" fmla="*/ 980778 w 1499376"/>
              <a:gd name="connsiteY466" fmla="*/ 593747 h 1440000"/>
              <a:gd name="connsiteX467" fmla="*/ 979274 w 1499376"/>
              <a:gd name="connsiteY467" fmla="*/ 595782 h 1440000"/>
              <a:gd name="connsiteX468" fmla="*/ 977639 w 1499376"/>
              <a:gd name="connsiteY468" fmla="*/ 597751 h 1440000"/>
              <a:gd name="connsiteX469" fmla="*/ 975938 w 1499376"/>
              <a:gd name="connsiteY469" fmla="*/ 599590 h 1440000"/>
              <a:gd name="connsiteX470" fmla="*/ 974238 w 1499376"/>
              <a:gd name="connsiteY470" fmla="*/ 601428 h 1440000"/>
              <a:gd name="connsiteX471" fmla="*/ 972537 w 1499376"/>
              <a:gd name="connsiteY471" fmla="*/ 603134 h 1440000"/>
              <a:gd name="connsiteX472" fmla="*/ 970706 w 1499376"/>
              <a:gd name="connsiteY472" fmla="*/ 604776 h 1440000"/>
              <a:gd name="connsiteX473" fmla="*/ 968809 w 1499376"/>
              <a:gd name="connsiteY473" fmla="*/ 606285 h 1440000"/>
              <a:gd name="connsiteX474" fmla="*/ 966781 w 1499376"/>
              <a:gd name="connsiteY474" fmla="*/ 607664 h 1440000"/>
              <a:gd name="connsiteX475" fmla="*/ 964819 w 1499376"/>
              <a:gd name="connsiteY475" fmla="*/ 608977 h 1440000"/>
              <a:gd name="connsiteX476" fmla="*/ 962791 w 1499376"/>
              <a:gd name="connsiteY476" fmla="*/ 610159 h 1440000"/>
              <a:gd name="connsiteX477" fmla="*/ 960764 w 1499376"/>
              <a:gd name="connsiteY477" fmla="*/ 611209 h 1440000"/>
              <a:gd name="connsiteX478" fmla="*/ 958540 w 1499376"/>
              <a:gd name="connsiteY478" fmla="*/ 612128 h 1440000"/>
              <a:gd name="connsiteX479" fmla="*/ 956381 w 1499376"/>
              <a:gd name="connsiteY479" fmla="*/ 612981 h 1440000"/>
              <a:gd name="connsiteX480" fmla="*/ 954158 w 1499376"/>
              <a:gd name="connsiteY480" fmla="*/ 613704 h 1440000"/>
              <a:gd name="connsiteX481" fmla="*/ 951869 w 1499376"/>
              <a:gd name="connsiteY481" fmla="*/ 614294 h 1440000"/>
              <a:gd name="connsiteX482" fmla="*/ 949579 w 1499376"/>
              <a:gd name="connsiteY482" fmla="*/ 614623 h 1440000"/>
              <a:gd name="connsiteX483" fmla="*/ 947159 w 1499376"/>
              <a:gd name="connsiteY483" fmla="*/ 614951 h 1440000"/>
              <a:gd name="connsiteX484" fmla="*/ 944739 w 1499376"/>
              <a:gd name="connsiteY484" fmla="*/ 615082 h 1440000"/>
              <a:gd name="connsiteX485" fmla="*/ 942319 w 1499376"/>
              <a:gd name="connsiteY485" fmla="*/ 614951 h 1440000"/>
              <a:gd name="connsiteX486" fmla="*/ 939964 w 1499376"/>
              <a:gd name="connsiteY486" fmla="*/ 614623 h 1440000"/>
              <a:gd name="connsiteX487" fmla="*/ 937675 w 1499376"/>
              <a:gd name="connsiteY487" fmla="*/ 614294 h 1440000"/>
              <a:gd name="connsiteX488" fmla="*/ 935386 w 1499376"/>
              <a:gd name="connsiteY488" fmla="*/ 613704 h 1440000"/>
              <a:gd name="connsiteX489" fmla="*/ 933097 w 1499376"/>
              <a:gd name="connsiteY489" fmla="*/ 612981 h 1440000"/>
              <a:gd name="connsiteX490" fmla="*/ 930938 w 1499376"/>
              <a:gd name="connsiteY490" fmla="*/ 612128 h 1440000"/>
              <a:gd name="connsiteX491" fmla="*/ 928780 w 1499376"/>
              <a:gd name="connsiteY491" fmla="*/ 611209 h 1440000"/>
              <a:gd name="connsiteX492" fmla="*/ 926752 w 1499376"/>
              <a:gd name="connsiteY492" fmla="*/ 610159 h 1440000"/>
              <a:gd name="connsiteX493" fmla="*/ 924724 w 1499376"/>
              <a:gd name="connsiteY493" fmla="*/ 608977 h 1440000"/>
              <a:gd name="connsiteX494" fmla="*/ 922632 w 1499376"/>
              <a:gd name="connsiteY494" fmla="*/ 607664 h 1440000"/>
              <a:gd name="connsiteX495" fmla="*/ 920735 w 1499376"/>
              <a:gd name="connsiteY495" fmla="*/ 606285 h 1440000"/>
              <a:gd name="connsiteX496" fmla="*/ 918838 w 1499376"/>
              <a:gd name="connsiteY496" fmla="*/ 604776 h 1440000"/>
              <a:gd name="connsiteX497" fmla="*/ 917007 w 1499376"/>
              <a:gd name="connsiteY497" fmla="*/ 603134 h 1440000"/>
              <a:gd name="connsiteX498" fmla="*/ 915240 w 1499376"/>
              <a:gd name="connsiteY498" fmla="*/ 601428 h 1440000"/>
              <a:gd name="connsiteX499" fmla="*/ 913605 w 1499376"/>
              <a:gd name="connsiteY499" fmla="*/ 599590 h 1440000"/>
              <a:gd name="connsiteX500" fmla="*/ 911905 w 1499376"/>
              <a:gd name="connsiteY500" fmla="*/ 597751 h 1440000"/>
              <a:gd name="connsiteX501" fmla="*/ 910270 w 1499376"/>
              <a:gd name="connsiteY501" fmla="*/ 595782 h 1440000"/>
              <a:gd name="connsiteX502" fmla="*/ 908765 w 1499376"/>
              <a:gd name="connsiteY502" fmla="*/ 593747 h 1440000"/>
              <a:gd name="connsiteX503" fmla="*/ 907326 w 1499376"/>
              <a:gd name="connsiteY503" fmla="*/ 591647 h 1440000"/>
              <a:gd name="connsiteX504" fmla="*/ 905887 w 1499376"/>
              <a:gd name="connsiteY504" fmla="*/ 589415 h 1440000"/>
              <a:gd name="connsiteX505" fmla="*/ 904579 w 1499376"/>
              <a:gd name="connsiteY505" fmla="*/ 587117 h 1440000"/>
              <a:gd name="connsiteX506" fmla="*/ 903271 w 1499376"/>
              <a:gd name="connsiteY506" fmla="*/ 584885 h 1440000"/>
              <a:gd name="connsiteX507" fmla="*/ 902094 w 1499376"/>
              <a:gd name="connsiteY507" fmla="*/ 582456 h 1440000"/>
              <a:gd name="connsiteX508" fmla="*/ 900916 w 1499376"/>
              <a:gd name="connsiteY508" fmla="*/ 580027 h 1440000"/>
              <a:gd name="connsiteX509" fmla="*/ 899870 w 1499376"/>
              <a:gd name="connsiteY509" fmla="*/ 577533 h 1440000"/>
              <a:gd name="connsiteX510" fmla="*/ 898889 w 1499376"/>
              <a:gd name="connsiteY510" fmla="*/ 575038 h 1440000"/>
              <a:gd name="connsiteX511" fmla="*/ 897973 w 1499376"/>
              <a:gd name="connsiteY511" fmla="*/ 572478 h 1440000"/>
              <a:gd name="connsiteX512" fmla="*/ 897057 w 1499376"/>
              <a:gd name="connsiteY512" fmla="*/ 569918 h 1440000"/>
              <a:gd name="connsiteX513" fmla="*/ 896338 w 1499376"/>
              <a:gd name="connsiteY513" fmla="*/ 567226 h 1440000"/>
              <a:gd name="connsiteX514" fmla="*/ 895618 w 1499376"/>
              <a:gd name="connsiteY514" fmla="*/ 564600 h 1440000"/>
              <a:gd name="connsiteX515" fmla="*/ 895030 w 1499376"/>
              <a:gd name="connsiteY515" fmla="*/ 561975 h 1440000"/>
              <a:gd name="connsiteX516" fmla="*/ 894441 w 1499376"/>
              <a:gd name="connsiteY516" fmla="*/ 559283 h 1440000"/>
              <a:gd name="connsiteX517" fmla="*/ 892479 w 1499376"/>
              <a:gd name="connsiteY517" fmla="*/ 557773 h 1440000"/>
              <a:gd name="connsiteX518" fmla="*/ 890582 w 1499376"/>
              <a:gd name="connsiteY518" fmla="*/ 556329 h 1440000"/>
              <a:gd name="connsiteX519" fmla="*/ 888881 w 1499376"/>
              <a:gd name="connsiteY519" fmla="*/ 554951 h 1440000"/>
              <a:gd name="connsiteX520" fmla="*/ 887442 w 1499376"/>
              <a:gd name="connsiteY520" fmla="*/ 553441 h 1440000"/>
              <a:gd name="connsiteX521" fmla="*/ 886004 w 1499376"/>
              <a:gd name="connsiteY521" fmla="*/ 551996 h 1440000"/>
              <a:gd name="connsiteX522" fmla="*/ 884826 w 1499376"/>
              <a:gd name="connsiteY522" fmla="*/ 550552 h 1440000"/>
              <a:gd name="connsiteX523" fmla="*/ 883845 w 1499376"/>
              <a:gd name="connsiteY523" fmla="*/ 549108 h 1440000"/>
              <a:gd name="connsiteX524" fmla="*/ 882930 w 1499376"/>
              <a:gd name="connsiteY524" fmla="*/ 547664 h 1440000"/>
              <a:gd name="connsiteX525" fmla="*/ 882210 w 1499376"/>
              <a:gd name="connsiteY525" fmla="*/ 546285 h 1440000"/>
              <a:gd name="connsiteX526" fmla="*/ 881556 w 1499376"/>
              <a:gd name="connsiteY526" fmla="*/ 544841 h 1440000"/>
              <a:gd name="connsiteX527" fmla="*/ 881098 w 1499376"/>
              <a:gd name="connsiteY527" fmla="*/ 543463 h 1440000"/>
              <a:gd name="connsiteX528" fmla="*/ 880771 w 1499376"/>
              <a:gd name="connsiteY528" fmla="*/ 542150 h 1440000"/>
              <a:gd name="connsiteX529" fmla="*/ 880575 w 1499376"/>
              <a:gd name="connsiteY529" fmla="*/ 540837 h 1440000"/>
              <a:gd name="connsiteX530" fmla="*/ 880444 w 1499376"/>
              <a:gd name="connsiteY530" fmla="*/ 539524 h 1440000"/>
              <a:gd name="connsiteX531" fmla="*/ 880444 w 1499376"/>
              <a:gd name="connsiteY531" fmla="*/ 538277 h 1440000"/>
              <a:gd name="connsiteX532" fmla="*/ 880575 w 1499376"/>
              <a:gd name="connsiteY532" fmla="*/ 537029 h 1440000"/>
              <a:gd name="connsiteX533" fmla="*/ 880836 w 1499376"/>
              <a:gd name="connsiteY533" fmla="*/ 535848 h 1440000"/>
              <a:gd name="connsiteX534" fmla="*/ 881098 w 1499376"/>
              <a:gd name="connsiteY534" fmla="*/ 534732 h 1440000"/>
              <a:gd name="connsiteX535" fmla="*/ 881556 w 1499376"/>
              <a:gd name="connsiteY535" fmla="*/ 533616 h 1440000"/>
              <a:gd name="connsiteX536" fmla="*/ 882079 w 1499376"/>
              <a:gd name="connsiteY536" fmla="*/ 532566 h 1440000"/>
              <a:gd name="connsiteX537" fmla="*/ 882668 w 1499376"/>
              <a:gd name="connsiteY537" fmla="*/ 531581 h 1440000"/>
              <a:gd name="connsiteX538" fmla="*/ 883387 w 1499376"/>
              <a:gd name="connsiteY538" fmla="*/ 530662 h 1440000"/>
              <a:gd name="connsiteX539" fmla="*/ 884107 w 1499376"/>
              <a:gd name="connsiteY539" fmla="*/ 529677 h 1440000"/>
              <a:gd name="connsiteX540" fmla="*/ 885022 w 1499376"/>
              <a:gd name="connsiteY540" fmla="*/ 528889 h 1440000"/>
              <a:gd name="connsiteX541" fmla="*/ 885938 w 1499376"/>
              <a:gd name="connsiteY541" fmla="*/ 528167 h 1440000"/>
              <a:gd name="connsiteX542" fmla="*/ 886919 w 1499376"/>
              <a:gd name="connsiteY542" fmla="*/ 527379 h 1440000"/>
              <a:gd name="connsiteX543" fmla="*/ 887900 w 1499376"/>
              <a:gd name="connsiteY543" fmla="*/ 526723 h 1440000"/>
              <a:gd name="connsiteX544" fmla="*/ 889012 w 1499376"/>
              <a:gd name="connsiteY544" fmla="*/ 526132 h 1440000"/>
              <a:gd name="connsiteX545" fmla="*/ 890190 w 1499376"/>
              <a:gd name="connsiteY545" fmla="*/ 525738 h 1440000"/>
              <a:gd name="connsiteX546" fmla="*/ 891367 w 1499376"/>
              <a:gd name="connsiteY546" fmla="*/ 525279 h 1440000"/>
              <a:gd name="connsiteX547" fmla="*/ 892610 w 1499376"/>
              <a:gd name="connsiteY547" fmla="*/ 524885 h 1440000"/>
              <a:gd name="connsiteX548" fmla="*/ 893918 w 1499376"/>
              <a:gd name="connsiteY548" fmla="*/ 524688 h 1440000"/>
              <a:gd name="connsiteX549" fmla="*/ 894637 w 1499376"/>
              <a:gd name="connsiteY549" fmla="*/ 520749 h 1440000"/>
              <a:gd name="connsiteX550" fmla="*/ 895291 w 1499376"/>
              <a:gd name="connsiteY550" fmla="*/ 516942 h 1440000"/>
              <a:gd name="connsiteX551" fmla="*/ 896534 w 1499376"/>
              <a:gd name="connsiteY551" fmla="*/ 509655 h 1440000"/>
              <a:gd name="connsiteX552" fmla="*/ 897188 w 1499376"/>
              <a:gd name="connsiteY552" fmla="*/ 506176 h 1440000"/>
              <a:gd name="connsiteX553" fmla="*/ 897842 w 1499376"/>
              <a:gd name="connsiteY553" fmla="*/ 502894 h 1440000"/>
              <a:gd name="connsiteX554" fmla="*/ 898562 w 1499376"/>
              <a:gd name="connsiteY554" fmla="*/ 499808 h 1440000"/>
              <a:gd name="connsiteX555" fmla="*/ 899412 w 1499376"/>
              <a:gd name="connsiteY555" fmla="*/ 496789 h 1440000"/>
              <a:gd name="connsiteX556" fmla="*/ 899870 w 1499376"/>
              <a:gd name="connsiteY556" fmla="*/ 495410 h 1440000"/>
              <a:gd name="connsiteX557" fmla="*/ 900328 w 1499376"/>
              <a:gd name="connsiteY557" fmla="*/ 494032 h 1440000"/>
              <a:gd name="connsiteX558" fmla="*/ 900851 w 1499376"/>
              <a:gd name="connsiteY558" fmla="*/ 492719 h 1440000"/>
              <a:gd name="connsiteX559" fmla="*/ 901440 w 1499376"/>
              <a:gd name="connsiteY559" fmla="*/ 491406 h 1440000"/>
              <a:gd name="connsiteX560" fmla="*/ 902028 w 1499376"/>
              <a:gd name="connsiteY560" fmla="*/ 490158 h 1440000"/>
              <a:gd name="connsiteX561" fmla="*/ 902682 w 1499376"/>
              <a:gd name="connsiteY561" fmla="*/ 488911 h 1440000"/>
              <a:gd name="connsiteX562" fmla="*/ 903402 w 1499376"/>
              <a:gd name="connsiteY562" fmla="*/ 487730 h 1440000"/>
              <a:gd name="connsiteX563" fmla="*/ 904252 w 1499376"/>
              <a:gd name="connsiteY563" fmla="*/ 486548 h 1440000"/>
              <a:gd name="connsiteX564" fmla="*/ 905102 w 1499376"/>
              <a:gd name="connsiteY564" fmla="*/ 485432 h 1440000"/>
              <a:gd name="connsiteX565" fmla="*/ 906084 w 1499376"/>
              <a:gd name="connsiteY565" fmla="*/ 484381 h 1440000"/>
              <a:gd name="connsiteX566" fmla="*/ 906999 w 1499376"/>
              <a:gd name="connsiteY566" fmla="*/ 483397 h 1440000"/>
              <a:gd name="connsiteX567" fmla="*/ 908111 w 1499376"/>
              <a:gd name="connsiteY567" fmla="*/ 482412 h 1440000"/>
              <a:gd name="connsiteX568" fmla="*/ 909289 w 1499376"/>
              <a:gd name="connsiteY568" fmla="*/ 481559 h 1440000"/>
              <a:gd name="connsiteX569" fmla="*/ 910466 w 1499376"/>
              <a:gd name="connsiteY569" fmla="*/ 480640 h 1440000"/>
              <a:gd name="connsiteX570" fmla="*/ 911774 w 1499376"/>
              <a:gd name="connsiteY570" fmla="*/ 479852 h 1440000"/>
              <a:gd name="connsiteX571" fmla="*/ 944805 w 1499376"/>
              <a:gd name="connsiteY571" fmla="*/ 444403 h 1440000"/>
              <a:gd name="connsiteX572" fmla="*/ 948016 w 1499376"/>
              <a:gd name="connsiteY572" fmla="*/ 444469 h 1440000"/>
              <a:gd name="connsiteX573" fmla="*/ 951162 w 1499376"/>
              <a:gd name="connsiteY573" fmla="*/ 444601 h 1440000"/>
              <a:gd name="connsiteX574" fmla="*/ 954176 w 1499376"/>
              <a:gd name="connsiteY574" fmla="*/ 444798 h 1440000"/>
              <a:gd name="connsiteX575" fmla="*/ 957060 w 1499376"/>
              <a:gd name="connsiteY575" fmla="*/ 445192 h 1440000"/>
              <a:gd name="connsiteX576" fmla="*/ 959812 w 1499376"/>
              <a:gd name="connsiteY576" fmla="*/ 445521 h 1440000"/>
              <a:gd name="connsiteX577" fmla="*/ 962499 w 1499376"/>
              <a:gd name="connsiteY577" fmla="*/ 446047 h 1440000"/>
              <a:gd name="connsiteX578" fmla="*/ 965121 w 1499376"/>
              <a:gd name="connsiteY578" fmla="*/ 446639 h 1440000"/>
              <a:gd name="connsiteX579" fmla="*/ 967611 w 1499376"/>
              <a:gd name="connsiteY579" fmla="*/ 447296 h 1440000"/>
              <a:gd name="connsiteX580" fmla="*/ 969905 w 1499376"/>
              <a:gd name="connsiteY580" fmla="*/ 448020 h 1440000"/>
              <a:gd name="connsiteX581" fmla="*/ 972199 w 1499376"/>
              <a:gd name="connsiteY581" fmla="*/ 448874 h 1440000"/>
              <a:gd name="connsiteX582" fmla="*/ 974361 w 1499376"/>
              <a:gd name="connsiteY582" fmla="*/ 449795 h 1440000"/>
              <a:gd name="connsiteX583" fmla="*/ 976524 w 1499376"/>
              <a:gd name="connsiteY583" fmla="*/ 450781 h 1440000"/>
              <a:gd name="connsiteX584" fmla="*/ 978490 w 1499376"/>
              <a:gd name="connsiteY584" fmla="*/ 451768 h 1440000"/>
              <a:gd name="connsiteX585" fmla="*/ 980390 w 1499376"/>
              <a:gd name="connsiteY585" fmla="*/ 452820 h 1440000"/>
              <a:gd name="connsiteX586" fmla="*/ 982226 w 1499376"/>
              <a:gd name="connsiteY586" fmla="*/ 454003 h 1440000"/>
              <a:gd name="connsiteX587" fmla="*/ 983995 w 1499376"/>
              <a:gd name="connsiteY587" fmla="*/ 455187 h 1440000"/>
              <a:gd name="connsiteX588" fmla="*/ 985699 w 1499376"/>
              <a:gd name="connsiteY588" fmla="*/ 456436 h 1440000"/>
              <a:gd name="connsiteX589" fmla="*/ 987206 w 1499376"/>
              <a:gd name="connsiteY589" fmla="*/ 457751 h 1440000"/>
              <a:gd name="connsiteX590" fmla="*/ 988648 w 1499376"/>
              <a:gd name="connsiteY590" fmla="*/ 459132 h 1440000"/>
              <a:gd name="connsiteX591" fmla="*/ 990155 w 1499376"/>
              <a:gd name="connsiteY591" fmla="*/ 460513 h 1440000"/>
              <a:gd name="connsiteX592" fmla="*/ 991466 w 1499376"/>
              <a:gd name="connsiteY592" fmla="*/ 462025 h 1440000"/>
              <a:gd name="connsiteX593" fmla="*/ 992711 w 1499376"/>
              <a:gd name="connsiteY593" fmla="*/ 463471 h 1440000"/>
              <a:gd name="connsiteX594" fmla="*/ 993956 w 1499376"/>
              <a:gd name="connsiteY594" fmla="*/ 465049 h 1440000"/>
              <a:gd name="connsiteX595" fmla="*/ 995070 w 1499376"/>
              <a:gd name="connsiteY595" fmla="*/ 466562 h 1440000"/>
              <a:gd name="connsiteX596" fmla="*/ 996053 w 1499376"/>
              <a:gd name="connsiteY596" fmla="*/ 468205 h 1440000"/>
              <a:gd name="connsiteX597" fmla="*/ 997102 w 1499376"/>
              <a:gd name="connsiteY597" fmla="*/ 469784 h 1440000"/>
              <a:gd name="connsiteX598" fmla="*/ 998085 w 1499376"/>
              <a:gd name="connsiteY598" fmla="*/ 471428 h 1440000"/>
              <a:gd name="connsiteX599" fmla="*/ 998871 w 1499376"/>
              <a:gd name="connsiteY599" fmla="*/ 473137 h 1440000"/>
              <a:gd name="connsiteX600" fmla="*/ 999658 w 1499376"/>
              <a:gd name="connsiteY600" fmla="*/ 474781 h 1440000"/>
              <a:gd name="connsiteX601" fmla="*/ 1000378 w 1499376"/>
              <a:gd name="connsiteY601" fmla="*/ 476490 h 1440000"/>
              <a:gd name="connsiteX602" fmla="*/ 1001099 w 1499376"/>
              <a:gd name="connsiteY602" fmla="*/ 478265 h 1440000"/>
              <a:gd name="connsiteX603" fmla="*/ 1001689 w 1499376"/>
              <a:gd name="connsiteY603" fmla="*/ 480041 h 1440000"/>
              <a:gd name="connsiteX604" fmla="*/ 1002279 w 1499376"/>
              <a:gd name="connsiteY604" fmla="*/ 481816 h 1440000"/>
              <a:gd name="connsiteX605" fmla="*/ 1002869 w 1499376"/>
              <a:gd name="connsiteY605" fmla="*/ 483526 h 1440000"/>
              <a:gd name="connsiteX606" fmla="*/ 1003327 w 1499376"/>
              <a:gd name="connsiteY606" fmla="*/ 485301 h 1440000"/>
              <a:gd name="connsiteX607" fmla="*/ 1003786 w 1499376"/>
              <a:gd name="connsiteY607" fmla="*/ 487076 h 1440000"/>
              <a:gd name="connsiteX608" fmla="*/ 1004507 w 1499376"/>
              <a:gd name="connsiteY608" fmla="*/ 490627 h 1440000"/>
              <a:gd name="connsiteX609" fmla="*/ 1005097 w 1499376"/>
              <a:gd name="connsiteY609" fmla="*/ 494046 h 1440000"/>
              <a:gd name="connsiteX610" fmla="*/ 1005425 w 1499376"/>
              <a:gd name="connsiteY610" fmla="*/ 497531 h 1440000"/>
              <a:gd name="connsiteX611" fmla="*/ 1005752 w 1499376"/>
              <a:gd name="connsiteY611" fmla="*/ 500884 h 1440000"/>
              <a:gd name="connsiteX612" fmla="*/ 1005883 w 1499376"/>
              <a:gd name="connsiteY612" fmla="*/ 504172 h 1440000"/>
              <a:gd name="connsiteX613" fmla="*/ 1005949 w 1499376"/>
              <a:gd name="connsiteY613" fmla="*/ 507393 h 1440000"/>
              <a:gd name="connsiteX614" fmla="*/ 1005883 w 1499376"/>
              <a:gd name="connsiteY614" fmla="*/ 510353 h 1440000"/>
              <a:gd name="connsiteX615" fmla="*/ 1005818 w 1499376"/>
              <a:gd name="connsiteY615" fmla="*/ 513245 h 1440000"/>
              <a:gd name="connsiteX616" fmla="*/ 1005687 w 1499376"/>
              <a:gd name="connsiteY616" fmla="*/ 515941 h 1440000"/>
              <a:gd name="connsiteX617" fmla="*/ 1005425 w 1499376"/>
              <a:gd name="connsiteY617" fmla="*/ 518374 h 1440000"/>
              <a:gd name="connsiteX618" fmla="*/ 1005228 w 1499376"/>
              <a:gd name="connsiteY618" fmla="*/ 520676 h 1440000"/>
              <a:gd name="connsiteX619" fmla="*/ 1004966 w 1499376"/>
              <a:gd name="connsiteY619" fmla="*/ 522648 h 1440000"/>
              <a:gd name="connsiteX620" fmla="*/ 1004507 w 1499376"/>
              <a:gd name="connsiteY620" fmla="*/ 525804 h 1440000"/>
              <a:gd name="connsiteX621" fmla="*/ 1002934 w 1499376"/>
              <a:gd name="connsiteY621" fmla="*/ 525015 h 1440000"/>
              <a:gd name="connsiteX622" fmla="*/ 1001427 w 1499376"/>
              <a:gd name="connsiteY622" fmla="*/ 524357 h 1440000"/>
              <a:gd name="connsiteX623" fmla="*/ 999723 w 1499376"/>
              <a:gd name="connsiteY623" fmla="*/ 523831 h 1440000"/>
              <a:gd name="connsiteX624" fmla="*/ 998085 w 1499376"/>
              <a:gd name="connsiteY624" fmla="*/ 523437 h 1440000"/>
              <a:gd name="connsiteX625" fmla="*/ 997036 w 1499376"/>
              <a:gd name="connsiteY625" fmla="*/ 518045 h 1440000"/>
              <a:gd name="connsiteX626" fmla="*/ 996119 w 1499376"/>
              <a:gd name="connsiteY626" fmla="*/ 512785 h 1440000"/>
              <a:gd name="connsiteX627" fmla="*/ 995267 w 1499376"/>
              <a:gd name="connsiteY627" fmla="*/ 507854 h 1440000"/>
              <a:gd name="connsiteX628" fmla="*/ 994415 w 1499376"/>
              <a:gd name="connsiteY628" fmla="*/ 503185 h 1440000"/>
              <a:gd name="connsiteX629" fmla="*/ 993956 w 1499376"/>
              <a:gd name="connsiteY629" fmla="*/ 500950 h 1440000"/>
              <a:gd name="connsiteX630" fmla="*/ 993497 w 1499376"/>
              <a:gd name="connsiteY630" fmla="*/ 498780 h 1440000"/>
              <a:gd name="connsiteX631" fmla="*/ 992908 w 1499376"/>
              <a:gd name="connsiteY631" fmla="*/ 496610 h 1440000"/>
              <a:gd name="connsiteX632" fmla="*/ 992383 w 1499376"/>
              <a:gd name="connsiteY632" fmla="*/ 494572 h 1440000"/>
              <a:gd name="connsiteX633" fmla="*/ 991728 w 1499376"/>
              <a:gd name="connsiteY633" fmla="*/ 492665 h 1440000"/>
              <a:gd name="connsiteX634" fmla="*/ 991072 w 1499376"/>
              <a:gd name="connsiteY634" fmla="*/ 490759 h 1440000"/>
              <a:gd name="connsiteX635" fmla="*/ 990286 w 1499376"/>
              <a:gd name="connsiteY635" fmla="*/ 488917 h 1440000"/>
              <a:gd name="connsiteX636" fmla="*/ 989434 w 1499376"/>
              <a:gd name="connsiteY636" fmla="*/ 487142 h 1440000"/>
              <a:gd name="connsiteX637" fmla="*/ 987730 w 1499376"/>
              <a:gd name="connsiteY637" fmla="*/ 487734 h 1440000"/>
              <a:gd name="connsiteX638" fmla="*/ 985436 w 1499376"/>
              <a:gd name="connsiteY638" fmla="*/ 488457 h 1440000"/>
              <a:gd name="connsiteX639" fmla="*/ 982618 w 1499376"/>
              <a:gd name="connsiteY639" fmla="*/ 489312 h 1440000"/>
              <a:gd name="connsiteX640" fmla="*/ 979211 w 1499376"/>
              <a:gd name="connsiteY640" fmla="*/ 490101 h 1440000"/>
              <a:gd name="connsiteX641" fmla="*/ 977310 w 1499376"/>
              <a:gd name="connsiteY641" fmla="*/ 490430 h 1440000"/>
              <a:gd name="connsiteX642" fmla="*/ 975344 w 1499376"/>
              <a:gd name="connsiteY642" fmla="*/ 490759 h 1440000"/>
              <a:gd name="connsiteX643" fmla="*/ 973247 w 1499376"/>
              <a:gd name="connsiteY643" fmla="*/ 491087 h 1440000"/>
              <a:gd name="connsiteX644" fmla="*/ 971019 w 1499376"/>
              <a:gd name="connsiteY644" fmla="*/ 491350 h 1440000"/>
              <a:gd name="connsiteX645" fmla="*/ 968725 w 1499376"/>
              <a:gd name="connsiteY645" fmla="*/ 491547 h 1440000"/>
              <a:gd name="connsiteX646" fmla="*/ 966366 w 1499376"/>
              <a:gd name="connsiteY646" fmla="*/ 491810 h 1440000"/>
              <a:gd name="connsiteX647" fmla="*/ 963876 w 1499376"/>
              <a:gd name="connsiteY647" fmla="*/ 491876 h 1440000"/>
              <a:gd name="connsiteX648" fmla="*/ 961254 w 1499376"/>
              <a:gd name="connsiteY648" fmla="*/ 491942 h 1440000"/>
              <a:gd name="connsiteX649" fmla="*/ 958633 w 1499376"/>
              <a:gd name="connsiteY649" fmla="*/ 491876 h 1440000"/>
              <a:gd name="connsiteX650" fmla="*/ 955946 w 1499376"/>
              <a:gd name="connsiteY650" fmla="*/ 491679 h 1440000"/>
              <a:gd name="connsiteX651" fmla="*/ 953128 w 1499376"/>
              <a:gd name="connsiteY651" fmla="*/ 491482 h 1440000"/>
              <a:gd name="connsiteX652" fmla="*/ 950310 w 1499376"/>
              <a:gd name="connsiteY652" fmla="*/ 491087 h 1440000"/>
              <a:gd name="connsiteX653" fmla="*/ 947361 w 1499376"/>
              <a:gd name="connsiteY653" fmla="*/ 490693 h 1440000"/>
              <a:gd name="connsiteX654" fmla="*/ 944346 w 1499376"/>
              <a:gd name="connsiteY654" fmla="*/ 490101 h 1440000"/>
              <a:gd name="connsiteX655" fmla="*/ 941332 w 1499376"/>
              <a:gd name="connsiteY655" fmla="*/ 489378 h 1440000"/>
              <a:gd name="connsiteX656" fmla="*/ 938252 w 1499376"/>
              <a:gd name="connsiteY656" fmla="*/ 488523 h 1440000"/>
              <a:gd name="connsiteX657" fmla="*/ 935237 w 1499376"/>
              <a:gd name="connsiteY657" fmla="*/ 487536 h 1440000"/>
              <a:gd name="connsiteX658" fmla="*/ 932026 w 1499376"/>
              <a:gd name="connsiteY658" fmla="*/ 486419 h 1440000"/>
              <a:gd name="connsiteX659" fmla="*/ 928815 w 1499376"/>
              <a:gd name="connsiteY659" fmla="*/ 485104 h 1440000"/>
              <a:gd name="connsiteX660" fmla="*/ 925669 w 1499376"/>
              <a:gd name="connsiteY660" fmla="*/ 483591 h 1440000"/>
              <a:gd name="connsiteX661" fmla="*/ 922458 w 1499376"/>
              <a:gd name="connsiteY661" fmla="*/ 481948 h 1440000"/>
              <a:gd name="connsiteX662" fmla="*/ 919181 w 1499376"/>
              <a:gd name="connsiteY662" fmla="*/ 480107 h 1440000"/>
              <a:gd name="connsiteX663" fmla="*/ 915970 w 1499376"/>
              <a:gd name="connsiteY663" fmla="*/ 478068 h 1440000"/>
              <a:gd name="connsiteX664" fmla="*/ 912693 w 1499376"/>
              <a:gd name="connsiteY664" fmla="*/ 475833 h 1440000"/>
              <a:gd name="connsiteX665" fmla="*/ 911251 w 1499376"/>
              <a:gd name="connsiteY665" fmla="*/ 476622 h 1440000"/>
              <a:gd name="connsiteX666" fmla="*/ 909810 w 1499376"/>
              <a:gd name="connsiteY666" fmla="*/ 477476 h 1440000"/>
              <a:gd name="connsiteX667" fmla="*/ 908499 w 1499376"/>
              <a:gd name="connsiteY667" fmla="*/ 478397 h 1440000"/>
              <a:gd name="connsiteX668" fmla="*/ 907319 w 1499376"/>
              <a:gd name="connsiteY668" fmla="*/ 479383 h 1440000"/>
              <a:gd name="connsiteX669" fmla="*/ 906140 w 1499376"/>
              <a:gd name="connsiteY669" fmla="*/ 480304 h 1440000"/>
              <a:gd name="connsiteX670" fmla="*/ 905025 w 1499376"/>
              <a:gd name="connsiteY670" fmla="*/ 481422 h 1440000"/>
              <a:gd name="connsiteX671" fmla="*/ 903977 w 1499376"/>
              <a:gd name="connsiteY671" fmla="*/ 482539 h 1440000"/>
              <a:gd name="connsiteX672" fmla="*/ 903060 w 1499376"/>
              <a:gd name="connsiteY672" fmla="*/ 483591 h 1440000"/>
              <a:gd name="connsiteX673" fmla="*/ 902076 w 1499376"/>
              <a:gd name="connsiteY673" fmla="*/ 484775 h 1440000"/>
              <a:gd name="connsiteX674" fmla="*/ 901290 w 1499376"/>
              <a:gd name="connsiteY674" fmla="*/ 486024 h 1440000"/>
              <a:gd name="connsiteX675" fmla="*/ 900504 w 1499376"/>
              <a:gd name="connsiteY675" fmla="*/ 487273 h 1440000"/>
              <a:gd name="connsiteX676" fmla="*/ 899783 w 1499376"/>
              <a:gd name="connsiteY676" fmla="*/ 488589 h 1440000"/>
              <a:gd name="connsiteX677" fmla="*/ 899062 w 1499376"/>
              <a:gd name="connsiteY677" fmla="*/ 490035 h 1440000"/>
              <a:gd name="connsiteX678" fmla="*/ 898407 w 1499376"/>
              <a:gd name="connsiteY678" fmla="*/ 491416 h 1440000"/>
              <a:gd name="connsiteX679" fmla="*/ 897817 w 1499376"/>
              <a:gd name="connsiteY679" fmla="*/ 492862 h 1440000"/>
              <a:gd name="connsiteX680" fmla="*/ 897293 w 1499376"/>
              <a:gd name="connsiteY680" fmla="*/ 494375 h 1440000"/>
              <a:gd name="connsiteX681" fmla="*/ 896768 w 1499376"/>
              <a:gd name="connsiteY681" fmla="*/ 495887 h 1440000"/>
              <a:gd name="connsiteX682" fmla="*/ 896310 w 1499376"/>
              <a:gd name="connsiteY682" fmla="*/ 497465 h 1440000"/>
              <a:gd name="connsiteX683" fmla="*/ 895457 w 1499376"/>
              <a:gd name="connsiteY683" fmla="*/ 500753 h 1440000"/>
              <a:gd name="connsiteX684" fmla="*/ 894671 w 1499376"/>
              <a:gd name="connsiteY684" fmla="*/ 504106 h 1440000"/>
              <a:gd name="connsiteX685" fmla="*/ 894016 w 1499376"/>
              <a:gd name="connsiteY685" fmla="*/ 507722 h 1440000"/>
              <a:gd name="connsiteX686" fmla="*/ 893361 w 1499376"/>
              <a:gd name="connsiteY686" fmla="*/ 511470 h 1440000"/>
              <a:gd name="connsiteX687" fmla="*/ 892770 w 1499376"/>
              <a:gd name="connsiteY687" fmla="*/ 515284 h 1440000"/>
              <a:gd name="connsiteX688" fmla="*/ 891591 w 1499376"/>
              <a:gd name="connsiteY688" fmla="*/ 523437 h 1440000"/>
              <a:gd name="connsiteX689" fmla="*/ 889952 w 1499376"/>
              <a:gd name="connsiteY689" fmla="*/ 523831 h 1440000"/>
              <a:gd name="connsiteX690" fmla="*/ 888314 w 1499376"/>
              <a:gd name="connsiteY690" fmla="*/ 524357 h 1440000"/>
              <a:gd name="connsiteX691" fmla="*/ 886807 w 1499376"/>
              <a:gd name="connsiteY691" fmla="*/ 525015 h 1440000"/>
              <a:gd name="connsiteX692" fmla="*/ 885300 w 1499376"/>
              <a:gd name="connsiteY692" fmla="*/ 525738 h 1440000"/>
              <a:gd name="connsiteX693" fmla="*/ 885038 w 1499376"/>
              <a:gd name="connsiteY693" fmla="*/ 522911 h 1440000"/>
              <a:gd name="connsiteX694" fmla="*/ 884710 w 1499376"/>
              <a:gd name="connsiteY694" fmla="*/ 519295 h 1440000"/>
              <a:gd name="connsiteX695" fmla="*/ 884448 w 1499376"/>
              <a:gd name="connsiteY695" fmla="*/ 514955 h 1440000"/>
              <a:gd name="connsiteX696" fmla="*/ 884251 w 1499376"/>
              <a:gd name="connsiteY696" fmla="*/ 509958 h 1440000"/>
              <a:gd name="connsiteX697" fmla="*/ 884120 w 1499376"/>
              <a:gd name="connsiteY697" fmla="*/ 504566 h 1440000"/>
              <a:gd name="connsiteX698" fmla="*/ 884120 w 1499376"/>
              <a:gd name="connsiteY698" fmla="*/ 501805 h 1440000"/>
              <a:gd name="connsiteX699" fmla="*/ 884251 w 1499376"/>
              <a:gd name="connsiteY699" fmla="*/ 498912 h 1440000"/>
              <a:gd name="connsiteX700" fmla="*/ 884382 w 1499376"/>
              <a:gd name="connsiteY700" fmla="*/ 496018 h 1440000"/>
              <a:gd name="connsiteX701" fmla="*/ 884513 w 1499376"/>
              <a:gd name="connsiteY701" fmla="*/ 493125 h 1440000"/>
              <a:gd name="connsiteX702" fmla="*/ 884775 w 1499376"/>
              <a:gd name="connsiteY702" fmla="*/ 490167 h 1440000"/>
              <a:gd name="connsiteX703" fmla="*/ 885169 w 1499376"/>
              <a:gd name="connsiteY703" fmla="*/ 487273 h 1440000"/>
              <a:gd name="connsiteX704" fmla="*/ 885627 w 1499376"/>
              <a:gd name="connsiteY704" fmla="*/ 484446 h 1440000"/>
              <a:gd name="connsiteX705" fmla="*/ 886152 w 1499376"/>
              <a:gd name="connsiteY705" fmla="*/ 481619 h 1440000"/>
              <a:gd name="connsiteX706" fmla="*/ 886741 w 1499376"/>
              <a:gd name="connsiteY706" fmla="*/ 478857 h 1440000"/>
              <a:gd name="connsiteX707" fmla="*/ 887462 w 1499376"/>
              <a:gd name="connsiteY707" fmla="*/ 476227 h 1440000"/>
              <a:gd name="connsiteX708" fmla="*/ 888249 w 1499376"/>
              <a:gd name="connsiteY708" fmla="*/ 473597 h 1440000"/>
              <a:gd name="connsiteX709" fmla="*/ 889232 w 1499376"/>
              <a:gd name="connsiteY709" fmla="*/ 471230 h 1440000"/>
              <a:gd name="connsiteX710" fmla="*/ 889690 w 1499376"/>
              <a:gd name="connsiteY710" fmla="*/ 470112 h 1440000"/>
              <a:gd name="connsiteX711" fmla="*/ 890280 w 1499376"/>
              <a:gd name="connsiteY711" fmla="*/ 468929 h 1440000"/>
              <a:gd name="connsiteX712" fmla="*/ 890870 w 1499376"/>
              <a:gd name="connsiteY712" fmla="*/ 467877 h 1440000"/>
              <a:gd name="connsiteX713" fmla="*/ 891460 w 1499376"/>
              <a:gd name="connsiteY713" fmla="*/ 466759 h 1440000"/>
              <a:gd name="connsiteX714" fmla="*/ 892115 w 1499376"/>
              <a:gd name="connsiteY714" fmla="*/ 465838 h 1440000"/>
              <a:gd name="connsiteX715" fmla="*/ 892770 w 1499376"/>
              <a:gd name="connsiteY715" fmla="*/ 464852 h 1440000"/>
              <a:gd name="connsiteX716" fmla="*/ 893557 w 1499376"/>
              <a:gd name="connsiteY716" fmla="*/ 463997 h 1440000"/>
              <a:gd name="connsiteX717" fmla="*/ 894343 w 1499376"/>
              <a:gd name="connsiteY717" fmla="*/ 463143 h 1440000"/>
              <a:gd name="connsiteX718" fmla="*/ 895130 w 1499376"/>
              <a:gd name="connsiteY718" fmla="*/ 462288 h 1440000"/>
              <a:gd name="connsiteX719" fmla="*/ 895916 w 1499376"/>
              <a:gd name="connsiteY719" fmla="*/ 461565 h 1440000"/>
              <a:gd name="connsiteX720" fmla="*/ 896834 w 1499376"/>
              <a:gd name="connsiteY720" fmla="*/ 460907 h 1440000"/>
              <a:gd name="connsiteX721" fmla="*/ 897686 w 1499376"/>
              <a:gd name="connsiteY721" fmla="*/ 460250 h 1440000"/>
              <a:gd name="connsiteX722" fmla="*/ 898669 w 1499376"/>
              <a:gd name="connsiteY722" fmla="*/ 459658 h 1440000"/>
              <a:gd name="connsiteX723" fmla="*/ 899652 w 1499376"/>
              <a:gd name="connsiteY723" fmla="*/ 459198 h 1440000"/>
              <a:gd name="connsiteX724" fmla="*/ 900700 w 1499376"/>
              <a:gd name="connsiteY724" fmla="*/ 458803 h 1440000"/>
              <a:gd name="connsiteX725" fmla="*/ 901814 w 1499376"/>
              <a:gd name="connsiteY725" fmla="*/ 458408 h 1440000"/>
              <a:gd name="connsiteX726" fmla="*/ 902929 w 1499376"/>
              <a:gd name="connsiteY726" fmla="*/ 458145 h 1440000"/>
              <a:gd name="connsiteX727" fmla="*/ 904043 w 1499376"/>
              <a:gd name="connsiteY727" fmla="*/ 457882 h 1440000"/>
              <a:gd name="connsiteX728" fmla="*/ 905288 w 1499376"/>
              <a:gd name="connsiteY728" fmla="*/ 457751 h 1440000"/>
              <a:gd name="connsiteX729" fmla="*/ 906533 w 1499376"/>
              <a:gd name="connsiteY729" fmla="*/ 457685 h 1440000"/>
              <a:gd name="connsiteX730" fmla="*/ 907123 w 1499376"/>
              <a:gd name="connsiteY730" fmla="*/ 456962 h 1440000"/>
              <a:gd name="connsiteX731" fmla="*/ 907778 w 1499376"/>
              <a:gd name="connsiteY731" fmla="*/ 456304 h 1440000"/>
              <a:gd name="connsiteX732" fmla="*/ 908499 w 1499376"/>
              <a:gd name="connsiteY732" fmla="*/ 455515 h 1440000"/>
              <a:gd name="connsiteX733" fmla="*/ 909220 w 1499376"/>
              <a:gd name="connsiteY733" fmla="*/ 454858 h 1440000"/>
              <a:gd name="connsiteX734" fmla="*/ 910793 w 1499376"/>
              <a:gd name="connsiteY734" fmla="*/ 453543 h 1440000"/>
              <a:gd name="connsiteX735" fmla="*/ 912628 w 1499376"/>
              <a:gd name="connsiteY735" fmla="*/ 452294 h 1440000"/>
              <a:gd name="connsiteX736" fmla="*/ 914594 w 1499376"/>
              <a:gd name="connsiteY736" fmla="*/ 451110 h 1440000"/>
              <a:gd name="connsiteX737" fmla="*/ 916756 w 1499376"/>
              <a:gd name="connsiteY737" fmla="*/ 450058 h 1440000"/>
              <a:gd name="connsiteX738" fmla="*/ 918984 w 1499376"/>
              <a:gd name="connsiteY738" fmla="*/ 449006 h 1440000"/>
              <a:gd name="connsiteX739" fmla="*/ 921409 w 1499376"/>
              <a:gd name="connsiteY739" fmla="*/ 448151 h 1440000"/>
              <a:gd name="connsiteX740" fmla="*/ 923965 w 1499376"/>
              <a:gd name="connsiteY740" fmla="*/ 447231 h 1440000"/>
              <a:gd name="connsiteX741" fmla="*/ 926717 w 1499376"/>
              <a:gd name="connsiteY741" fmla="*/ 446507 h 1440000"/>
              <a:gd name="connsiteX742" fmla="*/ 929470 w 1499376"/>
              <a:gd name="connsiteY742" fmla="*/ 445916 h 1440000"/>
              <a:gd name="connsiteX743" fmla="*/ 932419 w 1499376"/>
              <a:gd name="connsiteY743" fmla="*/ 445390 h 1440000"/>
              <a:gd name="connsiteX744" fmla="*/ 935434 w 1499376"/>
              <a:gd name="connsiteY744" fmla="*/ 444995 h 1440000"/>
              <a:gd name="connsiteX745" fmla="*/ 938514 w 1499376"/>
              <a:gd name="connsiteY745" fmla="*/ 444666 h 1440000"/>
              <a:gd name="connsiteX746" fmla="*/ 941594 w 1499376"/>
              <a:gd name="connsiteY746" fmla="*/ 444469 h 1440000"/>
              <a:gd name="connsiteX747" fmla="*/ 801478 w 1499376"/>
              <a:gd name="connsiteY747" fmla="*/ 419866 h 1440000"/>
              <a:gd name="connsiteX748" fmla="*/ 463232 w 1499376"/>
              <a:gd name="connsiteY748" fmla="*/ 419866 h 1440000"/>
              <a:gd name="connsiteX749" fmla="*/ 463232 w 1499376"/>
              <a:gd name="connsiteY749" fmla="*/ 796847 h 1440000"/>
              <a:gd name="connsiteX750" fmla="*/ 801478 w 1499376"/>
              <a:gd name="connsiteY750" fmla="*/ 796847 h 1440000"/>
              <a:gd name="connsiteX751" fmla="*/ 811850 w 1499376"/>
              <a:gd name="connsiteY751" fmla="*/ 372981 h 1440000"/>
              <a:gd name="connsiteX752" fmla="*/ 812900 w 1499376"/>
              <a:gd name="connsiteY752" fmla="*/ 373178 h 1440000"/>
              <a:gd name="connsiteX753" fmla="*/ 813885 w 1499376"/>
              <a:gd name="connsiteY753" fmla="*/ 373244 h 1440000"/>
              <a:gd name="connsiteX754" fmla="*/ 814869 w 1499376"/>
              <a:gd name="connsiteY754" fmla="*/ 373441 h 1440000"/>
              <a:gd name="connsiteX755" fmla="*/ 815854 w 1499376"/>
              <a:gd name="connsiteY755" fmla="*/ 373703 h 1440000"/>
              <a:gd name="connsiteX756" fmla="*/ 816707 w 1499376"/>
              <a:gd name="connsiteY756" fmla="*/ 373900 h 1440000"/>
              <a:gd name="connsiteX757" fmla="*/ 817692 w 1499376"/>
              <a:gd name="connsiteY757" fmla="*/ 374229 h 1440000"/>
              <a:gd name="connsiteX758" fmla="*/ 818545 w 1499376"/>
              <a:gd name="connsiteY758" fmla="*/ 374557 h 1440000"/>
              <a:gd name="connsiteX759" fmla="*/ 819399 w 1499376"/>
              <a:gd name="connsiteY759" fmla="*/ 375017 h 1440000"/>
              <a:gd name="connsiteX760" fmla="*/ 820317 w 1499376"/>
              <a:gd name="connsiteY760" fmla="*/ 375411 h 1440000"/>
              <a:gd name="connsiteX761" fmla="*/ 821105 w 1499376"/>
              <a:gd name="connsiteY761" fmla="*/ 375870 h 1440000"/>
              <a:gd name="connsiteX762" fmla="*/ 821893 w 1499376"/>
              <a:gd name="connsiteY762" fmla="*/ 376396 h 1440000"/>
              <a:gd name="connsiteX763" fmla="*/ 822680 w 1499376"/>
              <a:gd name="connsiteY763" fmla="*/ 376987 h 1440000"/>
              <a:gd name="connsiteX764" fmla="*/ 823402 w 1499376"/>
              <a:gd name="connsiteY764" fmla="*/ 377578 h 1440000"/>
              <a:gd name="connsiteX765" fmla="*/ 824124 w 1499376"/>
              <a:gd name="connsiteY765" fmla="*/ 378169 h 1440000"/>
              <a:gd name="connsiteX766" fmla="*/ 824781 w 1499376"/>
              <a:gd name="connsiteY766" fmla="*/ 378825 h 1440000"/>
              <a:gd name="connsiteX767" fmla="*/ 825437 w 1499376"/>
              <a:gd name="connsiteY767" fmla="*/ 379482 h 1440000"/>
              <a:gd name="connsiteX768" fmla="*/ 826094 w 1499376"/>
              <a:gd name="connsiteY768" fmla="*/ 380204 h 1440000"/>
              <a:gd name="connsiteX769" fmla="*/ 826684 w 1499376"/>
              <a:gd name="connsiteY769" fmla="*/ 380927 h 1440000"/>
              <a:gd name="connsiteX770" fmla="*/ 827210 w 1499376"/>
              <a:gd name="connsiteY770" fmla="*/ 381715 h 1440000"/>
              <a:gd name="connsiteX771" fmla="*/ 827735 w 1499376"/>
              <a:gd name="connsiteY771" fmla="*/ 382568 h 1440000"/>
              <a:gd name="connsiteX772" fmla="*/ 828260 w 1499376"/>
              <a:gd name="connsiteY772" fmla="*/ 383356 h 1440000"/>
              <a:gd name="connsiteX773" fmla="*/ 828654 w 1499376"/>
              <a:gd name="connsiteY773" fmla="*/ 384210 h 1440000"/>
              <a:gd name="connsiteX774" fmla="*/ 829048 w 1499376"/>
              <a:gd name="connsiteY774" fmla="*/ 385063 h 1440000"/>
              <a:gd name="connsiteX775" fmla="*/ 829376 w 1499376"/>
              <a:gd name="connsiteY775" fmla="*/ 385983 h 1440000"/>
              <a:gd name="connsiteX776" fmla="*/ 829704 w 1499376"/>
              <a:gd name="connsiteY776" fmla="*/ 386902 h 1440000"/>
              <a:gd name="connsiteX777" fmla="*/ 829967 w 1499376"/>
              <a:gd name="connsiteY777" fmla="*/ 387821 h 1440000"/>
              <a:gd name="connsiteX778" fmla="*/ 830229 w 1499376"/>
              <a:gd name="connsiteY778" fmla="*/ 388806 h 1440000"/>
              <a:gd name="connsiteX779" fmla="*/ 830360 w 1499376"/>
              <a:gd name="connsiteY779" fmla="*/ 389726 h 1440000"/>
              <a:gd name="connsiteX780" fmla="*/ 830492 w 1499376"/>
              <a:gd name="connsiteY780" fmla="*/ 390711 h 1440000"/>
              <a:gd name="connsiteX781" fmla="*/ 830557 w 1499376"/>
              <a:gd name="connsiteY781" fmla="*/ 391761 h 1440000"/>
              <a:gd name="connsiteX782" fmla="*/ 830557 w 1499376"/>
              <a:gd name="connsiteY782" fmla="*/ 392746 h 1440000"/>
              <a:gd name="connsiteX783" fmla="*/ 830557 w 1499376"/>
              <a:gd name="connsiteY783" fmla="*/ 419866 h 1440000"/>
              <a:gd name="connsiteX784" fmla="*/ 806402 w 1499376"/>
              <a:gd name="connsiteY784" fmla="*/ 419866 h 1440000"/>
              <a:gd name="connsiteX785" fmla="*/ 806402 w 1499376"/>
              <a:gd name="connsiteY785" fmla="*/ 796847 h 1440000"/>
              <a:gd name="connsiteX786" fmla="*/ 819136 w 1499376"/>
              <a:gd name="connsiteY786" fmla="*/ 796847 h 1440000"/>
              <a:gd name="connsiteX787" fmla="*/ 819136 w 1499376"/>
              <a:gd name="connsiteY787" fmla="*/ 810374 h 1440000"/>
              <a:gd name="connsiteX788" fmla="*/ 719559 w 1499376"/>
              <a:gd name="connsiteY788" fmla="*/ 810374 h 1440000"/>
              <a:gd name="connsiteX789" fmla="*/ 776732 w 1499376"/>
              <a:gd name="connsiteY789" fmla="*/ 1045717 h 1440000"/>
              <a:gd name="connsiteX790" fmla="*/ 761438 w 1499376"/>
              <a:gd name="connsiteY790" fmla="*/ 1045717 h 1440000"/>
              <a:gd name="connsiteX791" fmla="*/ 704396 w 1499376"/>
              <a:gd name="connsiteY791" fmla="*/ 810374 h 1440000"/>
              <a:gd name="connsiteX792" fmla="*/ 639740 w 1499376"/>
              <a:gd name="connsiteY792" fmla="*/ 810374 h 1440000"/>
              <a:gd name="connsiteX793" fmla="*/ 639740 w 1499376"/>
              <a:gd name="connsiteY793" fmla="*/ 1038165 h 1440000"/>
              <a:gd name="connsiteX794" fmla="*/ 624905 w 1499376"/>
              <a:gd name="connsiteY794" fmla="*/ 1038165 h 1440000"/>
              <a:gd name="connsiteX795" fmla="*/ 624905 w 1499376"/>
              <a:gd name="connsiteY795" fmla="*/ 810374 h 1440000"/>
              <a:gd name="connsiteX796" fmla="*/ 560315 w 1499376"/>
              <a:gd name="connsiteY796" fmla="*/ 810374 h 1440000"/>
              <a:gd name="connsiteX797" fmla="*/ 503142 w 1499376"/>
              <a:gd name="connsiteY797" fmla="*/ 1045717 h 1440000"/>
              <a:gd name="connsiteX798" fmla="*/ 487914 w 1499376"/>
              <a:gd name="connsiteY798" fmla="*/ 1045717 h 1440000"/>
              <a:gd name="connsiteX799" fmla="*/ 545086 w 1499376"/>
              <a:gd name="connsiteY799" fmla="*/ 810374 h 1440000"/>
              <a:gd name="connsiteX800" fmla="*/ 445510 w 1499376"/>
              <a:gd name="connsiteY800" fmla="*/ 810374 h 1440000"/>
              <a:gd name="connsiteX801" fmla="*/ 445510 w 1499376"/>
              <a:gd name="connsiteY801" fmla="*/ 796847 h 1440000"/>
              <a:gd name="connsiteX802" fmla="*/ 458309 w 1499376"/>
              <a:gd name="connsiteY802" fmla="*/ 796847 h 1440000"/>
              <a:gd name="connsiteX803" fmla="*/ 458309 w 1499376"/>
              <a:gd name="connsiteY803" fmla="*/ 419866 h 1440000"/>
              <a:gd name="connsiteX804" fmla="*/ 434088 w 1499376"/>
              <a:gd name="connsiteY804" fmla="*/ 419866 h 1440000"/>
              <a:gd name="connsiteX805" fmla="*/ 434088 w 1499376"/>
              <a:gd name="connsiteY805" fmla="*/ 392746 h 1440000"/>
              <a:gd name="connsiteX806" fmla="*/ 434088 w 1499376"/>
              <a:gd name="connsiteY806" fmla="*/ 391761 h 1440000"/>
              <a:gd name="connsiteX807" fmla="*/ 434154 w 1499376"/>
              <a:gd name="connsiteY807" fmla="*/ 390711 h 1440000"/>
              <a:gd name="connsiteX808" fmla="*/ 434285 w 1499376"/>
              <a:gd name="connsiteY808" fmla="*/ 389726 h 1440000"/>
              <a:gd name="connsiteX809" fmla="*/ 434482 w 1499376"/>
              <a:gd name="connsiteY809" fmla="*/ 388806 h 1440000"/>
              <a:gd name="connsiteX810" fmla="*/ 434679 w 1499376"/>
              <a:gd name="connsiteY810" fmla="*/ 387821 h 1440000"/>
              <a:gd name="connsiteX811" fmla="*/ 434942 w 1499376"/>
              <a:gd name="connsiteY811" fmla="*/ 386902 h 1440000"/>
              <a:gd name="connsiteX812" fmla="*/ 435270 w 1499376"/>
              <a:gd name="connsiteY812" fmla="*/ 385983 h 1440000"/>
              <a:gd name="connsiteX813" fmla="*/ 435664 w 1499376"/>
              <a:gd name="connsiteY813" fmla="*/ 385063 h 1440000"/>
              <a:gd name="connsiteX814" fmla="*/ 435992 w 1499376"/>
              <a:gd name="connsiteY814" fmla="*/ 384210 h 1440000"/>
              <a:gd name="connsiteX815" fmla="*/ 436451 w 1499376"/>
              <a:gd name="connsiteY815" fmla="*/ 383356 h 1440000"/>
              <a:gd name="connsiteX816" fmla="*/ 436976 w 1499376"/>
              <a:gd name="connsiteY816" fmla="*/ 382568 h 1440000"/>
              <a:gd name="connsiteX817" fmla="*/ 437436 w 1499376"/>
              <a:gd name="connsiteY817" fmla="*/ 381715 h 1440000"/>
              <a:gd name="connsiteX818" fmla="*/ 437961 w 1499376"/>
              <a:gd name="connsiteY818" fmla="*/ 380927 h 1440000"/>
              <a:gd name="connsiteX819" fmla="*/ 438552 w 1499376"/>
              <a:gd name="connsiteY819" fmla="*/ 380204 h 1440000"/>
              <a:gd name="connsiteX820" fmla="*/ 439143 w 1499376"/>
              <a:gd name="connsiteY820" fmla="*/ 379482 h 1440000"/>
              <a:gd name="connsiteX821" fmla="*/ 439799 w 1499376"/>
              <a:gd name="connsiteY821" fmla="*/ 378825 h 1440000"/>
              <a:gd name="connsiteX822" fmla="*/ 440521 w 1499376"/>
              <a:gd name="connsiteY822" fmla="*/ 378169 h 1440000"/>
              <a:gd name="connsiteX823" fmla="*/ 441177 w 1499376"/>
              <a:gd name="connsiteY823" fmla="*/ 377578 h 1440000"/>
              <a:gd name="connsiteX824" fmla="*/ 442031 w 1499376"/>
              <a:gd name="connsiteY824" fmla="*/ 376987 h 1440000"/>
              <a:gd name="connsiteX825" fmla="*/ 442753 w 1499376"/>
              <a:gd name="connsiteY825" fmla="*/ 376396 h 1440000"/>
              <a:gd name="connsiteX826" fmla="*/ 443540 w 1499376"/>
              <a:gd name="connsiteY826" fmla="*/ 375870 h 1440000"/>
              <a:gd name="connsiteX827" fmla="*/ 444394 w 1499376"/>
              <a:gd name="connsiteY827" fmla="*/ 375411 h 1440000"/>
              <a:gd name="connsiteX828" fmla="*/ 445247 w 1499376"/>
              <a:gd name="connsiteY828" fmla="*/ 375017 h 1440000"/>
              <a:gd name="connsiteX829" fmla="*/ 446100 w 1499376"/>
              <a:gd name="connsiteY829" fmla="*/ 374557 h 1440000"/>
              <a:gd name="connsiteX830" fmla="*/ 447019 w 1499376"/>
              <a:gd name="connsiteY830" fmla="*/ 374229 h 1440000"/>
              <a:gd name="connsiteX831" fmla="*/ 447873 w 1499376"/>
              <a:gd name="connsiteY831" fmla="*/ 373900 h 1440000"/>
              <a:gd name="connsiteX832" fmla="*/ 448857 w 1499376"/>
              <a:gd name="connsiteY832" fmla="*/ 373703 h 1440000"/>
              <a:gd name="connsiteX833" fmla="*/ 449776 w 1499376"/>
              <a:gd name="connsiteY833" fmla="*/ 373441 h 1440000"/>
              <a:gd name="connsiteX834" fmla="*/ 450761 w 1499376"/>
              <a:gd name="connsiteY834" fmla="*/ 373244 h 1440000"/>
              <a:gd name="connsiteX835" fmla="*/ 451746 w 1499376"/>
              <a:gd name="connsiteY835" fmla="*/ 373178 h 1440000"/>
              <a:gd name="connsiteX836" fmla="*/ 452730 w 1499376"/>
              <a:gd name="connsiteY836" fmla="*/ 372981 h 1440000"/>
              <a:gd name="connsiteX837" fmla="*/ 453780 w 1499376"/>
              <a:gd name="connsiteY837" fmla="*/ 372981 h 1440000"/>
              <a:gd name="connsiteX838" fmla="*/ 810931 w 1499376"/>
              <a:gd name="connsiteY838" fmla="*/ 372981 h 1440000"/>
              <a:gd name="connsiteX839" fmla="*/ 749688 w 1499376"/>
              <a:gd name="connsiteY839" fmla="*/ 0 h 1440000"/>
              <a:gd name="connsiteX840" fmla="*/ 0 w 1499376"/>
              <a:gd name="connsiteY840" fmla="*/ 720000 h 1440000"/>
              <a:gd name="connsiteX841" fmla="*/ 749688 w 1499376"/>
              <a:gd name="connsiteY841" fmla="*/ 1440000 h 1440000"/>
              <a:gd name="connsiteX842" fmla="*/ 1499376 w 1499376"/>
              <a:gd name="connsiteY842" fmla="*/ 72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</a:cxnLst>
            <a:rect l="l" t="t" r="r" b="b"/>
            <a:pathLst>
              <a:path w="1499376" h="1440000">
                <a:moveTo>
                  <a:pt x="951665" y="624535"/>
                </a:moveTo>
                <a:lnTo>
                  <a:pt x="958163" y="636950"/>
                </a:lnTo>
                <a:lnTo>
                  <a:pt x="953614" y="641680"/>
                </a:lnTo>
                <a:lnTo>
                  <a:pt x="957773" y="670257"/>
                </a:lnTo>
                <a:lnTo>
                  <a:pt x="945297" y="716964"/>
                </a:lnTo>
                <a:lnTo>
                  <a:pt x="932886" y="670257"/>
                </a:lnTo>
                <a:lnTo>
                  <a:pt x="936915" y="641680"/>
                </a:lnTo>
                <a:lnTo>
                  <a:pt x="932431" y="636950"/>
                </a:lnTo>
                <a:lnTo>
                  <a:pt x="938929" y="624535"/>
                </a:lnTo>
                <a:close/>
                <a:moveTo>
                  <a:pt x="999206" y="621384"/>
                </a:moveTo>
                <a:lnTo>
                  <a:pt x="1006687" y="624929"/>
                </a:lnTo>
                <a:lnTo>
                  <a:pt x="1014496" y="628671"/>
                </a:lnTo>
                <a:lnTo>
                  <a:pt x="1022240" y="632545"/>
                </a:lnTo>
                <a:lnTo>
                  <a:pt x="1025980" y="634449"/>
                </a:lnTo>
                <a:lnTo>
                  <a:pt x="1029655" y="636484"/>
                </a:lnTo>
                <a:lnTo>
                  <a:pt x="1033199" y="638454"/>
                </a:lnTo>
                <a:lnTo>
                  <a:pt x="1036480" y="640358"/>
                </a:lnTo>
                <a:lnTo>
                  <a:pt x="1039564" y="642196"/>
                </a:lnTo>
                <a:lnTo>
                  <a:pt x="1042320" y="644035"/>
                </a:lnTo>
                <a:lnTo>
                  <a:pt x="1044748" y="645676"/>
                </a:lnTo>
                <a:lnTo>
                  <a:pt x="1046914" y="647317"/>
                </a:lnTo>
                <a:lnTo>
                  <a:pt x="1047767" y="648105"/>
                </a:lnTo>
                <a:lnTo>
                  <a:pt x="1048554" y="648893"/>
                </a:lnTo>
                <a:lnTo>
                  <a:pt x="1049211" y="649615"/>
                </a:lnTo>
                <a:lnTo>
                  <a:pt x="1049801" y="650337"/>
                </a:lnTo>
                <a:lnTo>
                  <a:pt x="1050654" y="651519"/>
                </a:lnTo>
                <a:lnTo>
                  <a:pt x="1051508" y="652964"/>
                </a:lnTo>
                <a:lnTo>
                  <a:pt x="1052229" y="654605"/>
                </a:lnTo>
                <a:lnTo>
                  <a:pt x="1053017" y="656443"/>
                </a:lnTo>
                <a:lnTo>
                  <a:pt x="1053804" y="658479"/>
                </a:lnTo>
                <a:lnTo>
                  <a:pt x="1054592" y="660645"/>
                </a:lnTo>
                <a:lnTo>
                  <a:pt x="1055314" y="663009"/>
                </a:lnTo>
                <a:lnTo>
                  <a:pt x="1055970" y="665438"/>
                </a:lnTo>
                <a:lnTo>
                  <a:pt x="1056692" y="668064"/>
                </a:lnTo>
                <a:lnTo>
                  <a:pt x="1057348" y="670822"/>
                </a:lnTo>
                <a:lnTo>
                  <a:pt x="1058595" y="676534"/>
                </a:lnTo>
                <a:lnTo>
                  <a:pt x="1059776" y="682574"/>
                </a:lnTo>
                <a:lnTo>
                  <a:pt x="1060891" y="688680"/>
                </a:lnTo>
                <a:lnTo>
                  <a:pt x="1061876" y="694917"/>
                </a:lnTo>
                <a:lnTo>
                  <a:pt x="1062729" y="701154"/>
                </a:lnTo>
                <a:lnTo>
                  <a:pt x="1063451" y="707194"/>
                </a:lnTo>
                <a:lnTo>
                  <a:pt x="1064107" y="712972"/>
                </a:lnTo>
                <a:lnTo>
                  <a:pt x="1064632" y="718356"/>
                </a:lnTo>
                <a:lnTo>
                  <a:pt x="1065025" y="723280"/>
                </a:lnTo>
                <a:lnTo>
                  <a:pt x="1065223" y="727613"/>
                </a:lnTo>
                <a:lnTo>
                  <a:pt x="1065288" y="731224"/>
                </a:lnTo>
                <a:lnTo>
                  <a:pt x="1065288" y="851175"/>
                </a:lnTo>
                <a:lnTo>
                  <a:pt x="1033592" y="851175"/>
                </a:lnTo>
                <a:lnTo>
                  <a:pt x="1022109" y="1092981"/>
                </a:lnTo>
                <a:lnTo>
                  <a:pt x="949333" y="1092981"/>
                </a:lnTo>
                <a:lnTo>
                  <a:pt x="945527" y="871791"/>
                </a:lnTo>
                <a:lnTo>
                  <a:pt x="941786" y="1092981"/>
                </a:lnTo>
                <a:lnTo>
                  <a:pt x="868945" y="1092981"/>
                </a:lnTo>
                <a:lnTo>
                  <a:pt x="857527" y="851175"/>
                </a:lnTo>
                <a:lnTo>
                  <a:pt x="825831" y="851175"/>
                </a:lnTo>
                <a:lnTo>
                  <a:pt x="825831" y="731224"/>
                </a:lnTo>
                <a:lnTo>
                  <a:pt x="825897" y="727613"/>
                </a:lnTo>
                <a:lnTo>
                  <a:pt x="826094" y="723280"/>
                </a:lnTo>
                <a:lnTo>
                  <a:pt x="826488" y="718356"/>
                </a:lnTo>
                <a:lnTo>
                  <a:pt x="826881" y="712972"/>
                </a:lnTo>
                <a:lnTo>
                  <a:pt x="827603" y="707194"/>
                </a:lnTo>
                <a:lnTo>
                  <a:pt x="828325" y="701154"/>
                </a:lnTo>
                <a:lnTo>
                  <a:pt x="829178" y="694917"/>
                </a:lnTo>
                <a:lnTo>
                  <a:pt x="830162" y="688680"/>
                </a:lnTo>
                <a:lnTo>
                  <a:pt x="831212" y="682574"/>
                </a:lnTo>
                <a:lnTo>
                  <a:pt x="832394" y="676534"/>
                </a:lnTo>
                <a:lnTo>
                  <a:pt x="833706" y="670822"/>
                </a:lnTo>
                <a:lnTo>
                  <a:pt x="834362" y="668064"/>
                </a:lnTo>
                <a:lnTo>
                  <a:pt x="835084" y="665438"/>
                </a:lnTo>
                <a:lnTo>
                  <a:pt x="835806" y="663009"/>
                </a:lnTo>
                <a:lnTo>
                  <a:pt x="836528" y="660645"/>
                </a:lnTo>
                <a:lnTo>
                  <a:pt x="837250" y="658479"/>
                </a:lnTo>
                <a:lnTo>
                  <a:pt x="837972" y="656443"/>
                </a:lnTo>
                <a:lnTo>
                  <a:pt x="838825" y="654605"/>
                </a:lnTo>
                <a:lnTo>
                  <a:pt x="839612" y="652964"/>
                </a:lnTo>
                <a:lnTo>
                  <a:pt x="840400" y="651519"/>
                </a:lnTo>
                <a:lnTo>
                  <a:pt x="841187" y="650337"/>
                </a:lnTo>
                <a:lnTo>
                  <a:pt x="841778" y="649615"/>
                </a:lnTo>
                <a:lnTo>
                  <a:pt x="842434" y="648893"/>
                </a:lnTo>
                <a:lnTo>
                  <a:pt x="843287" y="648105"/>
                </a:lnTo>
                <a:lnTo>
                  <a:pt x="844140" y="647317"/>
                </a:lnTo>
                <a:lnTo>
                  <a:pt x="846306" y="645676"/>
                </a:lnTo>
                <a:lnTo>
                  <a:pt x="848799" y="644035"/>
                </a:lnTo>
                <a:lnTo>
                  <a:pt x="851555" y="642196"/>
                </a:lnTo>
                <a:lnTo>
                  <a:pt x="854574" y="640358"/>
                </a:lnTo>
                <a:lnTo>
                  <a:pt x="857855" y="638454"/>
                </a:lnTo>
                <a:lnTo>
                  <a:pt x="861399" y="636484"/>
                </a:lnTo>
                <a:lnTo>
                  <a:pt x="865074" y="634449"/>
                </a:lnTo>
                <a:lnTo>
                  <a:pt x="868880" y="632545"/>
                </a:lnTo>
                <a:lnTo>
                  <a:pt x="876623" y="628671"/>
                </a:lnTo>
                <a:lnTo>
                  <a:pt x="884432" y="624929"/>
                </a:lnTo>
                <a:lnTo>
                  <a:pt x="891848" y="621384"/>
                </a:lnTo>
                <a:lnTo>
                  <a:pt x="879182" y="643312"/>
                </a:lnTo>
                <a:lnTo>
                  <a:pt x="896310" y="650337"/>
                </a:lnTo>
                <a:lnTo>
                  <a:pt x="875704" y="665569"/>
                </a:lnTo>
                <a:lnTo>
                  <a:pt x="945527" y="736477"/>
                </a:lnTo>
                <a:lnTo>
                  <a:pt x="1015415" y="665569"/>
                </a:lnTo>
                <a:lnTo>
                  <a:pt x="994744" y="650337"/>
                </a:lnTo>
                <a:lnTo>
                  <a:pt x="1011806" y="643312"/>
                </a:lnTo>
                <a:close/>
                <a:moveTo>
                  <a:pt x="616346" y="620136"/>
                </a:moveTo>
                <a:lnTo>
                  <a:pt x="521333" y="625519"/>
                </a:lnTo>
                <a:lnTo>
                  <a:pt x="521596" y="628933"/>
                </a:lnTo>
                <a:lnTo>
                  <a:pt x="522057" y="632215"/>
                </a:lnTo>
                <a:lnTo>
                  <a:pt x="522584" y="635432"/>
                </a:lnTo>
                <a:lnTo>
                  <a:pt x="523243" y="638780"/>
                </a:lnTo>
                <a:lnTo>
                  <a:pt x="523967" y="641997"/>
                </a:lnTo>
                <a:lnTo>
                  <a:pt x="524757" y="645148"/>
                </a:lnTo>
                <a:lnTo>
                  <a:pt x="525745" y="648364"/>
                </a:lnTo>
                <a:lnTo>
                  <a:pt x="526732" y="651515"/>
                </a:lnTo>
                <a:lnTo>
                  <a:pt x="527918" y="654601"/>
                </a:lnTo>
                <a:lnTo>
                  <a:pt x="529169" y="657686"/>
                </a:lnTo>
                <a:lnTo>
                  <a:pt x="530551" y="660706"/>
                </a:lnTo>
                <a:lnTo>
                  <a:pt x="532000" y="663725"/>
                </a:lnTo>
                <a:lnTo>
                  <a:pt x="533514" y="666614"/>
                </a:lnTo>
                <a:lnTo>
                  <a:pt x="535226" y="669502"/>
                </a:lnTo>
                <a:lnTo>
                  <a:pt x="536872" y="672391"/>
                </a:lnTo>
                <a:lnTo>
                  <a:pt x="538716" y="675148"/>
                </a:lnTo>
                <a:close/>
                <a:moveTo>
                  <a:pt x="624709" y="617182"/>
                </a:moveTo>
                <a:lnTo>
                  <a:pt x="538123" y="678627"/>
                </a:lnTo>
                <a:lnTo>
                  <a:pt x="536082" y="675607"/>
                </a:lnTo>
                <a:lnTo>
                  <a:pt x="534107" y="672522"/>
                </a:lnTo>
                <a:lnTo>
                  <a:pt x="532263" y="669436"/>
                </a:lnTo>
                <a:lnTo>
                  <a:pt x="530485" y="666220"/>
                </a:lnTo>
                <a:lnTo>
                  <a:pt x="528905" y="662872"/>
                </a:lnTo>
                <a:lnTo>
                  <a:pt x="527325" y="659589"/>
                </a:lnTo>
                <a:lnTo>
                  <a:pt x="525876" y="656176"/>
                </a:lnTo>
                <a:lnTo>
                  <a:pt x="524625" y="652697"/>
                </a:lnTo>
                <a:lnTo>
                  <a:pt x="523440" y="649152"/>
                </a:lnTo>
                <a:lnTo>
                  <a:pt x="522321" y="645673"/>
                </a:lnTo>
                <a:lnTo>
                  <a:pt x="521399" y="642062"/>
                </a:lnTo>
                <a:lnTo>
                  <a:pt x="520543" y="638386"/>
                </a:lnTo>
                <a:lnTo>
                  <a:pt x="519884" y="634644"/>
                </a:lnTo>
                <a:lnTo>
                  <a:pt x="519292" y="630902"/>
                </a:lnTo>
                <a:lnTo>
                  <a:pt x="518963" y="627095"/>
                </a:lnTo>
                <a:lnTo>
                  <a:pt x="518633" y="623287"/>
                </a:lnTo>
                <a:close/>
                <a:moveTo>
                  <a:pt x="977756" y="611931"/>
                </a:moveTo>
                <a:lnTo>
                  <a:pt x="982150" y="613832"/>
                </a:lnTo>
                <a:lnTo>
                  <a:pt x="987068" y="615996"/>
                </a:lnTo>
                <a:lnTo>
                  <a:pt x="993363" y="618816"/>
                </a:lnTo>
                <a:lnTo>
                  <a:pt x="1006477" y="641504"/>
                </a:lnTo>
                <a:lnTo>
                  <a:pt x="987199" y="649373"/>
                </a:lnTo>
                <a:lnTo>
                  <a:pt x="1009625" y="665963"/>
                </a:lnTo>
                <a:lnTo>
                  <a:pt x="945560" y="731143"/>
                </a:lnTo>
                <a:lnTo>
                  <a:pt x="880969" y="665963"/>
                </a:lnTo>
                <a:lnTo>
                  <a:pt x="903579" y="649373"/>
                </a:lnTo>
                <a:lnTo>
                  <a:pt x="884143" y="641504"/>
                </a:lnTo>
                <a:lnTo>
                  <a:pt x="897431" y="618816"/>
                </a:lnTo>
                <a:lnTo>
                  <a:pt x="903712" y="615996"/>
                </a:lnTo>
                <a:lnTo>
                  <a:pt x="908736" y="613832"/>
                </a:lnTo>
                <a:lnTo>
                  <a:pt x="913165" y="611931"/>
                </a:lnTo>
                <a:lnTo>
                  <a:pt x="945560" y="731143"/>
                </a:lnTo>
                <a:close/>
                <a:moveTo>
                  <a:pt x="540539" y="541559"/>
                </a:moveTo>
                <a:lnTo>
                  <a:pt x="623658" y="606876"/>
                </a:lnTo>
                <a:lnTo>
                  <a:pt x="518239" y="612981"/>
                </a:lnTo>
                <a:lnTo>
                  <a:pt x="518108" y="609961"/>
                </a:lnTo>
                <a:lnTo>
                  <a:pt x="518108" y="606876"/>
                </a:lnTo>
                <a:lnTo>
                  <a:pt x="518108" y="604644"/>
                </a:lnTo>
                <a:lnTo>
                  <a:pt x="518174" y="602346"/>
                </a:lnTo>
                <a:lnTo>
                  <a:pt x="518304" y="599983"/>
                </a:lnTo>
                <a:lnTo>
                  <a:pt x="518435" y="597817"/>
                </a:lnTo>
                <a:lnTo>
                  <a:pt x="518697" y="595519"/>
                </a:lnTo>
                <a:lnTo>
                  <a:pt x="518958" y="593222"/>
                </a:lnTo>
                <a:lnTo>
                  <a:pt x="519285" y="591055"/>
                </a:lnTo>
                <a:lnTo>
                  <a:pt x="519612" y="588823"/>
                </a:lnTo>
                <a:lnTo>
                  <a:pt x="520004" y="586657"/>
                </a:lnTo>
                <a:lnTo>
                  <a:pt x="520462" y="584425"/>
                </a:lnTo>
                <a:lnTo>
                  <a:pt x="520920" y="582325"/>
                </a:lnTo>
                <a:lnTo>
                  <a:pt x="521443" y="580093"/>
                </a:lnTo>
                <a:lnTo>
                  <a:pt x="522032" y="577992"/>
                </a:lnTo>
                <a:lnTo>
                  <a:pt x="522686" y="575957"/>
                </a:lnTo>
                <a:lnTo>
                  <a:pt x="523340" y="573791"/>
                </a:lnTo>
                <a:lnTo>
                  <a:pt x="523994" y="571756"/>
                </a:lnTo>
                <a:lnTo>
                  <a:pt x="524778" y="569721"/>
                </a:lnTo>
                <a:lnTo>
                  <a:pt x="525563" y="567620"/>
                </a:lnTo>
                <a:lnTo>
                  <a:pt x="526348" y="565650"/>
                </a:lnTo>
                <a:lnTo>
                  <a:pt x="527264" y="563681"/>
                </a:lnTo>
                <a:lnTo>
                  <a:pt x="528179" y="561712"/>
                </a:lnTo>
                <a:lnTo>
                  <a:pt x="529160" y="559677"/>
                </a:lnTo>
                <a:lnTo>
                  <a:pt x="530076" y="557773"/>
                </a:lnTo>
                <a:lnTo>
                  <a:pt x="531122" y="555869"/>
                </a:lnTo>
                <a:lnTo>
                  <a:pt x="532103" y="553966"/>
                </a:lnTo>
                <a:lnTo>
                  <a:pt x="533215" y="552127"/>
                </a:lnTo>
                <a:lnTo>
                  <a:pt x="535569" y="548451"/>
                </a:lnTo>
                <a:lnTo>
                  <a:pt x="537989" y="544972"/>
                </a:lnTo>
                <a:close/>
                <a:moveTo>
                  <a:pt x="643073" y="512675"/>
                </a:moveTo>
                <a:lnTo>
                  <a:pt x="645770" y="512741"/>
                </a:lnTo>
                <a:lnTo>
                  <a:pt x="648532" y="512938"/>
                </a:lnTo>
                <a:lnTo>
                  <a:pt x="651164" y="513200"/>
                </a:lnTo>
                <a:lnTo>
                  <a:pt x="653860" y="513463"/>
                </a:lnTo>
                <a:lnTo>
                  <a:pt x="656492" y="513858"/>
                </a:lnTo>
                <a:lnTo>
                  <a:pt x="659122" y="514318"/>
                </a:lnTo>
                <a:lnTo>
                  <a:pt x="661753" y="514778"/>
                </a:lnTo>
                <a:lnTo>
                  <a:pt x="664319" y="515370"/>
                </a:lnTo>
                <a:lnTo>
                  <a:pt x="666884" y="515961"/>
                </a:lnTo>
                <a:lnTo>
                  <a:pt x="669383" y="516618"/>
                </a:lnTo>
                <a:lnTo>
                  <a:pt x="671883" y="517473"/>
                </a:lnTo>
                <a:lnTo>
                  <a:pt x="674382" y="518196"/>
                </a:lnTo>
                <a:lnTo>
                  <a:pt x="676816" y="519050"/>
                </a:lnTo>
                <a:lnTo>
                  <a:pt x="679250" y="520036"/>
                </a:lnTo>
                <a:lnTo>
                  <a:pt x="681683" y="520956"/>
                </a:lnTo>
                <a:lnTo>
                  <a:pt x="683985" y="522008"/>
                </a:lnTo>
                <a:lnTo>
                  <a:pt x="686353" y="523126"/>
                </a:lnTo>
                <a:lnTo>
                  <a:pt x="688655" y="524308"/>
                </a:lnTo>
                <a:lnTo>
                  <a:pt x="690958" y="525426"/>
                </a:lnTo>
                <a:lnTo>
                  <a:pt x="693194" y="526674"/>
                </a:lnTo>
                <a:lnTo>
                  <a:pt x="695430" y="528055"/>
                </a:lnTo>
                <a:lnTo>
                  <a:pt x="697535" y="529369"/>
                </a:lnTo>
                <a:lnTo>
                  <a:pt x="699706" y="530750"/>
                </a:lnTo>
                <a:lnTo>
                  <a:pt x="701810" y="532196"/>
                </a:lnTo>
                <a:lnTo>
                  <a:pt x="703849" y="533773"/>
                </a:lnTo>
                <a:lnTo>
                  <a:pt x="705823" y="535285"/>
                </a:lnTo>
                <a:lnTo>
                  <a:pt x="707862" y="536862"/>
                </a:lnTo>
                <a:lnTo>
                  <a:pt x="709835" y="538505"/>
                </a:lnTo>
                <a:lnTo>
                  <a:pt x="711743" y="540214"/>
                </a:lnTo>
                <a:lnTo>
                  <a:pt x="713584" y="541923"/>
                </a:lnTo>
                <a:lnTo>
                  <a:pt x="715426" y="543764"/>
                </a:lnTo>
                <a:lnTo>
                  <a:pt x="717202" y="545538"/>
                </a:lnTo>
                <a:lnTo>
                  <a:pt x="718912" y="547444"/>
                </a:lnTo>
                <a:lnTo>
                  <a:pt x="720622" y="549350"/>
                </a:lnTo>
                <a:lnTo>
                  <a:pt x="722267" y="551256"/>
                </a:lnTo>
                <a:lnTo>
                  <a:pt x="723845" y="553228"/>
                </a:lnTo>
                <a:lnTo>
                  <a:pt x="725424" y="555266"/>
                </a:lnTo>
                <a:lnTo>
                  <a:pt x="726936" y="557369"/>
                </a:lnTo>
                <a:lnTo>
                  <a:pt x="728318" y="559407"/>
                </a:lnTo>
                <a:lnTo>
                  <a:pt x="729831" y="561510"/>
                </a:lnTo>
                <a:lnTo>
                  <a:pt x="731146" y="563745"/>
                </a:lnTo>
                <a:lnTo>
                  <a:pt x="732461" y="565913"/>
                </a:lnTo>
                <a:lnTo>
                  <a:pt x="733711" y="568148"/>
                </a:lnTo>
                <a:lnTo>
                  <a:pt x="734895" y="570449"/>
                </a:lnTo>
                <a:lnTo>
                  <a:pt x="736079" y="572749"/>
                </a:lnTo>
                <a:lnTo>
                  <a:pt x="737066" y="575049"/>
                </a:lnTo>
                <a:lnTo>
                  <a:pt x="738184" y="577482"/>
                </a:lnTo>
                <a:lnTo>
                  <a:pt x="739170" y="579848"/>
                </a:lnTo>
                <a:lnTo>
                  <a:pt x="740026" y="582280"/>
                </a:lnTo>
                <a:lnTo>
                  <a:pt x="740946" y="584777"/>
                </a:lnTo>
                <a:lnTo>
                  <a:pt x="741736" y="587143"/>
                </a:lnTo>
                <a:lnTo>
                  <a:pt x="742459" y="589641"/>
                </a:lnTo>
                <a:lnTo>
                  <a:pt x="743183" y="592270"/>
                </a:lnTo>
                <a:lnTo>
                  <a:pt x="743775" y="594833"/>
                </a:lnTo>
                <a:lnTo>
                  <a:pt x="744367" y="597397"/>
                </a:lnTo>
                <a:lnTo>
                  <a:pt x="744893" y="599960"/>
                </a:lnTo>
                <a:lnTo>
                  <a:pt x="745288" y="602589"/>
                </a:lnTo>
                <a:lnTo>
                  <a:pt x="745616" y="605218"/>
                </a:lnTo>
                <a:lnTo>
                  <a:pt x="746011" y="607913"/>
                </a:lnTo>
                <a:lnTo>
                  <a:pt x="746209" y="610608"/>
                </a:lnTo>
                <a:lnTo>
                  <a:pt x="746340" y="613303"/>
                </a:lnTo>
                <a:lnTo>
                  <a:pt x="746537" y="616063"/>
                </a:lnTo>
                <a:lnTo>
                  <a:pt x="746537" y="618758"/>
                </a:lnTo>
                <a:lnTo>
                  <a:pt x="746537" y="621453"/>
                </a:lnTo>
                <a:lnTo>
                  <a:pt x="746340" y="624213"/>
                </a:lnTo>
                <a:lnTo>
                  <a:pt x="746209" y="626908"/>
                </a:lnTo>
                <a:lnTo>
                  <a:pt x="746011" y="629669"/>
                </a:lnTo>
                <a:lnTo>
                  <a:pt x="745616" y="632298"/>
                </a:lnTo>
                <a:lnTo>
                  <a:pt x="745288" y="634927"/>
                </a:lnTo>
                <a:lnTo>
                  <a:pt x="744893" y="637556"/>
                </a:lnTo>
                <a:lnTo>
                  <a:pt x="744367" y="640119"/>
                </a:lnTo>
                <a:lnTo>
                  <a:pt x="743775" y="642683"/>
                </a:lnTo>
                <a:lnTo>
                  <a:pt x="743183" y="645312"/>
                </a:lnTo>
                <a:lnTo>
                  <a:pt x="742459" y="647809"/>
                </a:lnTo>
                <a:lnTo>
                  <a:pt x="741736" y="650307"/>
                </a:lnTo>
                <a:lnTo>
                  <a:pt x="740946" y="652805"/>
                </a:lnTo>
                <a:lnTo>
                  <a:pt x="740026" y="655236"/>
                </a:lnTo>
                <a:lnTo>
                  <a:pt x="739170" y="657603"/>
                </a:lnTo>
                <a:lnTo>
                  <a:pt x="738184" y="660034"/>
                </a:lnTo>
                <a:lnTo>
                  <a:pt x="737066" y="662401"/>
                </a:lnTo>
                <a:lnTo>
                  <a:pt x="736079" y="664767"/>
                </a:lnTo>
                <a:lnTo>
                  <a:pt x="734895" y="667002"/>
                </a:lnTo>
                <a:lnTo>
                  <a:pt x="733711" y="669302"/>
                </a:lnTo>
                <a:lnTo>
                  <a:pt x="732461" y="671603"/>
                </a:lnTo>
                <a:lnTo>
                  <a:pt x="731146" y="673771"/>
                </a:lnTo>
                <a:lnTo>
                  <a:pt x="729831" y="675941"/>
                </a:lnTo>
                <a:lnTo>
                  <a:pt x="728318" y="678044"/>
                </a:lnTo>
                <a:lnTo>
                  <a:pt x="726936" y="680213"/>
                </a:lnTo>
                <a:lnTo>
                  <a:pt x="725424" y="682250"/>
                </a:lnTo>
                <a:lnTo>
                  <a:pt x="723845" y="684288"/>
                </a:lnTo>
                <a:lnTo>
                  <a:pt x="722267" y="686260"/>
                </a:lnTo>
                <a:lnTo>
                  <a:pt x="720622" y="688166"/>
                </a:lnTo>
                <a:lnTo>
                  <a:pt x="718912" y="690072"/>
                </a:lnTo>
                <a:lnTo>
                  <a:pt x="717202" y="691912"/>
                </a:lnTo>
                <a:lnTo>
                  <a:pt x="715426" y="693752"/>
                </a:lnTo>
                <a:lnTo>
                  <a:pt x="713584" y="695527"/>
                </a:lnTo>
                <a:lnTo>
                  <a:pt x="711743" y="697302"/>
                </a:lnTo>
                <a:lnTo>
                  <a:pt x="709835" y="699011"/>
                </a:lnTo>
                <a:lnTo>
                  <a:pt x="707862" y="700588"/>
                </a:lnTo>
                <a:lnTo>
                  <a:pt x="705823" y="702231"/>
                </a:lnTo>
                <a:lnTo>
                  <a:pt x="703849" y="703743"/>
                </a:lnTo>
                <a:lnTo>
                  <a:pt x="701810" y="705320"/>
                </a:lnTo>
                <a:lnTo>
                  <a:pt x="699706" y="706701"/>
                </a:lnTo>
                <a:lnTo>
                  <a:pt x="697535" y="708147"/>
                </a:lnTo>
                <a:lnTo>
                  <a:pt x="695430" y="709527"/>
                </a:lnTo>
                <a:lnTo>
                  <a:pt x="693194" y="710842"/>
                </a:lnTo>
                <a:lnTo>
                  <a:pt x="690958" y="712090"/>
                </a:lnTo>
                <a:lnTo>
                  <a:pt x="688655" y="713273"/>
                </a:lnTo>
                <a:lnTo>
                  <a:pt x="686353" y="714390"/>
                </a:lnTo>
                <a:lnTo>
                  <a:pt x="683985" y="715508"/>
                </a:lnTo>
                <a:lnTo>
                  <a:pt x="681683" y="716560"/>
                </a:lnTo>
                <a:lnTo>
                  <a:pt x="679250" y="717480"/>
                </a:lnTo>
                <a:lnTo>
                  <a:pt x="676816" y="718400"/>
                </a:lnTo>
                <a:lnTo>
                  <a:pt x="674382" y="719254"/>
                </a:lnTo>
                <a:lnTo>
                  <a:pt x="671883" y="720109"/>
                </a:lnTo>
                <a:lnTo>
                  <a:pt x="669383" y="720832"/>
                </a:lnTo>
                <a:lnTo>
                  <a:pt x="666884" y="721555"/>
                </a:lnTo>
                <a:lnTo>
                  <a:pt x="664319" y="722146"/>
                </a:lnTo>
                <a:lnTo>
                  <a:pt x="661753" y="722738"/>
                </a:lnTo>
                <a:lnTo>
                  <a:pt x="659122" y="723264"/>
                </a:lnTo>
                <a:lnTo>
                  <a:pt x="656492" y="723592"/>
                </a:lnTo>
                <a:lnTo>
                  <a:pt x="653860" y="724053"/>
                </a:lnTo>
                <a:lnTo>
                  <a:pt x="651164" y="724316"/>
                </a:lnTo>
                <a:lnTo>
                  <a:pt x="648532" y="724578"/>
                </a:lnTo>
                <a:lnTo>
                  <a:pt x="645770" y="724710"/>
                </a:lnTo>
                <a:lnTo>
                  <a:pt x="643073" y="724841"/>
                </a:lnTo>
                <a:lnTo>
                  <a:pt x="640377" y="724841"/>
                </a:lnTo>
                <a:lnTo>
                  <a:pt x="636956" y="724775"/>
                </a:lnTo>
                <a:lnTo>
                  <a:pt x="633668" y="724644"/>
                </a:lnTo>
                <a:lnTo>
                  <a:pt x="630444" y="724381"/>
                </a:lnTo>
                <a:lnTo>
                  <a:pt x="627156" y="724053"/>
                </a:lnTo>
                <a:lnTo>
                  <a:pt x="623933" y="723592"/>
                </a:lnTo>
                <a:lnTo>
                  <a:pt x="620710" y="723067"/>
                </a:lnTo>
                <a:lnTo>
                  <a:pt x="617553" y="722409"/>
                </a:lnTo>
                <a:lnTo>
                  <a:pt x="614461" y="721686"/>
                </a:lnTo>
                <a:lnTo>
                  <a:pt x="611370" y="720898"/>
                </a:lnTo>
                <a:lnTo>
                  <a:pt x="608344" y="719912"/>
                </a:lnTo>
                <a:lnTo>
                  <a:pt x="605318" y="718991"/>
                </a:lnTo>
                <a:lnTo>
                  <a:pt x="602359" y="717874"/>
                </a:lnTo>
                <a:lnTo>
                  <a:pt x="599399" y="716691"/>
                </a:lnTo>
                <a:lnTo>
                  <a:pt x="596505" y="715442"/>
                </a:lnTo>
                <a:lnTo>
                  <a:pt x="593742" y="714128"/>
                </a:lnTo>
                <a:lnTo>
                  <a:pt x="590914" y="712682"/>
                </a:lnTo>
                <a:lnTo>
                  <a:pt x="588151" y="711170"/>
                </a:lnTo>
                <a:lnTo>
                  <a:pt x="585520" y="709658"/>
                </a:lnTo>
                <a:lnTo>
                  <a:pt x="582823" y="707950"/>
                </a:lnTo>
                <a:lnTo>
                  <a:pt x="580258" y="706241"/>
                </a:lnTo>
                <a:lnTo>
                  <a:pt x="577693" y="704400"/>
                </a:lnTo>
                <a:lnTo>
                  <a:pt x="575193" y="702560"/>
                </a:lnTo>
                <a:lnTo>
                  <a:pt x="572760" y="700588"/>
                </a:lnTo>
                <a:lnTo>
                  <a:pt x="570458" y="698616"/>
                </a:lnTo>
                <a:lnTo>
                  <a:pt x="568155" y="696579"/>
                </a:lnTo>
                <a:lnTo>
                  <a:pt x="565853" y="694410"/>
                </a:lnTo>
                <a:lnTo>
                  <a:pt x="563748" y="692241"/>
                </a:lnTo>
                <a:lnTo>
                  <a:pt x="561578" y="689940"/>
                </a:lnTo>
                <a:lnTo>
                  <a:pt x="559539" y="687574"/>
                </a:lnTo>
                <a:lnTo>
                  <a:pt x="557566" y="685208"/>
                </a:lnTo>
                <a:lnTo>
                  <a:pt x="555658" y="682776"/>
                </a:lnTo>
                <a:lnTo>
                  <a:pt x="553817" y="680278"/>
                </a:lnTo>
                <a:lnTo>
                  <a:pt x="640377" y="618758"/>
                </a:lnTo>
                <a:lnTo>
                  <a:pt x="640377" y="512675"/>
                </a:lnTo>
                <a:close/>
                <a:moveTo>
                  <a:pt x="631010" y="493769"/>
                </a:moveTo>
                <a:lnTo>
                  <a:pt x="631010" y="599852"/>
                </a:lnTo>
                <a:lnTo>
                  <a:pt x="547515" y="534454"/>
                </a:lnTo>
                <a:lnTo>
                  <a:pt x="549420" y="532153"/>
                </a:lnTo>
                <a:lnTo>
                  <a:pt x="551325" y="529919"/>
                </a:lnTo>
                <a:lnTo>
                  <a:pt x="553296" y="527750"/>
                </a:lnTo>
                <a:lnTo>
                  <a:pt x="555267" y="525581"/>
                </a:lnTo>
                <a:lnTo>
                  <a:pt x="557435" y="523543"/>
                </a:lnTo>
                <a:lnTo>
                  <a:pt x="559537" y="521506"/>
                </a:lnTo>
                <a:lnTo>
                  <a:pt x="561770" y="519599"/>
                </a:lnTo>
                <a:lnTo>
                  <a:pt x="564004" y="517694"/>
                </a:lnTo>
                <a:lnTo>
                  <a:pt x="566303" y="515853"/>
                </a:lnTo>
                <a:lnTo>
                  <a:pt x="568668" y="514078"/>
                </a:lnTo>
                <a:lnTo>
                  <a:pt x="571099" y="512369"/>
                </a:lnTo>
                <a:lnTo>
                  <a:pt x="573595" y="510661"/>
                </a:lnTo>
                <a:lnTo>
                  <a:pt x="576091" y="509149"/>
                </a:lnTo>
                <a:lnTo>
                  <a:pt x="578653" y="507637"/>
                </a:lnTo>
                <a:lnTo>
                  <a:pt x="581215" y="506191"/>
                </a:lnTo>
                <a:lnTo>
                  <a:pt x="583843" y="504811"/>
                </a:lnTo>
                <a:lnTo>
                  <a:pt x="586471" y="503562"/>
                </a:lnTo>
                <a:lnTo>
                  <a:pt x="589295" y="502313"/>
                </a:lnTo>
                <a:lnTo>
                  <a:pt x="591989" y="501196"/>
                </a:lnTo>
                <a:lnTo>
                  <a:pt x="594814" y="500078"/>
                </a:lnTo>
                <a:lnTo>
                  <a:pt x="597638" y="499158"/>
                </a:lnTo>
                <a:lnTo>
                  <a:pt x="600529" y="498173"/>
                </a:lnTo>
                <a:lnTo>
                  <a:pt x="603485" y="497384"/>
                </a:lnTo>
                <a:lnTo>
                  <a:pt x="606375" y="496661"/>
                </a:lnTo>
                <a:lnTo>
                  <a:pt x="609332" y="496004"/>
                </a:lnTo>
                <a:lnTo>
                  <a:pt x="612353" y="495412"/>
                </a:lnTo>
                <a:lnTo>
                  <a:pt x="615441" y="494886"/>
                </a:lnTo>
                <a:lnTo>
                  <a:pt x="618528" y="494558"/>
                </a:lnTo>
                <a:lnTo>
                  <a:pt x="621616" y="494229"/>
                </a:lnTo>
                <a:lnTo>
                  <a:pt x="624704" y="493966"/>
                </a:lnTo>
                <a:lnTo>
                  <a:pt x="627857" y="493835"/>
                </a:lnTo>
                <a:close/>
                <a:moveTo>
                  <a:pt x="913213" y="479064"/>
                </a:moveTo>
                <a:lnTo>
                  <a:pt x="916287" y="481230"/>
                </a:lnTo>
                <a:lnTo>
                  <a:pt x="919427" y="483134"/>
                </a:lnTo>
                <a:lnTo>
                  <a:pt x="922501" y="484907"/>
                </a:lnTo>
                <a:lnTo>
                  <a:pt x="925640" y="486548"/>
                </a:lnTo>
                <a:lnTo>
                  <a:pt x="928714" y="487926"/>
                </a:lnTo>
                <a:lnTo>
                  <a:pt x="931788" y="489174"/>
                </a:lnTo>
                <a:lnTo>
                  <a:pt x="934797" y="490290"/>
                </a:lnTo>
                <a:lnTo>
                  <a:pt x="937806" y="491209"/>
                </a:lnTo>
                <a:lnTo>
                  <a:pt x="940815" y="492062"/>
                </a:lnTo>
                <a:lnTo>
                  <a:pt x="943692" y="492784"/>
                </a:lnTo>
                <a:lnTo>
                  <a:pt x="946571" y="493309"/>
                </a:lnTo>
                <a:lnTo>
                  <a:pt x="949383" y="493703"/>
                </a:lnTo>
                <a:lnTo>
                  <a:pt x="952196" y="494097"/>
                </a:lnTo>
                <a:lnTo>
                  <a:pt x="954877" y="494294"/>
                </a:lnTo>
                <a:lnTo>
                  <a:pt x="957559" y="494360"/>
                </a:lnTo>
                <a:lnTo>
                  <a:pt x="960110" y="494491"/>
                </a:lnTo>
                <a:lnTo>
                  <a:pt x="962595" y="494491"/>
                </a:lnTo>
                <a:lnTo>
                  <a:pt x="965015" y="494294"/>
                </a:lnTo>
                <a:lnTo>
                  <a:pt x="967305" y="494163"/>
                </a:lnTo>
                <a:lnTo>
                  <a:pt x="969594" y="493966"/>
                </a:lnTo>
                <a:lnTo>
                  <a:pt x="971687" y="493703"/>
                </a:lnTo>
                <a:lnTo>
                  <a:pt x="973780" y="493375"/>
                </a:lnTo>
                <a:lnTo>
                  <a:pt x="975677" y="493047"/>
                </a:lnTo>
                <a:lnTo>
                  <a:pt x="977508" y="492719"/>
                </a:lnTo>
                <a:lnTo>
                  <a:pt x="980778" y="491996"/>
                </a:lnTo>
                <a:lnTo>
                  <a:pt x="983525" y="491143"/>
                </a:lnTo>
                <a:lnTo>
                  <a:pt x="985749" y="490487"/>
                </a:lnTo>
                <a:lnTo>
                  <a:pt x="987450" y="489896"/>
                </a:lnTo>
                <a:lnTo>
                  <a:pt x="988235" y="491602"/>
                </a:lnTo>
                <a:lnTo>
                  <a:pt x="988954" y="493375"/>
                </a:lnTo>
                <a:lnTo>
                  <a:pt x="989608" y="495213"/>
                </a:lnTo>
                <a:lnTo>
                  <a:pt x="990197" y="497051"/>
                </a:lnTo>
                <a:lnTo>
                  <a:pt x="990786" y="499021"/>
                </a:lnTo>
                <a:lnTo>
                  <a:pt x="991309" y="500990"/>
                </a:lnTo>
                <a:lnTo>
                  <a:pt x="991767" y="503091"/>
                </a:lnTo>
                <a:lnTo>
                  <a:pt x="992159" y="505257"/>
                </a:lnTo>
                <a:lnTo>
                  <a:pt x="993009" y="509721"/>
                </a:lnTo>
                <a:lnTo>
                  <a:pt x="993794" y="514513"/>
                </a:lnTo>
                <a:lnTo>
                  <a:pt x="994645" y="519502"/>
                </a:lnTo>
                <a:lnTo>
                  <a:pt x="995691" y="524688"/>
                </a:lnTo>
                <a:lnTo>
                  <a:pt x="996934" y="524885"/>
                </a:lnTo>
                <a:lnTo>
                  <a:pt x="998177" y="525279"/>
                </a:lnTo>
                <a:lnTo>
                  <a:pt x="999354" y="525738"/>
                </a:lnTo>
                <a:lnTo>
                  <a:pt x="1000531" y="526132"/>
                </a:lnTo>
                <a:lnTo>
                  <a:pt x="1001643" y="526723"/>
                </a:lnTo>
                <a:lnTo>
                  <a:pt x="1002624" y="527379"/>
                </a:lnTo>
                <a:lnTo>
                  <a:pt x="1003671" y="528167"/>
                </a:lnTo>
                <a:lnTo>
                  <a:pt x="1004521" y="528889"/>
                </a:lnTo>
                <a:lnTo>
                  <a:pt x="1005437" y="529677"/>
                </a:lnTo>
                <a:lnTo>
                  <a:pt x="1006156" y="530662"/>
                </a:lnTo>
                <a:lnTo>
                  <a:pt x="1006876" y="531581"/>
                </a:lnTo>
                <a:lnTo>
                  <a:pt x="1007465" y="532566"/>
                </a:lnTo>
                <a:lnTo>
                  <a:pt x="1007988" y="533616"/>
                </a:lnTo>
                <a:lnTo>
                  <a:pt x="1008380" y="534732"/>
                </a:lnTo>
                <a:lnTo>
                  <a:pt x="1008707" y="535848"/>
                </a:lnTo>
                <a:lnTo>
                  <a:pt x="1008903" y="537029"/>
                </a:lnTo>
                <a:lnTo>
                  <a:pt x="1009100" y="538277"/>
                </a:lnTo>
                <a:lnTo>
                  <a:pt x="1009100" y="539524"/>
                </a:lnTo>
                <a:lnTo>
                  <a:pt x="1008969" y="540837"/>
                </a:lnTo>
                <a:lnTo>
                  <a:pt x="1008772" y="542150"/>
                </a:lnTo>
                <a:lnTo>
                  <a:pt x="1008380" y="543463"/>
                </a:lnTo>
                <a:lnTo>
                  <a:pt x="1007988" y="544841"/>
                </a:lnTo>
                <a:lnTo>
                  <a:pt x="1007334" y="546285"/>
                </a:lnTo>
                <a:lnTo>
                  <a:pt x="1006614" y="547664"/>
                </a:lnTo>
                <a:lnTo>
                  <a:pt x="1005698" y="549108"/>
                </a:lnTo>
                <a:lnTo>
                  <a:pt x="1004652" y="550552"/>
                </a:lnTo>
                <a:lnTo>
                  <a:pt x="1003409" y="551996"/>
                </a:lnTo>
                <a:lnTo>
                  <a:pt x="1002101" y="553441"/>
                </a:lnTo>
                <a:lnTo>
                  <a:pt x="1000662" y="554951"/>
                </a:lnTo>
                <a:lnTo>
                  <a:pt x="998962" y="556329"/>
                </a:lnTo>
                <a:lnTo>
                  <a:pt x="997065" y="557773"/>
                </a:lnTo>
                <a:lnTo>
                  <a:pt x="995102" y="559283"/>
                </a:lnTo>
                <a:lnTo>
                  <a:pt x="994514" y="561975"/>
                </a:lnTo>
                <a:lnTo>
                  <a:pt x="993925" y="564600"/>
                </a:lnTo>
                <a:lnTo>
                  <a:pt x="993206" y="567226"/>
                </a:lnTo>
                <a:lnTo>
                  <a:pt x="992486" y="569918"/>
                </a:lnTo>
                <a:lnTo>
                  <a:pt x="991571" y="572478"/>
                </a:lnTo>
                <a:lnTo>
                  <a:pt x="990655" y="575038"/>
                </a:lnTo>
                <a:lnTo>
                  <a:pt x="989674" y="577533"/>
                </a:lnTo>
                <a:lnTo>
                  <a:pt x="988627" y="580027"/>
                </a:lnTo>
                <a:lnTo>
                  <a:pt x="987515" y="582456"/>
                </a:lnTo>
                <a:lnTo>
                  <a:pt x="986273" y="584885"/>
                </a:lnTo>
                <a:lnTo>
                  <a:pt x="985030" y="587117"/>
                </a:lnTo>
                <a:lnTo>
                  <a:pt x="983656" y="589415"/>
                </a:lnTo>
                <a:lnTo>
                  <a:pt x="982217" y="591647"/>
                </a:lnTo>
                <a:lnTo>
                  <a:pt x="980778" y="593747"/>
                </a:lnTo>
                <a:lnTo>
                  <a:pt x="979274" y="595782"/>
                </a:lnTo>
                <a:lnTo>
                  <a:pt x="977639" y="597751"/>
                </a:lnTo>
                <a:lnTo>
                  <a:pt x="975938" y="599590"/>
                </a:lnTo>
                <a:lnTo>
                  <a:pt x="974238" y="601428"/>
                </a:lnTo>
                <a:lnTo>
                  <a:pt x="972537" y="603134"/>
                </a:lnTo>
                <a:lnTo>
                  <a:pt x="970706" y="604776"/>
                </a:lnTo>
                <a:lnTo>
                  <a:pt x="968809" y="606285"/>
                </a:lnTo>
                <a:lnTo>
                  <a:pt x="966781" y="607664"/>
                </a:lnTo>
                <a:lnTo>
                  <a:pt x="964819" y="608977"/>
                </a:lnTo>
                <a:lnTo>
                  <a:pt x="962791" y="610159"/>
                </a:lnTo>
                <a:lnTo>
                  <a:pt x="960764" y="611209"/>
                </a:lnTo>
                <a:lnTo>
                  <a:pt x="958540" y="612128"/>
                </a:lnTo>
                <a:lnTo>
                  <a:pt x="956381" y="612981"/>
                </a:lnTo>
                <a:lnTo>
                  <a:pt x="954158" y="613704"/>
                </a:lnTo>
                <a:lnTo>
                  <a:pt x="951869" y="614294"/>
                </a:lnTo>
                <a:lnTo>
                  <a:pt x="949579" y="614623"/>
                </a:lnTo>
                <a:lnTo>
                  <a:pt x="947159" y="614951"/>
                </a:lnTo>
                <a:lnTo>
                  <a:pt x="944739" y="615082"/>
                </a:lnTo>
                <a:lnTo>
                  <a:pt x="942319" y="614951"/>
                </a:lnTo>
                <a:lnTo>
                  <a:pt x="939964" y="614623"/>
                </a:lnTo>
                <a:lnTo>
                  <a:pt x="937675" y="614294"/>
                </a:lnTo>
                <a:lnTo>
                  <a:pt x="935386" y="613704"/>
                </a:lnTo>
                <a:lnTo>
                  <a:pt x="933097" y="612981"/>
                </a:lnTo>
                <a:lnTo>
                  <a:pt x="930938" y="612128"/>
                </a:lnTo>
                <a:lnTo>
                  <a:pt x="928780" y="611209"/>
                </a:lnTo>
                <a:lnTo>
                  <a:pt x="926752" y="610159"/>
                </a:lnTo>
                <a:lnTo>
                  <a:pt x="924724" y="608977"/>
                </a:lnTo>
                <a:lnTo>
                  <a:pt x="922632" y="607664"/>
                </a:lnTo>
                <a:lnTo>
                  <a:pt x="920735" y="606285"/>
                </a:lnTo>
                <a:lnTo>
                  <a:pt x="918838" y="604776"/>
                </a:lnTo>
                <a:lnTo>
                  <a:pt x="917007" y="603134"/>
                </a:lnTo>
                <a:lnTo>
                  <a:pt x="915240" y="601428"/>
                </a:lnTo>
                <a:lnTo>
                  <a:pt x="913605" y="599590"/>
                </a:lnTo>
                <a:lnTo>
                  <a:pt x="911905" y="597751"/>
                </a:lnTo>
                <a:lnTo>
                  <a:pt x="910270" y="595782"/>
                </a:lnTo>
                <a:lnTo>
                  <a:pt x="908765" y="593747"/>
                </a:lnTo>
                <a:lnTo>
                  <a:pt x="907326" y="591647"/>
                </a:lnTo>
                <a:lnTo>
                  <a:pt x="905887" y="589415"/>
                </a:lnTo>
                <a:lnTo>
                  <a:pt x="904579" y="587117"/>
                </a:lnTo>
                <a:lnTo>
                  <a:pt x="903271" y="584885"/>
                </a:lnTo>
                <a:lnTo>
                  <a:pt x="902094" y="582456"/>
                </a:lnTo>
                <a:lnTo>
                  <a:pt x="900916" y="580027"/>
                </a:lnTo>
                <a:lnTo>
                  <a:pt x="899870" y="577533"/>
                </a:lnTo>
                <a:lnTo>
                  <a:pt x="898889" y="575038"/>
                </a:lnTo>
                <a:lnTo>
                  <a:pt x="897973" y="572478"/>
                </a:lnTo>
                <a:lnTo>
                  <a:pt x="897057" y="569918"/>
                </a:lnTo>
                <a:lnTo>
                  <a:pt x="896338" y="567226"/>
                </a:lnTo>
                <a:lnTo>
                  <a:pt x="895618" y="564600"/>
                </a:lnTo>
                <a:lnTo>
                  <a:pt x="895030" y="561975"/>
                </a:lnTo>
                <a:lnTo>
                  <a:pt x="894441" y="559283"/>
                </a:lnTo>
                <a:lnTo>
                  <a:pt x="892479" y="557773"/>
                </a:lnTo>
                <a:lnTo>
                  <a:pt x="890582" y="556329"/>
                </a:lnTo>
                <a:lnTo>
                  <a:pt x="888881" y="554951"/>
                </a:lnTo>
                <a:lnTo>
                  <a:pt x="887442" y="553441"/>
                </a:lnTo>
                <a:lnTo>
                  <a:pt x="886004" y="551996"/>
                </a:lnTo>
                <a:lnTo>
                  <a:pt x="884826" y="550552"/>
                </a:lnTo>
                <a:lnTo>
                  <a:pt x="883845" y="549108"/>
                </a:lnTo>
                <a:lnTo>
                  <a:pt x="882930" y="547664"/>
                </a:lnTo>
                <a:lnTo>
                  <a:pt x="882210" y="546285"/>
                </a:lnTo>
                <a:lnTo>
                  <a:pt x="881556" y="544841"/>
                </a:lnTo>
                <a:lnTo>
                  <a:pt x="881098" y="543463"/>
                </a:lnTo>
                <a:lnTo>
                  <a:pt x="880771" y="542150"/>
                </a:lnTo>
                <a:lnTo>
                  <a:pt x="880575" y="540837"/>
                </a:lnTo>
                <a:lnTo>
                  <a:pt x="880444" y="539524"/>
                </a:lnTo>
                <a:lnTo>
                  <a:pt x="880444" y="538277"/>
                </a:lnTo>
                <a:lnTo>
                  <a:pt x="880575" y="537029"/>
                </a:lnTo>
                <a:lnTo>
                  <a:pt x="880836" y="535848"/>
                </a:lnTo>
                <a:lnTo>
                  <a:pt x="881098" y="534732"/>
                </a:lnTo>
                <a:lnTo>
                  <a:pt x="881556" y="533616"/>
                </a:lnTo>
                <a:lnTo>
                  <a:pt x="882079" y="532566"/>
                </a:lnTo>
                <a:lnTo>
                  <a:pt x="882668" y="531581"/>
                </a:lnTo>
                <a:lnTo>
                  <a:pt x="883387" y="530662"/>
                </a:lnTo>
                <a:lnTo>
                  <a:pt x="884107" y="529677"/>
                </a:lnTo>
                <a:lnTo>
                  <a:pt x="885022" y="528889"/>
                </a:lnTo>
                <a:lnTo>
                  <a:pt x="885938" y="528167"/>
                </a:lnTo>
                <a:lnTo>
                  <a:pt x="886919" y="527379"/>
                </a:lnTo>
                <a:lnTo>
                  <a:pt x="887900" y="526723"/>
                </a:lnTo>
                <a:lnTo>
                  <a:pt x="889012" y="526132"/>
                </a:lnTo>
                <a:lnTo>
                  <a:pt x="890190" y="525738"/>
                </a:lnTo>
                <a:lnTo>
                  <a:pt x="891367" y="525279"/>
                </a:lnTo>
                <a:lnTo>
                  <a:pt x="892610" y="524885"/>
                </a:lnTo>
                <a:lnTo>
                  <a:pt x="893918" y="524688"/>
                </a:lnTo>
                <a:lnTo>
                  <a:pt x="894637" y="520749"/>
                </a:lnTo>
                <a:lnTo>
                  <a:pt x="895291" y="516942"/>
                </a:lnTo>
                <a:lnTo>
                  <a:pt x="896534" y="509655"/>
                </a:lnTo>
                <a:lnTo>
                  <a:pt x="897188" y="506176"/>
                </a:lnTo>
                <a:lnTo>
                  <a:pt x="897842" y="502894"/>
                </a:lnTo>
                <a:lnTo>
                  <a:pt x="898562" y="499808"/>
                </a:lnTo>
                <a:lnTo>
                  <a:pt x="899412" y="496789"/>
                </a:lnTo>
                <a:lnTo>
                  <a:pt x="899870" y="495410"/>
                </a:lnTo>
                <a:lnTo>
                  <a:pt x="900328" y="494032"/>
                </a:lnTo>
                <a:lnTo>
                  <a:pt x="900851" y="492719"/>
                </a:lnTo>
                <a:lnTo>
                  <a:pt x="901440" y="491406"/>
                </a:lnTo>
                <a:lnTo>
                  <a:pt x="902028" y="490158"/>
                </a:lnTo>
                <a:lnTo>
                  <a:pt x="902682" y="488911"/>
                </a:lnTo>
                <a:lnTo>
                  <a:pt x="903402" y="487730"/>
                </a:lnTo>
                <a:lnTo>
                  <a:pt x="904252" y="486548"/>
                </a:lnTo>
                <a:lnTo>
                  <a:pt x="905102" y="485432"/>
                </a:lnTo>
                <a:lnTo>
                  <a:pt x="906084" y="484381"/>
                </a:lnTo>
                <a:lnTo>
                  <a:pt x="906999" y="483397"/>
                </a:lnTo>
                <a:lnTo>
                  <a:pt x="908111" y="482412"/>
                </a:lnTo>
                <a:lnTo>
                  <a:pt x="909289" y="481559"/>
                </a:lnTo>
                <a:lnTo>
                  <a:pt x="910466" y="480640"/>
                </a:lnTo>
                <a:lnTo>
                  <a:pt x="911774" y="479852"/>
                </a:lnTo>
                <a:close/>
                <a:moveTo>
                  <a:pt x="944805" y="444403"/>
                </a:moveTo>
                <a:lnTo>
                  <a:pt x="948016" y="444469"/>
                </a:lnTo>
                <a:lnTo>
                  <a:pt x="951162" y="444601"/>
                </a:lnTo>
                <a:lnTo>
                  <a:pt x="954176" y="444798"/>
                </a:lnTo>
                <a:lnTo>
                  <a:pt x="957060" y="445192"/>
                </a:lnTo>
                <a:lnTo>
                  <a:pt x="959812" y="445521"/>
                </a:lnTo>
                <a:lnTo>
                  <a:pt x="962499" y="446047"/>
                </a:lnTo>
                <a:lnTo>
                  <a:pt x="965121" y="446639"/>
                </a:lnTo>
                <a:lnTo>
                  <a:pt x="967611" y="447296"/>
                </a:lnTo>
                <a:lnTo>
                  <a:pt x="969905" y="448020"/>
                </a:lnTo>
                <a:lnTo>
                  <a:pt x="972199" y="448874"/>
                </a:lnTo>
                <a:lnTo>
                  <a:pt x="974361" y="449795"/>
                </a:lnTo>
                <a:lnTo>
                  <a:pt x="976524" y="450781"/>
                </a:lnTo>
                <a:lnTo>
                  <a:pt x="978490" y="451768"/>
                </a:lnTo>
                <a:lnTo>
                  <a:pt x="980390" y="452820"/>
                </a:lnTo>
                <a:lnTo>
                  <a:pt x="982226" y="454003"/>
                </a:lnTo>
                <a:lnTo>
                  <a:pt x="983995" y="455187"/>
                </a:lnTo>
                <a:lnTo>
                  <a:pt x="985699" y="456436"/>
                </a:lnTo>
                <a:lnTo>
                  <a:pt x="987206" y="457751"/>
                </a:lnTo>
                <a:lnTo>
                  <a:pt x="988648" y="459132"/>
                </a:lnTo>
                <a:lnTo>
                  <a:pt x="990155" y="460513"/>
                </a:lnTo>
                <a:lnTo>
                  <a:pt x="991466" y="462025"/>
                </a:lnTo>
                <a:lnTo>
                  <a:pt x="992711" y="463471"/>
                </a:lnTo>
                <a:lnTo>
                  <a:pt x="993956" y="465049"/>
                </a:lnTo>
                <a:lnTo>
                  <a:pt x="995070" y="466562"/>
                </a:lnTo>
                <a:lnTo>
                  <a:pt x="996053" y="468205"/>
                </a:lnTo>
                <a:lnTo>
                  <a:pt x="997102" y="469784"/>
                </a:lnTo>
                <a:lnTo>
                  <a:pt x="998085" y="471428"/>
                </a:lnTo>
                <a:lnTo>
                  <a:pt x="998871" y="473137"/>
                </a:lnTo>
                <a:lnTo>
                  <a:pt x="999658" y="474781"/>
                </a:lnTo>
                <a:lnTo>
                  <a:pt x="1000378" y="476490"/>
                </a:lnTo>
                <a:lnTo>
                  <a:pt x="1001099" y="478265"/>
                </a:lnTo>
                <a:lnTo>
                  <a:pt x="1001689" y="480041"/>
                </a:lnTo>
                <a:lnTo>
                  <a:pt x="1002279" y="481816"/>
                </a:lnTo>
                <a:lnTo>
                  <a:pt x="1002869" y="483526"/>
                </a:lnTo>
                <a:lnTo>
                  <a:pt x="1003327" y="485301"/>
                </a:lnTo>
                <a:lnTo>
                  <a:pt x="1003786" y="487076"/>
                </a:lnTo>
                <a:lnTo>
                  <a:pt x="1004507" y="490627"/>
                </a:lnTo>
                <a:lnTo>
                  <a:pt x="1005097" y="494046"/>
                </a:lnTo>
                <a:lnTo>
                  <a:pt x="1005425" y="497531"/>
                </a:lnTo>
                <a:lnTo>
                  <a:pt x="1005752" y="500884"/>
                </a:lnTo>
                <a:lnTo>
                  <a:pt x="1005883" y="504172"/>
                </a:lnTo>
                <a:lnTo>
                  <a:pt x="1005949" y="507393"/>
                </a:lnTo>
                <a:lnTo>
                  <a:pt x="1005883" y="510353"/>
                </a:lnTo>
                <a:lnTo>
                  <a:pt x="1005818" y="513245"/>
                </a:lnTo>
                <a:lnTo>
                  <a:pt x="1005687" y="515941"/>
                </a:lnTo>
                <a:lnTo>
                  <a:pt x="1005425" y="518374"/>
                </a:lnTo>
                <a:lnTo>
                  <a:pt x="1005228" y="520676"/>
                </a:lnTo>
                <a:lnTo>
                  <a:pt x="1004966" y="522648"/>
                </a:lnTo>
                <a:lnTo>
                  <a:pt x="1004507" y="525804"/>
                </a:lnTo>
                <a:lnTo>
                  <a:pt x="1002934" y="525015"/>
                </a:lnTo>
                <a:lnTo>
                  <a:pt x="1001427" y="524357"/>
                </a:lnTo>
                <a:lnTo>
                  <a:pt x="999723" y="523831"/>
                </a:lnTo>
                <a:lnTo>
                  <a:pt x="998085" y="523437"/>
                </a:lnTo>
                <a:lnTo>
                  <a:pt x="997036" y="518045"/>
                </a:lnTo>
                <a:lnTo>
                  <a:pt x="996119" y="512785"/>
                </a:lnTo>
                <a:lnTo>
                  <a:pt x="995267" y="507854"/>
                </a:lnTo>
                <a:lnTo>
                  <a:pt x="994415" y="503185"/>
                </a:lnTo>
                <a:lnTo>
                  <a:pt x="993956" y="500950"/>
                </a:lnTo>
                <a:lnTo>
                  <a:pt x="993497" y="498780"/>
                </a:lnTo>
                <a:lnTo>
                  <a:pt x="992908" y="496610"/>
                </a:lnTo>
                <a:lnTo>
                  <a:pt x="992383" y="494572"/>
                </a:lnTo>
                <a:lnTo>
                  <a:pt x="991728" y="492665"/>
                </a:lnTo>
                <a:lnTo>
                  <a:pt x="991072" y="490759"/>
                </a:lnTo>
                <a:lnTo>
                  <a:pt x="990286" y="488917"/>
                </a:lnTo>
                <a:lnTo>
                  <a:pt x="989434" y="487142"/>
                </a:lnTo>
                <a:lnTo>
                  <a:pt x="987730" y="487734"/>
                </a:lnTo>
                <a:lnTo>
                  <a:pt x="985436" y="488457"/>
                </a:lnTo>
                <a:lnTo>
                  <a:pt x="982618" y="489312"/>
                </a:lnTo>
                <a:lnTo>
                  <a:pt x="979211" y="490101"/>
                </a:lnTo>
                <a:lnTo>
                  <a:pt x="977310" y="490430"/>
                </a:lnTo>
                <a:lnTo>
                  <a:pt x="975344" y="490759"/>
                </a:lnTo>
                <a:lnTo>
                  <a:pt x="973247" y="491087"/>
                </a:lnTo>
                <a:lnTo>
                  <a:pt x="971019" y="491350"/>
                </a:lnTo>
                <a:lnTo>
                  <a:pt x="968725" y="491547"/>
                </a:lnTo>
                <a:lnTo>
                  <a:pt x="966366" y="491810"/>
                </a:lnTo>
                <a:lnTo>
                  <a:pt x="963876" y="491876"/>
                </a:lnTo>
                <a:lnTo>
                  <a:pt x="961254" y="491942"/>
                </a:lnTo>
                <a:lnTo>
                  <a:pt x="958633" y="491876"/>
                </a:lnTo>
                <a:lnTo>
                  <a:pt x="955946" y="491679"/>
                </a:lnTo>
                <a:lnTo>
                  <a:pt x="953128" y="491482"/>
                </a:lnTo>
                <a:lnTo>
                  <a:pt x="950310" y="491087"/>
                </a:lnTo>
                <a:lnTo>
                  <a:pt x="947361" y="490693"/>
                </a:lnTo>
                <a:lnTo>
                  <a:pt x="944346" y="490101"/>
                </a:lnTo>
                <a:lnTo>
                  <a:pt x="941332" y="489378"/>
                </a:lnTo>
                <a:lnTo>
                  <a:pt x="938252" y="488523"/>
                </a:lnTo>
                <a:lnTo>
                  <a:pt x="935237" y="487536"/>
                </a:lnTo>
                <a:lnTo>
                  <a:pt x="932026" y="486419"/>
                </a:lnTo>
                <a:lnTo>
                  <a:pt x="928815" y="485104"/>
                </a:lnTo>
                <a:lnTo>
                  <a:pt x="925669" y="483591"/>
                </a:lnTo>
                <a:lnTo>
                  <a:pt x="922458" y="481948"/>
                </a:lnTo>
                <a:lnTo>
                  <a:pt x="919181" y="480107"/>
                </a:lnTo>
                <a:lnTo>
                  <a:pt x="915970" y="478068"/>
                </a:lnTo>
                <a:lnTo>
                  <a:pt x="912693" y="475833"/>
                </a:lnTo>
                <a:lnTo>
                  <a:pt x="911251" y="476622"/>
                </a:lnTo>
                <a:lnTo>
                  <a:pt x="909810" y="477476"/>
                </a:lnTo>
                <a:lnTo>
                  <a:pt x="908499" y="478397"/>
                </a:lnTo>
                <a:lnTo>
                  <a:pt x="907319" y="479383"/>
                </a:lnTo>
                <a:lnTo>
                  <a:pt x="906140" y="480304"/>
                </a:lnTo>
                <a:lnTo>
                  <a:pt x="905025" y="481422"/>
                </a:lnTo>
                <a:lnTo>
                  <a:pt x="903977" y="482539"/>
                </a:lnTo>
                <a:lnTo>
                  <a:pt x="903060" y="483591"/>
                </a:lnTo>
                <a:lnTo>
                  <a:pt x="902076" y="484775"/>
                </a:lnTo>
                <a:lnTo>
                  <a:pt x="901290" y="486024"/>
                </a:lnTo>
                <a:lnTo>
                  <a:pt x="900504" y="487273"/>
                </a:lnTo>
                <a:lnTo>
                  <a:pt x="899783" y="488589"/>
                </a:lnTo>
                <a:lnTo>
                  <a:pt x="899062" y="490035"/>
                </a:lnTo>
                <a:lnTo>
                  <a:pt x="898407" y="491416"/>
                </a:lnTo>
                <a:lnTo>
                  <a:pt x="897817" y="492862"/>
                </a:lnTo>
                <a:lnTo>
                  <a:pt x="897293" y="494375"/>
                </a:lnTo>
                <a:lnTo>
                  <a:pt x="896768" y="495887"/>
                </a:lnTo>
                <a:lnTo>
                  <a:pt x="896310" y="497465"/>
                </a:lnTo>
                <a:lnTo>
                  <a:pt x="895457" y="500753"/>
                </a:lnTo>
                <a:lnTo>
                  <a:pt x="894671" y="504106"/>
                </a:lnTo>
                <a:lnTo>
                  <a:pt x="894016" y="507722"/>
                </a:lnTo>
                <a:lnTo>
                  <a:pt x="893361" y="511470"/>
                </a:lnTo>
                <a:lnTo>
                  <a:pt x="892770" y="515284"/>
                </a:lnTo>
                <a:lnTo>
                  <a:pt x="891591" y="523437"/>
                </a:lnTo>
                <a:lnTo>
                  <a:pt x="889952" y="523831"/>
                </a:lnTo>
                <a:lnTo>
                  <a:pt x="888314" y="524357"/>
                </a:lnTo>
                <a:lnTo>
                  <a:pt x="886807" y="525015"/>
                </a:lnTo>
                <a:lnTo>
                  <a:pt x="885300" y="525738"/>
                </a:lnTo>
                <a:lnTo>
                  <a:pt x="885038" y="522911"/>
                </a:lnTo>
                <a:lnTo>
                  <a:pt x="884710" y="519295"/>
                </a:lnTo>
                <a:lnTo>
                  <a:pt x="884448" y="514955"/>
                </a:lnTo>
                <a:lnTo>
                  <a:pt x="884251" y="509958"/>
                </a:lnTo>
                <a:lnTo>
                  <a:pt x="884120" y="504566"/>
                </a:lnTo>
                <a:lnTo>
                  <a:pt x="884120" y="501805"/>
                </a:lnTo>
                <a:lnTo>
                  <a:pt x="884251" y="498912"/>
                </a:lnTo>
                <a:lnTo>
                  <a:pt x="884382" y="496018"/>
                </a:lnTo>
                <a:lnTo>
                  <a:pt x="884513" y="493125"/>
                </a:lnTo>
                <a:lnTo>
                  <a:pt x="884775" y="490167"/>
                </a:lnTo>
                <a:lnTo>
                  <a:pt x="885169" y="487273"/>
                </a:lnTo>
                <a:lnTo>
                  <a:pt x="885627" y="484446"/>
                </a:lnTo>
                <a:lnTo>
                  <a:pt x="886152" y="481619"/>
                </a:lnTo>
                <a:lnTo>
                  <a:pt x="886741" y="478857"/>
                </a:lnTo>
                <a:lnTo>
                  <a:pt x="887462" y="476227"/>
                </a:lnTo>
                <a:lnTo>
                  <a:pt x="888249" y="473597"/>
                </a:lnTo>
                <a:lnTo>
                  <a:pt x="889232" y="471230"/>
                </a:lnTo>
                <a:lnTo>
                  <a:pt x="889690" y="470112"/>
                </a:lnTo>
                <a:lnTo>
                  <a:pt x="890280" y="468929"/>
                </a:lnTo>
                <a:lnTo>
                  <a:pt x="890870" y="467877"/>
                </a:lnTo>
                <a:lnTo>
                  <a:pt x="891460" y="466759"/>
                </a:lnTo>
                <a:lnTo>
                  <a:pt x="892115" y="465838"/>
                </a:lnTo>
                <a:lnTo>
                  <a:pt x="892770" y="464852"/>
                </a:lnTo>
                <a:lnTo>
                  <a:pt x="893557" y="463997"/>
                </a:lnTo>
                <a:lnTo>
                  <a:pt x="894343" y="463143"/>
                </a:lnTo>
                <a:lnTo>
                  <a:pt x="895130" y="462288"/>
                </a:lnTo>
                <a:lnTo>
                  <a:pt x="895916" y="461565"/>
                </a:lnTo>
                <a:lnTo>
                  <a:pt x="896834" y="460907"/>
                </a:lnTo>
                <a:lnTo>
                  <a:pt x="897686" y="460250"/>
                </a:lnTo>
                <a:lnTo>
                  <a:pt x="898669" y="459658"/>
                </a:lnTo>
                <a:lnTo>
                  <a:pt x="899652" y="459198"/>
                </a:lnTo>
                <a:lnTo>
                  <a:pt x="900700" y="458803"/>
                </a:lnTo>
                <a:lnTo>
                  <a:pt x="901814" y="458408"/>
                </a:lnTo>
                <a:lnTo>
                  <a:pt x="902929" y="458145"/>
                </a:lnTo>
                <a:lnTo>
                  <a:pt x="904043" y="457882"/>
                </a:lnTo>
                <a:lnTo>
                  <a:pt x="905288" y="457751"/>
                </a:lnTo>
                <a:lnTo>
                  <a:pt x="906533" y="457685"/>
                </a:lnTo>
                <a:lnTo>
                  <a:pt x="907123" y="456962"/>
                </a:lnTo>
                <a:lnTo>
                  <a:pt x="907778" y="456304"/>
                </a:lnTo>
                <a:lnTo>
                  <a:pt x="908499" y="455515"/>
                </a:lnTo>
                <a:lnTo>
                  <a:pt x="909220" y="454858"/>
                </a:lnTo>
                <a:lnTo>
                  <a:pt x="910793" y="453543"/>
                </a:lnTo>
                <a:lnTo>
                  <a:pt x="912628" y="452294"/>
                </a:lnTo>
                <a:lnTo>
                  <a:pt x="914594" y="451110"/>
                </a:lnTo>
                <a:lnTo>
                  <a:pt x="916756" y="450058"/>
                </a:lnTo>
                <a:lnTo>
                  <a:pt x="918984" y="449006"/>
                </a:lnTo>
                <a:lnTo>
                  <a:pt x="921409" y="448151"/>
                </a:lnTo>
                <a:lnTo>
                  <a:pt x="923965" y="447231"/>
                </a:lnTo>
                <a:lnTo>
                  <a:pt x="926717" y="446507"/>
                </a:lnTo>
                <a:lnTo>
                  <a:pt x="929470" y="445916"/>
                </a:lnTo>
                <a:lnTo>
                  <a:pt x="932419" y="445390"/>
                </a:lnTo>
                <a:lnTo>
                  <a:pt x="935434" y="444995"/>
                </a:lnTo>
                <a:lnTo>
                  <a:pt x="938514" y="444666"/>
                </a:lnTo>
                <a:lnTo>
                  <a:pt x="941594" y="444469"/>
                </a:lnTo>
                <a:close/>
                <a:moveTo>
                  <a:pt x="801478" y="419866"/>
                </a:moveTo>
                <a:lnTo>
                  <a:pt x="463232" y="419866"/>
                </a:lnTo>
                <a:lnTo>
                  <a:pt x="463232" y="796847"/>
                </a:lnTo>
                <a:lnTo>
                  <a:pt x="801478" y="796847"/>
                </a:lnTo>
                <a:close/>
                <a:moveTo>
                  <a:pt x="811850" y="372981"/>
                </a:moveTo>
                <a:lnTo>
                  <a:pt x="812900" y="373178"/>
                </a:lnTo>
                <a:lnTo>
                  <a:pt x="813885" y="373244"/>
                </a:lnTo>
                <a:lnTo>
                  <a:pt x="814869" y="373441"/>
                </a:lnTo>
                <a:lnTo>
                  <a:pt x="815854" y="373703"/>
                </a:lnTo>
                <a:lnTo>
                  <a:pt x="816707" y="373900"/>
                </a:lnTo>
                <a:lnTo>
                  <a:pt x="817692" y="374229"/>
                </a:lnTo>
                <a:lnTo>
                  <a:pt x="818545" y="374557"/>
                </a:lnTo>
                <a:lnTo>
                  <a:pt x="819399" y="375017"/>
                </a:lnTo>
                <a:lnTo>
                  <a:pt x="820317" y="375411"/>
                </a:lnTo>
                <a:lnTo>
                  <a:pt x="821105" y="375870"/>
                </a:lnTo>
                <a:lnTo>
                  <a:pt x="821893" y="376396"/>
                </a:lnTo>
                <a:lnTo>
                  <a:pt x="822680" y="376987"/>
                </a:lnTo>
                <a:lnTo>
                  <a:pt x="823402" y="377578"/>
                </a:lnTo>
                <a:lnTo>
                  <a:pt x="824124" y="378169"/>
                </a:lnTo>
                <a:lnTo>
                  <a:pt x="824781" y="378825"/>
                </a:lnTo>
                <a:lnTo>
                  <a:pt x="825437" y="379482"/>
                </a:lnTo>
                <a:lnTo>
                  <a:pt x="826094" y="380204"/>
                </a:lnTo>
                <a:lnTo>
                  <a:pt x="826684" y="380927"/>
                </a:lnTo>
                <a:lnTo>
                  <a:pt x="827210" y="381715"/>
                </a:lnTo>
                <a:lnTo>
                  <a:pt x="827735" y="382568"/>
                </a:lnTo>
                <a:lnTo>
                  <a:pt x="828260" y="383356"/>
                </a:lnTo>
                <a:lnTo>
                  <a:pt x="828654" y="384210"/>
                </a:lnTo>
                <a:lnTo>
                  <a:pt x="829048" y="385063"/>
                </a:lnTo>
                <a:lnTo>
                  <a:pt x="829376" y="385983"/>
                </a:lnTo>
                <a:lnTo>
                  <a:pt x="829704" y="386902"/>
                </a:lnTo>
                <a:lnTo>
                  <a:pt x="829967" y="387821"/>
                </a:lnTo>
                <a:lnTo>
                  <a:pt x="830229" y="388806"/>
                </a:lnTo>
                <a:lnTo>
                  <a:pt x="830360" y="389726"/>
                </a:lnTo>
                <a:lnTo>
                  <a:pt x="830492" y="390711"/>
                </a:lnTo>
                <a:lnTo>
                  <a:pt x="830557" y="391761"/>
                </a:lnTo>
                <a:lnTo>
                  <a:pt x="830557" y="392746"/>
                </a:lnTo>
                <a:lnTo>
                  <a:pt x="830557" y="419866"/>
                </a:lnTo>
                <a:lnTo>
                  <a:pt x="806402" y="419866"/>
                </a:lnTo>
                <a:lnTo>
                  <a:pt x="806402" y="796847"/>
                </a:lnTo>
                <a:lnTo>
                  <a:pt x="819136" y="796847"/>
                </a:lnTo>
                <a:lnTo>
                  <a:pt x="819136" y="810374"/>
                </a:lnTo>
                <a:lnTo>
                  <a:pt x="719559" y="810374"/>
                </a:lnTo>
                <a:lnTo>
                  <a:pt x="776732" y="1045717"/>
                </a:lnTo>
                <a:lnTo>
                  <a:pt x="761438" y="1045717"/>
                </a:lnTo>
                <a:lnTo>
                  <a:pt x="704396" y="810374"/>
                </a:lnTo>
                <a:lnTo>
                  <a:pt x="639740" y="810374"/>
                </a:lnTo>
                <a:lnTo>
                  <a:pt x="639740" y="1038165"/>
                </a:lnTo>
                <a:lnTo>
                  <a:pt x="624905" y="1038165"/>
                </a:lnTo>
                <a:lnTo>
                  <a:pt x="624905" y="810374"/>
                </a:lnTo>
                <a:lnTo>
                  <a:pt x="560315" y="810374"/>
                </a:lnTo>
                <a:lnTo>
                  <a:pt x="503142" y="1045717"/>
                </a:lnTo>
                <a:lnTo>
                  <a:pt x="487914" y="1045717"/>
                </a:lnTo>
                <a:lnTo>
                  <a:pt x="545086" y="810374"/>
                </a:lnTo>
                <a:lnTo>
                  <a:pt x="445510" y="810374"/>
                </a:lnTo>
                <a:lnTo>
                  <a:pt x="445510" y="796847"/>
                </a:lnTo>
                <a:lnTo>
                  <a:pt x="458309" y="796847"/>
                </a:lnTo>
                <a:lnTo>
                  <a:pt x="458309" y="419866"/>
                </a:lnTo>
                <a:lnTo>
                  <a:pt x="434088" y="419866"/>
                </a:lnTo>
                <a:lnTo>
                  <a:pt x="434088" y="392746"/>
                </a:lnTo>
                <a:lnTo>
                  <a:pt x="434088" y="391761"/>
                </a:lnTo>
                <a:lnTo>
                  <a:pt x="434154" y="390711"/>
                </a:lnTo>
                <a:lnTo>
                  <a:pt x="434285" y="389726"/>
                </a:lnTo>
                <a:lnTo>
                  <a:pt x="434482" y="388806"/>
                </a:lnTo>
                <a:lnTo>
                  <a:pt x="434679" y="387821"/>
                </a:lnTo>
                <a:lnTo>
                  <a:pt x="434942" y="386902"/>
                </a:lnTo>
                <a:lnTo>
                  <a:pt x="435270" y="385983"/>
                </a:lnTo>
                <a:lnTo>
                  <a:pt x="435664" y="385063"/>
                </a:lnTo>
                <a:lnTo>
                  <a:pt x="435992" y="384210"/>
                </a:lnTo>
                <a:lnTo>
                  <a:pt x="436451" y="383356"/>
                </a:lnTo>
                <a:lnTo>
                  <a:pt x="436976" y="382568"/>
                </a:lnTo>
                <a:lnTo>
                  <a:pt x="437436" y="381715"/>
                </a:lnTo>
                <a:lnTo>
                  <a:pt x="437961" y="380927"/>
                </a:lnTo>
                <a:lnTo>
                  <a:pt x="438552" y="380204"/>
                </a:lnTo>
                <a:lnTo>
                  <a:pt x="439143" y="379482"/>
                </a:lnTo>
                <a:lnTo>
                  <a:pt x="439799" y="378825"/>
                </a:lnTo>
                <a:lnTo>
                  <a:pt x="440521" y="378169"/>
                </a:lnTo>
                <a:lnTo>
                  <a:pt x="441177" y="377578"/>
                </a:lnTo>
                <a:lnTo>
                  <a:pt x="442031" y="376987"/>
                </a:lnTo>
                <a:lnTo>
                  <a:pt x="442753" y="376396"/>
                </a:lnTo>
                <a:lnTo>
                  <a:pt x="443540" y="375870"/>
                </a:lnTo>
                <a:lnTo>
                  <a:pt x="444394" y="375411"/>
                </a:lnTo>
                <a:lnTo>
                  <a:pt x="445247" y="375017"/>
                </a:lnTo>
                <a:lnTo>
                  <a:pt x="446100" y="374557"/>
                </a:lnTo>
                <a:lnTo>
                  <a:pt x="447019" y="374229"/>
                </a:lnTo>
                <a:lnTo>
                  <a:pt x="447873" y="373900"/>
                </a:lnTo>
                <a:lnTo>
                  <a:pt x="448857" y="373703"/>
                </a:lnTo>
                <a:lnTo>
                  <a:pt x="449776" y="373441"/>
                </a:lnTo>
                <a:lnTo>
                  <a:pt x="450761" y="373244"/>
                </a:lnTo>
                <a:lnTo>
                  <a:pt x="451746" y="373178"/>
                </a:lnTo>
                <a:lnTo>
                  <a:pt x="452730" y="372981"/>
                </a:lnTo>
                <a:lnTo>
                  <a:pt x="453780" y="372981"/>
                </a:lnTo>
                <a:lnTo>
                  <a:pt x="810931" y="372981"/>
                </a:lnTo>
                <a:close/>
                <a:moveTo>
                  <a:pt x="749688" y="0"/>
                </a:moveTo>
                <a:lnTo>
                  <a:pt x="0" y="720000"/>
                </a:lnTo>
                <a:lnTo>
                  <a:pt x="749688" y="1440000"/>
                </a:lnTo>
                <a:lnTo>
                  <a:pt x="1499376" y="720000"/>
                </a:lnTo>
                <a:close/>
              </a:path>
            </a:pathLst>
          </a:custGeom>
          <a:solidFill>
            <a:srgbClr val="72C6D0">
              <a:alpha val="7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任意多边形 30"/>
          <p:cNvSpPr>
            <a:spLocks noChangeAspect="1"/>
          </p:cNvSpPr>
          <p:nvPr/>
        </p:nvSpPr>
        <p:spPr>
          <a:xfrm>
            <a:off x="9751706" y="2339710"/>
            <a:ext cx="749688" cy="72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72C6D0">
              <a:alpha val="54902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>
            <a:off x="9849128" y="3200610"/>
            <a:ext cx="562266" cy="540000"/>
          </a:xfrm>
          <a:custGeom>
            <a:avLst/>
            <a:gdLst>
              <a:gd name="connsiteX0" fmla="*/ 270983 w 562266"/>
              <a:gd name="connsiteY0" fmla="*/ 305551 h 540000"/>
              <a:gd name="connsiteX1" fmla="*/ 270983 w 562266"/>
              <a:gd name="connsiteY1" fmla="*/ 330061 h 540000"/>
              <a:gd name="connsiteX2" fmla="*/ 269590 w 562266"/>
              <a:gd name="connsiteY2" fmla="*/ 329774 h 540000"/>
              <a:gd name="connsiteX3" fmla="*/ 268246 w 562266"/>
              <a:gd name="connsiteY3" fmla="*/ 329439 h 540000"/>
              <a:gd name="connsiteX4" fmla="*/ 266950 w 562266"/>
              <a:gd name="connsiteY4" fmla="*/ 329056 h 540000"/>
              <a:gd name="connsiteX5" fmla="*/ 265701 w 562266"/>
              <a:gd name="connsiteY5" fmla="*/ 328577 h 540000"/>
              <a:gd name="connsiteX6" fmla="*/ 264597 w 562266"/>
              <a:gd name="connsiteY6" fmla="*/ 328146 h 540000"/>
              <a:gd name="connsiteX7" fmla="*/ 263445 w 562266"/>
              <a:gd name="connsiteY7" fmla="*/ 327620 h 540000"/>
              <a:gd name="connsiteX8" fmla="*/ 262389 w 562266"/>
              <a:gd name="connsiteY8" fmla="*/ 327045 h 540000"/>
              <a:gd name="connsiteX9" fmla="*/ 261428 w 562266"/>
              <a:gd name="connsiteY9" fmla="*/ 326471 h 540000"/>
              <a:gd name="connsiteX10" fmla="*/ 260949 w 562266"/>
              <a:gd name="connsiteY10" fmla="*/ 326184 h 540000"/>
              <a:gd name="connsiteX11" fmla="*/ 260516 w 562266"/>
              <a:gd name="connsiteY11" fmla="*/ 325849 h 540000"/>
              <a:gd name="connsiteX12" fmla="*/ 260084 w 562266"/>
              <a:gd name="connsiteY12" fmla="*/ 325466 h 540000"/>
              <a:gd name="connsiteX13" fmla="*/ 259748 w 562266"/>
              <a:gd name="connsiteY13" fmla="*/ 325083 h 540000"/>
              <a:gd name="connsiteX14" fmla="*/ 259364 w 562266"/>
              <a:gd name="connsiteY14" fmla="*/ 324652 h 540000"/>
              <a:gd name="connsiteX15" fmla="*/ 259028 w 562266"/>
              <a:gd name="connsiteY15" fmla="*/ 324221 h 540000"/>
              <a:gd name="connsiteX16" fmla="*/ 258788 w 562266"/>
              <a:gd name="connsiteY16" fmla="*/ 323742 h 540000"/>
              <a:gd name="connsiteX17" fmla="*/ 258500 w 562266"/>
              <a:gd name="connsiteY17" fmla="*/ 323264 h 540000"/>
              <a:gd name="connsiteX18" fmla="*/ 258308 w 562266"/>
              <a:gd name="connsiteY18" fmla="*/ 322737 h 540000"/>
              <a:gd name="connsiteX19" fmla="*/ 258116 w 562266"/>
              <a:gd name="connsiteY19" fmla="*/ 322163 h 540000"/>
              <a:gd name="connsiteX20" fmla="*/ 257924 w 562266"/>
              <a:gd name="connsiteY20" fmla="*/ 321636 h 540000"/>
              <a:gd name="connsiteX21" fmla="*/ 257780 w 562266"/>
              <a:gd name="connsiteY21" fmla="*/ 321062 h 540000"/>
              <a:gd name="connsiteX22" fmla="*/ 257684 w 562266"/>
              <a:gd name="connsiteY22" fmla="*/ 320439 h 540000"/>
              <a:gd name="connsiteX23" fmla="*/ 257588 w 562266"/>
              <a:gd name="connsiteY23" fmla="*/ 319817 h 540000"/>
              <a:gd name="connsiteX24" fmla="*/ 257540 w 562266"/>
              <a:gd name="connsiteY24" fmla="*/ 319099 h 540000"/>
              <a:gd name="connsiteX25" fmla="*/ 257540 w 562266"/>
              <a:gd name="connsiteY25" fmla="*/ 318429 h 540000"/>
              <a:gd name="connsiteX26" fmla="*/ 257588 w 562266"/>
              <a:gd name="connsiteY26" fmla="*/ 317328 h 540000"/>
              <a:gd name="connsiteX27" fmla="*/ 257732 w 562266"/>
              <a:gd name="connsiteY27" fmla="*/ 316370 h 540000"/>
              <a:gd name="connsiteX28" fmla="*/ 257972 w 562266"/>
              <a:gd name="connsiteY28" fmla="*/ 315365 h 540000"/>
              <a:gd name="connsiteX29" fmla="*/ 258356 w 562266"/>
              <a:gd name="connsiteY29" fmla="*/ 314408 h 540000"/>
              <a:gd name="connsiteX30" fmla="*/ 258740 w 562266"/>
              <a:gd name="connsiteY30" fmla="*/ 313546 h 540000"/>
              <a:gd name="connsiteX31" fmla="*/ 259268 w 562266"/>
              <a:gd name="connsiteY31" fmla="*/ 312732 h 540000"/>
              <a:gd name="connsiteX32" fmla="*/ 259940 w 562266"/>
              <a:gd name="connsiteY32" fmla="*/ 311966 h 540000"/>
              <a:gd name="connsiteX33" fmla="*/ 260612 w 562266"/>
              <a:gd name="connsiteY33" fmla="*/ 311200 h 540000"/>
              <a:gd name="connsiteX34" fmla="*/ 261477 w 562266"/>
              <a:gd name="connsiteY34" fmla="*/ 310482 h 540000"/>
              <a:gd name="connsiteX35" fmla="*/ 262437 w 562266"/>
              <a:gd name="connsiteY35" fmla="*/ 309764 h 540000"/>
              <a:gd name="connsiteX36" fmla="*/ 263541 w 562266"/>
              <a:gd name="connsiteY36" fmla="*/ 309094 h 540000"/>
              <a:gd name="connsiteX37" fmla="*/ 264789 w 562266"/>
              <a:gd name="connsiteY37" fmla="*/ 308328 h 540000"/>
              <a:gd name="connsiteX38" fmla="*/ 266133 w 562266"/>
              <a:gd name="connsiteY38" fmla="*/ 307658 h 540000"/>
              <a:gd name="connsiteX39" fmla="*/ 267622 w 562266"/>
              <a:gd name="connsiteY39" fmla="*/ 306987 h 540000"/>
              <a:gd name="connsiteX40" fmla="*/ 269254 w 562266"/>
              <a:gd name="connsiteY40" fmla="*/ 306222 h 540000"/>
              <a:gd name="connsiteX41" fmla="*/ 284089 w 562266"/>
              <a:gd name="connsiteY41" fmla="*/ 254853 h 540000"/>
              <a:gd name="connsiteX42" fmla="*/ 285390 w 562266"/>
              <a:gd name="connsiteY42" fmla="*/ 254950 h 540000"/>
              <a:gd name="connsiteX43" fmla="*/ 286643 w 562266"/>
              <a:gd name="connsiteY43" fmla="*/ 255143 h 540000"/>
              <a:gd name="connsiteX44" fmla="*/ 287800 w 562266"/>
              <a:gd name="connsiteY44" fmla="*/ 255385 h 540000"/>
              <a:gd name="connsiteX45" fmla="*/ 288957 w 562266"/>
              <a:gd name="connsiteY45" fmla="*/ 255724 h 540000"/>
              <a:gd name="connsiteX46" fmla="*/ 290065 w 562266"/>
              <a:gd name="connsiteY46" fmla="*/ 256063 h 540000"/>
              <a:gd name="connsiteX47" fmla="*/ 291173 w 562266"/>
              <a:gd name="connsiteY47" fmla="*/ 256499 h 540000"/>
              <a:gd name="connsiteX48" fmla="*/ 292137 w 562266"/>
              <a:gd name="connsiteY48" fmla="*/ 257080 h 540000"/>
              <a:gd name="connsiteX49" fmla="*/ 293101 w 562266"/>
              <a:gd name="connsiteY49" fmla="*/ 257661 h 540000"/>
              <a:gd name="connsiteX50" fmla="*/ 293968 w 562266"/>
              <a:gd name="connsiteY50" fmla="*/ 258290 h 540000"/>
              <a:gd name="connsiteX51" fmla="*/ 294402 w 562266"/>
              <a:gd name="connsiteY51" fmla="*/ 258677 h 540000"/>
              <a:gd name="connsiteX52" fmla="*/ 294739 w 562266"/>
              <a:gd name="connsiteY52" fmla="*/ 259016 h 540000"/>
              <a:gd name="connsiteX53" fmla="*/ 295077 w 562266"/>
              <a:gd name="connsiteY53" fmla="*/ 259403 h 540000"/>
              <a:gd name="connsiteX54" fmla="*/ 295366 w 562266"/>
              <a:gd name="connsiteY54" fmla="*/ 259791 h 540000"/>
              <a:gd name="connsiteX55" fmla="*/ 295655 w 562266"/>
              <a:gd name="connsiteY55" fmla="*/ 260226 h 540000"/>
              <a:gd name="connsiteX56" fmla="*/ 295944 w 562266"/>
              <a:gd name="connsiteY56" fmla="*/ 260614 h 540000"/>
              <a:gd name="connsiteX57" fmla="*/ 296137 w 562266"/>
              <a:gd name="connsiteY57" fmla="*/ 261050 h 540000"/>
              <a:gd name="connsiteX58" fmla="*/ 296330 w 562266"/>
              <a:gd name="connsiteY58" fmla="*/ 261485 h 540000"/>
              <a:gd name="connsiteX59" fmla="*/ 296522 w 562266"/>
              <a:gd name="connsiteY59" fmla="*/ 262018 h 540000"/>
              <a:gd name="connsiteX60" fmla="*/ 296619 w 562266"/>
              <a:gd name="connsiteY60" fmla="*/ 262502 h 540000"/>
              <a:gd name="connsiteX61" fmla="*/ 296715 w 562266"/>
              <a:gd name="connsiteY61" fmla="*/ 262986 h 540000"/>
              <a:gd name="connsiteX62" fmla="*/ 296812 w 562266"/>
              <a:gd name="connsiteY62" fmla="*/ 263518 h 540000"/>
              <a:gd name="connsiteX63" fmla="*/ 296860 w 562266"/>
              <a:gd name="connsiteY63" fmla="*/ 264051 h 540000"/>
              <a:gd name="connsiteX64" fmla="*/ 296860 w 562266"/>
              <a:gd name="connsiteY64" fmla="*/ 264535 h 540000"/>
              <a:gd name="connsiteX65" fmla="*/ 296812 w 562266"/>
              <a:gd name="connsiteY65" fmla="*/ 265309 h 540000"/>
              <a:gd name="connsiteX66" fmla="*/ 296715 w 562266"/>
              <a:gd name="connsiteY66" fmla="*/ 266036 h 540000"/>
              <a:gd name="connsiteX67" fmla="*/ 296474 w 562266"/>
              <a:gd name="connsiteY67" fmla="*/ 266810 h 540000"/>
              <a:gd name="connsiteX68" fmla="*/ 296185 w 562266"/>
              <a:gd name="connsiteY68" fmla="*/ 267585 h 540000"/>
              <a:gd name="connsiteX69" fmla="*/ 295848 w 562266"/>
              <a:gd name="connsiteY69" fmla="*/ 268359 h 540000"/>
              <a:gd name="connsiteX70" fmla="*/ 295318 w 562266"/>
              <a:gd name="connsiteY70" fmla="*/ 269134 h 540000"/>
              <a:gd name="connsiteX71" fmla="*/ 294788 w 562266"/>
              <a:gd name="connsiteY71" fmla="*/ 269957 h 540000"/>
              <a:gd name="connsiteX72" fmla="*/ 294113 w 562266"/>
              <a:gd name="connsiteY72" fmla="*/ 270732 h 540000"/>
              <a:gd name="connsiteX73" fmla="*/ 293776 w 562266"/>
              <a:gd name="connsiteY73" fmla="*/ 271167 h 540000"/>
              <a:gd name="connsiteX74" fmla="*/ 293390 w 562266"/>
              <a:gd name="connsiteY74" fmla="*/ 271555 h 540000"/>
              <a:gd name="connsiteX75" fmla="*/ 292956 w 562266"/>
              <a:gd name="connsiteY75" fmla="*/ 271942 h 540000"/>
              <a:gd name="connsiteX76" fmla="*/ 292474 w 562266"/>
              <a:gd name="connsiteY76" fmla="*/ 272281 h 540000"/>
              <a:gd name="connsiteX77" fmla="*/ 291993 w 562266"/>
              <a:gd name="connsiteY77" fmla="*/ 272620 h 540000"/>
              <a:gd name="connsiteX78" fmla="*/ 291462 w 562266"/>
              <a:gd name="connsiteY78" fmla="*/ 273007 h 540000"/>
              <a:gd name="connsiteX79" fmla="*/ 290258 w 562266"/>
              <a:gd name="connsiteY79" fmla="*/ 273636 h 540000"/>
              <a:gd name="connsiteX80" fmla="*/ 288908 w 562266"/>
              <a:gd name="connsiteY80" fmla="*/ 274169 h 540000"/>
              <a:gd name="connsiteX81" fmla="*/ 287463 w 562266"/>
              <a:gd name="connsiteY81" fmla="*/ 274750 h 540000"/>
              <a:gd name="connsiteX82" fmla="*/ 285824 w 562266"/>
              <a:gd name="connsiteY82" fmla="*/ 275234 h 540000"/>
              <a:gd name="connsiteX83" fmla="*/ 284089 w 562266"/>
              <a:gd name="connsiteY83" fmla="*/ 275669 h 540000"/>
              <a:gd name="connsiteX84" fmla="*/ 283991 w 562266"/>
              <a:gd name="connsiteY84" fmla="*/ 228388 h 540000"/>
              <a:gd name="connsiteX85" fmla="*/ 270842 w 562266"/>
              <a:gd name="connsiteY85" fmla="*/ 228388 h 540000"/>
              <a:gd name="connsiteX86" fmla="*/ 270842 w 562266"/>
              <a:gd name="connsiteY86" fmla="*/ 235680 h 540000"/>
              <a:gd name="connsiteX87" fmla="*/ 268490 w 562266"/>
              <a:gd name="connsiteY87" fmla="*/ 235968 h 540000"/>
              <a:gd name="connsiteX88" fmla="*/ 266283 w 562266"/>
              <a:gd name="connsiteY88" fmla="*/ 236352 h 540000"/>
              <a:gd name="connsiteX89" fmla="*/ 264027 w 562266"/>
              <a:gd name="connsiteY89" fmla="*/ 236832 h 540000"/>
              <a:gd name="connsiteX90" fmla="*/ 261868 w 562266"/>
              <a:gd name="connsiteY90" fmla="*/ 237264 h 540000"/>
              <a:gd name="connsiteX91" fmla="*/ 259756 w 562266"/>
              <a:gd name="connsiteY91" fmla="*/ 237791 h 540000"/>
              <a:gd name="connsiteX92" fmla="*/ 257644 w 562266"/>
              <a:gd name="connsiteY92" fmla="*/ 238415 h 540000"/>
              <a:gd name="connsiteX93" fmla="*/ 255629 w 562266"/>
              <a:gd name="connsiteY93" fmla="*/ 239039 h 540000"/>
              <a:gd name="connsiteX94" fmla="*/ 253613 w 562266"/>
              <a:gd name="connsiteY94" fmla="*/ 239806 h 540000"/>
              <a:gd name="connsiteX95" fmla="*/ 251598 w 562266"/>
              <a:gd name="connsiteY95" fmla="*/ 240526 h 540000"/>
              <a:gd name="connsiteX96" fmla="*/ 249582 w 562266"/>
              <a:gd name="connsiteY96" fmla="*/ 241437 h 540000"/>
              <a:gd name="connsiteX97" fmla="*/ 247519 w 562266"/>
              <a:gd name="connsiteY97" fmla="*/ 242349 h 540000"/>
              <a:gd name="connsiteX98" fmla="*/ 245407 w 562266"/>
              <a:gd name="connsiteY98" fmla="*/ 243356 h 540000"/>
              <a:gd name="connsiteX99" fmla="*/ 243199 w 562266"/>
              <a:gd name="connsiteY99" fmla="*/ 244507 h 540000"/>
              <a:gd name="connsiteX100" fmla="*/ 240992 w 562266"/>
              <a:gd name="connsiteY100" fmla="*/ 245611 h 540000"/>
              <a:gd name="connsiteX101" fmla="*/ 238688 w 562266"/>
              <a:gd name="connsiteY101" fmla="*/ 246906 h 540000"/>
              <a:gd name="connsiteX102" fmla="*/ 236433 w 562266"/>
              <a:gd name="connsiteY102" fmla="*/ 248250 h 540000"/>
              <a:gd name="connsiteX103" fmla="*/ 236433 w 562266"/>
              <a:gd name="connsiteY103" fmla="*/ 272860 h 540000"/>
              <a:gd name="connsiteX104" fmla="*/ 237969 w 562266"/>
              <a:gd name="connsiteY104" fmla="*/ 271661 h 540000"/>
              <a:gd name="connsiteX105" fmla="*/ 239600 w 562266"/>
              <a:gd name="connsiteY105" fmla="*/ 270461 h 540000"/>
              <a:gd name="connsiteX106" fmla="*/ 241328 w 562266"/>
              <a:gd name="connsiteY106" fmla="*/ 269262 h 540000"/>
              <a:gd name="connsiteX107" fmla="*/ 243151 w 562266"/>
              <a:gd name="connsiteY107" fmla="*/ 268111 h 540000"/>
              <a:gd name="connsiteX108" fmla="*/ 245071 w 562266"/>
              <a:gd name="connsiteY108" fmla="*/ 266911 h 540000"/>
              <a:gd name="connsiteX109" fmla="*/ 247135 w 562266"/>
              <a:gd name="connsiteY109" fmla="*/ 265712 h 540000"/>
              <a:gd name="connsiteX110" fmla="*/ 249246 w 562266"/>
              <a:gd name="connsiteY110" fmla="*/ 264465 h 540000"/>
              <a:gd name="connsiteX111" fmla="*/ 251454 w 562266"/>
              <a:gd name="connsiteY111" fmla="*/ 263313 h 540000"/>
              <a:gd name="connsiteX112" fmla="*/ 253757 w 562266"/>
              <a:gd name="connsiteY112" fmla="*/ 262114 h 540000"/>
              <a:gd name="connsiteX113" fmla="*/ 256061 w 562266"/>
              <a:gd name="connsiteY113" fmla="*/ 261011 h 540000"/>
              <a:gd name="connsiteX114" fmla="*/ 258460 w 562266"/>
              <a:gd name="connsiteY114" fmla="*/ 260003 h 540000"/>
              <a:gd name="connsiteX115" fmla="*/ 260860 w 562266"/>
              <a:gd name="connsiteY115" fmla="*/ 259092 h 540000"/>
              <a:gd name="connsiteX116" fmla="*/ 263307 w 562266"/>
              <a:gd name="connsiteY116" fmla="*/ 258228 h 540000"/>
              <a:gd name="connsiteX117" fmla="*/ 265803 w 562266"/>
              <a:gd name="connsiteY117" fmla="*/ 257508 h 540000"/>
              <a:gd name="connsiteX118" fmla="*/ 268298 w 562266"/>
              <a:gd name="connsiteY118" fmla="*/ 256789 h 540000"/>
              <a:gd name="connsiteX119" fmla="*/ 270842 w 562266"/>
              <a:gd name="connsiteY119" fmla="*/ 256213 h 540000"/>
              <a:gd name="connsiteX120" fmla="*/ 270842 w 562266"/>
              <a:gd name="connsiteY120" fmla="*/ 278857 h 540000"/>
              <a:gd name="connsiteX121" fmla="*/ 268586 w 562266"/>
              <a:gd name="connsiteY121" fmla="*/ 279624 h 540000"/>
              <a:gd name="connsiteX122" fmla="*/ 266475 w 562266"/>
              <a:gd name="connsiteY122" fmla="*/ 280344 h 540000"/>
              <a:gd name="connsiteX123" fmla="*/ 264411 w 562266"/>
              <a:gd name="connsiteY123" fmla="*/ 281159 h 540000"/>
              <a:gd name="connsiteX124" fmla="*/ 262300 w 562266"/>
              <a:gd name="connsiteY124" fmla="*/ 281927 h 540000"/>
              <a:gd name="connsiteX125" fmla="*/ 260380 w 562266"/>
              <a:gd name="connsiteY125" fmla="*/ 282791 h 540000"/>
              <a:gd name="connsiteX126" fmla="*/ 258460 w 562266"/>
              <a:gd name="connsiteY126" fmla="*/ 283654 h 540000"/>
              <a:gd name="connsiteX127" fmla="*/ 256589 w 562266"/>
              <a:gd name="connsiteY127" fmla="*/ 284470 h 540000"/>
              <a:gd name="connsiteX128" fmla="*/ 254813 w 562266"/>
              <a:gd name="connsiteY128" fmla="*/ 285381 h 540000"/>
              <a:gd name="connsiteX129" fmla="*/ 252989 w 562266"/>
              <a:gd name="connsiteY129" fmla="*/ 286245 h 540000"/>
              <a:gd name="connsiteX130" fmla="*/ 251310 w 562266"/>
              <a:gd name="connsiteY130" fmla="*/ 287156 h 540000"/>
              <a:gd name="connsiteX131" fmla="*/ 249678 w 562266"/>
              <a:gd name="connsiteY131" fmla="*/ 288068 h 540000"/>
              <a:gd name="connsiteX132" fmla="*/ 248094 w 562266"/>
              <a:gd name="connsiteY132" fmla="*/ 289075 h 540000"/>
              <a:gd name="connsiteX133" fmla="*/ 246607 w 562266"/>
              <a:gd name="connsiteY133" fmla="*/ 290083 h 540000"/>
              <a:gd name="connsiteX134" fmla="*/ 245119 w 562266"/>
              <a:gd name="connsiteY134" fmla="*/ 291042 h 540000"/>
              <a:gd name="connsiteX135" fmla="*/ 243727 w 562266"/>
              <a:gd name="connsiteY135" fmla="*/ 292098 h 540000"/>
              <a:gd name="connsiteX136" fmla="*/ 242431 w 562266"/>
              <a:gd name="connsiteY136" fmla="*/ 293153 h 540000"/>
              <a:gd name="connsiteX137" fmla="*/ 241136 w 562266"/>
              <a:gd name="connsiteY137" fmla="*/ 294208 h 540000"/>
              <a:gd name="connsiteX138" fmla="*/ 239936 w 562266"/>
              <a:gd name="connsiteY138" fmla="*/ 295360 h 540000"/>
              <a:gd name="connsiteX139" fmla="*/ 238784 w 562266"/>
              <a:gd name="connsiteY139" fmla="*/ 296511 h 540000"/>
              <a:gd name="connsiteX140" fmla="*/ 237825 w 562266"/>
              <a:gd name="connsiteY140" fmla="*/ 297759 h 540000"/>
              <a:gd name="connsiteX141" fmla="*/ 236817 w 562266"/>
              <a:gd name="connsiteY141" fmla="*/ 299006 h 540000"/>
              <a:gd name="connsiteX142" fmla="*/ 236001 w 562266"/>
              <a:gd name="connsiteY142" fmla="*/ 300349 h 540000"/>
              <a:gd name="connsiteX143" fmla="*/ 235185 w 562266"/>
              <a:gd name="connsiteY143" fmla="*/ 301740 h 540000"/>
              <a:gd name="connsiteX144" fmla="*/ 234513 w 562266"/>
              <a:gd name="connsiteY144" fmla="*/ 303179 h 540000"/>
              <a:gd name="connsiteX145" fmla="*/ 233889 w 562266"/>
              <a:gd name="connsiteY145" fmla="*/ 304667 h 540000"/>
              <a:gd name="connsiteX146" fmla="*/ 233361 w 562266"/>
              <a:gd name="connsiteY146" fmla="*/ 306202 h 540000"/>
              <a:gd name="connsiteX147" fmla="*/ 232929 w 562266"/>
              <a:gd name="connsiteY147" fmla="*/ 307737 h 540000"/>
              <a:gd name="connsiteX148" fmla="*/ 232497 w 562266"/>
              <a:gd name="connsiteY148" fmla="*/ 309368 h 540000"/>
              <a:gd name="connsiteX149" fmla="*/ 232210 w 562266"/>
              <a:gd name="connsiteY149" fmla="*/ 311047 h 540000"/>
              <a:gd name="connsiteX150" fmla="*/ 232018 w 562266"/>
              <a:gd name="connsiteY150" fmla="*/ 312774 h 540000"/>
              <a:gd name="connsiteX151" fmla="*/ 231922 w 562266"/>
              <a:gd name="connsiteY151" fmla="*/ 314549 h 540000"/>
              <a:gd name="connsiteX152" fmla="*/ 231874 w 562266"/>
              <a:gd name="connsiteY152" fmla="*/ 316372 h 540000"/>
              <a:gd name="connsiteX153" fmla="*/ 231874 w 562266"/>
              <a:gd name="connsiteY153" fmla="*/ 317332 h 540000"/>
              <a:gd name="connsiteX154" fmla="*/ 231922 w 562266"/>
              <a:gd name="connsiteY154" fmla="*/ 318243 h 540000"/>
              <a:gd name="connsiteX155" fmla="*/ 232018 w 562266"/>
              <a:gd name="connsiteY155" fmla="*/ 319155 h 540000"/>
              <a:gd name="connsiteX156" fmla="*/ 232114 w 562266"/>
              <a:gd name="connsiteY156" fmla="*/ 320066 h 540000"/>
              <a:gd name="connsiteX157" fmla="*/ 232258 w 562266"/>
              <a:gd name="connsiteY157" fmla="*/ 320978 h 540000"/>
              <a:gd name="connsiteX158" fmla="*/ 232402 w 562266"/>
              <a:gd name="connsiteY158" fmla="*/ 321889 h 540000"/>
              <a:gd name="connsiteX159" fmla="*/ 232594 w 562266"/>
              <a:gd name="connsiteY159" fmla="*/ 322753 h 540000"/>
              <a:gd name="connsiteX160" fmla="*/ 232881 w 562266"/>
              <a:gd name="connsiteY160" fmla="*/ 323712 h 540000"/>
              <a:gd name="connsiteX161" fmla="*/ 233122 w 562266"/>
              <a:gd name="connsiteY161" fmla="*/ 324624 h 540000"/>
              <a:gd name="connsiteX162" fmla="*/ 233409 w 562266"/>
              <a:gd name="connsiteY162" fmla="*/ 325487 h 540000"/>
              <a:gd name="connsiteX163" fmla="*/ 234033 w 562266"/>
              <a:gd name="connsiteY163" fmla="*/ 327310 h 540000"/>
              <a:gd name="connsiteX164" fmla="*/ 234849 w 562266"/>
              <a:gd name="connsiteY164" fmla="*/ 329133 h 540000"/>
              <a:gd name="connsiteX165" fmla="*/ 235761 w 562266"/>
              <a:gd name="connsiteY165" fmla="*/ 330956 h 540000"/>
              <a:gd name="connsiteX166" fmla="*/ 236289 w 562266"/>
              <a:gd name="connsiteY166" fmla="*/ 331820 h 540000"/>
              <a:gd name="connsiteX167" fmla="*/ 236817 w 562266"/>
              <a:gd name="connsiteY167" fmla="*/ 332683 h 540000"/>
              <a:gd name="connsiteX168" fmla="*/ 237392 w 562266"/>
              <a:gd name="connsiteY168" fmla="*/ 333547 h 540000"/>
              <a:gd name="connsiteX169" fmla="*/ 238016 w 562266"/>
              <a:gd name="connsiteY169" fmla="*/ 334411 h 540000"/>
              <a:gd name="connsiteX170" fmla="*/ 238688 w 562266"/>
              <a:gd name="connsiteY170" fmla="*/ 335178 h 540000"/>
              <a:gd name="connsiteX171" fmla="*/ 239408 w 562266"/>
              <a:gd name="connsiteY171" fmla="*/ 336042 h 540000"/>
              <a:gd name="connsiteX172" fmla="*/ 240128 w 562266"/>
              <a:gd name="connsiteY172" fmla="*/ 336809 h 540000"/>
              <a:gd name="connsiteX173" fmla="*/ 240896 w 562266"/>
              <a:gd name="connsiteY173" fmla="*/ 337625 h 540000"/>
              <a:gd name="connsiteX174" fmla="*/ 241712 w 562266"/>
              <a:gd name="connsiteY174" fmla="*/ 338344 h 540000"/>
              <a:gd name="connsiteX175" fmla="*/ 242575 w 562266"/>
              <a:gd name="connsiteY175" fmla="*/ 339160 h 540000"/>
              <a:gd name="connsiteX176" fmla="*/ 243439 w 562266"/>
              <a:gd name="connsiteY176" fmla="*/ 339880 h 540000"/>
              <a:gd name="connsiteX177" fmla="*/ 244351 w 562266"/>
              <a:gd name="connsiteY177" fmla="*/ 340599 h 540000"/>
              <a:gd name="connsiteX178" fmla="*/ 245311 w 562266"/>
              <a:gd name="connsiteY178" fmla="*/ 341319 h 540000"/>
              <a:gd name="connsiteX179" fmla="*/ 246319 w 562266"/>
              <a:gd name="connsiteY179" fmla="*/ 342038 h 540000"/>
              <a:gd name="connsiteX180" fmla="*/ 247375 w 562266"/>
              <a:gd name="connsiteY180" fmla="*/ 342710 h 540000"/>
              <a:gd name="connsiteX181" fmla="*/ 248382 w 562266"/>
              <a:gd name="connsiteY181" fmla="*/ 343382 h 540000"/>
              <a:gd name="connsiteX182" fmla="*/ 249534 w 562266"/>
              <a:gd name="connsiteY182" fmla="*/ 344005 h 540000"/>
              <a:gd name="connsiteX183" fmla="*/ 250686 w 562266"/>
              <a:gd name="connsiteY183" fmla="*/ 344629 h 540000"/>
              <a:gd name="connsiteX184" fmla="*/ 251886 w 562266"/>
              <a:gd name="connsiteY184" fmla="*/ 345253 h 540000"/>
              <a:gd name="connsiteX185" fmla="*/ 253085 w 562266"/>
              <a:gd name="connsiteY185" fmla="*/ 345780 h 540000"/>
              <a:gd name="connsiteX186" fmla="*/ 254333 w 562266"/>
              <a:gd name="connsiteY186" fmla="*/ 346308 h 540000"/>
              <a:gd name="connsiteX187" fmla="*/ 255677 w 562266"/>
              <a:gd name="connsiteY187" fmla="*/ 346788 h 540000"/>
              <a:gd name="connsiteX188" fmla="*/ 257021 w 562266"/>
              <a:gd name="connsiteY188" fmla="*/ 347220 h 540000"/>
              <a:gd name="connsiteX189" fmla="*/ 258412 w 562266"/>
              <a:gd name="connsiteY189" fmla="*/ 347651 h 540000"/>
              <a:gd name="connsiteX190" fmla="*/ 259804 w 562266"/>
              <a:gd name="connsiteY190" fmla="*/ 348083 h 540000"/>
              <a:gd name="connsiteX191" fmla="*/ 261292 w 562266"/>
              <a:gd name="connsiteY191" fmla="*/ 348419 h 540000"/>
              <a:gd name="connsiteX192" fmla="*/ 262780 w 562266"/>
              <a:gd name="connsiteY192" fmla="*/ 348755 h 540000"/>
              <a:gd name="connsiteX193" fmla="*/ 264315 w 562266"/>
              <a:gd name="connsiteY193" fmla="*/ 349043 h 540000"/>
              <a:gd name="connsiteX194" fmla="*/ 265899 w 562266"/>
              <a:gd name="connsiteY194" fmla="*/ 349282 h 540000"/>
              <a:gd name="connsiteX195" fmla="*/ 267483 w 562266"/>
              <a:gd name="connsiteY195" fmla="*/ 349570 h 540000"/>
              <a:gd name="connsiteX196" fmla="*/ 269162 w 562266"/>
              <a:gd name="connsiteY196" fmla="*/ 349762 h 540000"/>
              <a:gd name="connsiteX197" fmla="*/ 270842 w 562266"/>
              <a:gd name="connsiteY197" fmla="*/ 349954 h 540000"/>
              <a:gd name="connsiteX198" fmla="*/ 270842 w 562266"/>
              <a:gd name="connsiteY198" fmla="*/ 364394 h 540000"/>
              <a:gd name="connsiteX199" fmla="*/ 283991 w 562266"/>
              <a:gd name="connsiteY199" fmla="*/ 364394 h 540000"/>
              <a:gd name="connsiteX200" fmla="*/ 283991 w 562266"/>
              <a:gd name="connsiteY200" fmla="*/ 349954 h 540000"/>
              <a:gd name="connsiteX201" fmla="*/ 286055 w 562266"/>
              <a:gd name="connsiteY201" fmla="*/ 349666 h 540000"/>
              <a:gd name="connsiteX202" fmla="*/ 288262 w 562266"/>
              <a:gd name="connsiteY202" fmla="*/ 349282 h 540000"/>
              <a:gd name="connsiteX203" fmla="*/ 290470 w 562266"/>
              <a:gd name="connsiteY203" fmla="*/ 348851 h 540000"/>
              <a:gd name="connsiteX204" fmla="*/ 292725 w 562266"/>
              <a:gd name="connsiteY204" fmla="*/ 348371 h 540000"/>
              <a:gd name="connsiteX205" fmla="*/ 295029 w 562266"/>
              <a:gd name="connsiteY205" fmla="*/ 347747 h 540000"/>
              <a:gd name="connsiteX206" fmla="*/ 297428 w 562266"/>
              <a:gd name="connsiteY206" fmla="*/ 347172 h 540000"/>
              <a:gd name="connsiteX207" fmla="*/ 299780 w 562266"/>
              <a:gd name="connsiteY207" fmla="*/ 346452 h 540000"/>
              <a:gd name="connsiteX208" fmla="*/ 302275 w 562266"/>
              <a:gd name="connsiteY208" fmla="*/ 345636 h 540000"/>
              <a:gd name="connsiteX209" fmla="*/ 304723 w 562266"/>
              <a:gd name="connsiteY209" fmla="*/ 344821 h 540000"/>
              <a:gd name="connsiteX210" fmla="*/ 307122 w 562266"/>
              <a:gd name="connsiteY210" fmla="*/ 343909 h 540000"/>
              <a:gd name="connsiteX211" fmla="*/ 309474 w 562266"/>
              <a:gd name="connsiteY211" fmla="*/ 342950 h 540000"/>
              <a:gd name="connsiteX212" fmla="*/ 311777 w 562266"/>
              <a:gd name="connsiteY212" fmla="*/ 341990 h 540000"/>
              <a:gd name="connsiteX213" fmla="*/ 314033 w 562266"/>
              <a:gd name="connsiteY213" fmla="*/ 340887 h 540000"/>
              <a:gd name="connsiteX214" fmla="*/ 316241 w 562266"/>
              <a:gd name="connsiteY214" fmla="*/ 339784 h 540000"/>
              <a:gd name="connsiteX215" fmla="*/ 318352 w 562266"/>
              <a:gd name="connsiteY215" fmla="*/ 338632 h 540000"/>
              <a:gd name="connsiteX216" fmla="*/ 320464 w 562266"/>
              <a:gd name="connsiteY216" fmla="*/ 337433 h 540000"/>
              <a:gd name="connsiteX217" fmla="*/ 320464 w 562266"/>
              <a:gd name="connsiteY217" fmla="*/ 313830 h 540000"/>
              <a:gd name="connsiteX218" fmla="*/ 317776 w 562266"/>
              <a:gd name="connsiteY218" fmla="*/ 315797 h 540000"/>
              <a:gd name="connsiteX219" fmla="*/ 314993 w 562266"/>
              <a:gd name="connsiteY219" fmla="*/ 317716 h 540000"/>
              <a:gd name="connsiteX220" fmla="*/ 312113 w 562266"/>
              <a:gd name="connsiteY220" fmla="*/ 319539 h 540000"/>
              <a:gd name="connsiteX221" fmla="*/ 309186 w 562266"/>
              <a:gd name="connsiteY221" fmla="*/ 321362 h 540000"/>
              <a:gd name="connsiteX222" fmla="*/ 307698 w 562266"/>
              <a:gd name="connsiteY222" fmla="*/ 322177 h 540000"/>
              <a:gd name="connsiteX223" fmla="*/ 306163 w 562266"/>
              <a:gd name="connsiteY223" fmla="*/ 322993 h 540000"/>
              <a:gd name="connsiteX224" fmla="*/ 304675 w 562266"/>
              <a:gd name="connsiteY224" fmla="*/ 323712 h 540000"/>
              <a:gd name="connsiteX225" fmla="*/ 303139 w 562266"/>
              <a:gd name="connsiteY225" fmla="*/ 324480 h 540000"/>
              <a:gd name="connsiteX226" fmla="*/ 301604 w 562266"/>
              <a:gd name="connsiteY226" fmla="*/ 325152 h 540000"/>
              <a:gd name="connsiteX227" fmla="*/ 300068 w 562266"/>
              <a:gd name="connsiteY227" fmla="*/ 325823 h 540000"/>
              <a:gd name="connsiteX228" fmla="*/ 298484 w 562266"/>
              <a:gd name="connsiteY228" fmla="*/ 326447 h 540000"/>
              <a:gd name="connsiteX229" fmla="*/ 296900 w 562266"/>
              <a:gd name="connsiteY229" fmla="*/ 327023 h 540000"/>
              <a:gd name="connsiteX230" fmla="*/ 295317 w 562266"/>
              <a:gd name="connsiteY230" fmla="*/ 327598 h 540000"/>
              <a:gd name="connsiteX231" fmla="*/ 293733 w 562266"/>
              <a:gd name="connsiteY231" fmla="*/ 328078 h 540000"/>
              <a:gd name="connsiteX232" fmla="*/ 292149 w 562266"/>
              <a:gd name="connsiteY232" fmla="*/ 328510 h 540000"/>
              <a:gd name="connsiteX233" fmla="*/ 290518 w 562266"/>
              <a:gd name="connsiteY233" fmla="*/ 328941 h 540000"/>
              <a:gd name="connsiteX234" fmla="*/ 288886 w 562266"/>
              <a:gd name="connsiteY234" fmla="*/ 329325 h 540000"/>
              <a:gd name="connsiteX235" fmla="*/ 287255 w 562266"/>
              <a:gd name="connsiteY235" fmla="*/ 329661 h 540000"/>
              <a:gd name="connsiteX236" fmla="*/ 285623 w 562266"/>
              <a:gd name="connsiteY236" fmla="*/ 329901 h 540000"/>
              <a:gd name="connsiteX237" fmla="*/ 283991 w 562266"/>
              <a:gd name="connsiteY237" fmla="*/ 330141 h 540000"/>
              <a:gd name="connsiteX238" fmla="*/ 283991 w 562266"/>
              <a:gd name="connsiteY238" fmla="*/ 302508 h 540000"/>
              <a:gd name="connsiteX239" fmla="*/ 287830 w 562266"/>
              <a:gd name="connsiteY239" fmla="*/ 301500 h 540000"/>
              <a:gd name="connsiteX240" fmla="*/ 291430 w 562266"/>
              <a:gd name="connsiteY240" fmla="*/ 300397 h 540000"/>
              <a:gd name="connsiteX241" fmla="*/ 293157 w 562266"/>
              <a:gd name="connsiteY241" fmla="*/ 299869 h 540000"/>
              <a:gd name="connsiteX242" fmla="*/ 294789 w 562266"/>
              <a:gd name="connsiteY242" fmla="*/ 299342 h 540000"/>
              <a:gd name="connsiteX243" fmla="*/ 296421 w 562266"/>
              <a:gd name="connsiteY243" fmla="*/ 298766 h 540000"/>
              <a:gd name="connsiteX244" fmla="*/ 297956 w 562266"/>
              <a:gd name="connsiteY244" fmla="*/ 298190 h 540000"/>
              <a:gd name="connsiteX245" fmla="*/ 299444 w 562266"/>
              <a:gd name="connsiteY245" fmla="*/ 297567 h 540000"/>
              <a:gd name="connsiteX246" fmla="*/ 300836 w 562266"/>
              <a:gd name="connsiteY246" fmla="*/ 296943 h 540000"/>
              <a:gd name="connsiteX247" fmla="*/ 302227 w 562266"/>
              <a:gd name="connsiteY247" fmla="*/ 296367 h 540000"/>
              <a:gd name="connsiteX248" fmla="*/ 303523 w 562266"/>
              <a:gd name="connsiteY248" fmla="*/ 295696 h 540000"/>
              <a:gd name="connsiteX249" fmla="*/ 304771 w 562266"/>
              <a:gd name="connsiteY249" fmla="*/ 295072 h 540000"/>
              <a:gd name="connsiteX250" fmla="*/ 305971 w 562266"/>
              <a:gd name="connsiteY250" fmla="*/ 294352 h 540000"/>
              <a:gd name="connsiteX251" fmla="*/ 307074 w 562266"/>
              <a:gd name="connsiteY251" fmla="*/ 293681 h 540000"/>
              <a:gd name="connsiteX252" fmla="*/ 308178 w 562266"/>
              <a:gd name="connsiteY252" fmla="*/ 292961 h 540000"/>
              <a:gd name="connsiteX253" fmla="*/ 310146 w 562266"/>
              <a:gd name="connsiteY253" fmla="*/ 291618 h 540000"/>
              <a:gd name="connsiteX254" fmla="*/ 311058 w 562266"/>
              <a:gd name="connsiteY254" fmla="*/ 290898 h 540000"/>
              <a:gd name="connsiteX255" fmla="*/ 311969 w 562266"/>
              <a:gd name="connsiteY255" fmla="*/ 290179 h 540000"/>
              <a:gd name="connsiteX256" fmla="*/ 312785 w 562266"/>
              <a:gd name="connsiteY256" fmla="*/ 289459 h 540000"/>
              <a:gd name="connsiteX257" fmla="*/ 313649 w 562266"/>
              <a:gd name="connsiteY257" fmla="*/ 288740 h 540000"/>
              <a:gd name="connsiteX258" fmla="*/ 314369 w 562266"/>
              <a:gd name="connsiteY258" fmla="*/ 288020 h 540000"/>
              <a:gd name="connsiteX259" fmla="*/ 315137 w 562266"/>
              <a:gd name="connsiteY259" fmla="*/ 287300 h 540000"/>
              <a:gd name="connsiteX260" fmla="*/ 315761 w 562266"/>
              <a:gd name="connsiteY260" fmla="*/ 286533 h 540000"/>
              <a:gd name="connsiteX261" fmla="*/ 316433 w 562266"/>
              <a:gd name="connsiteY261" fmla="*/ 285813 h 540000"/>
              <a:gd name="connsiteX262" fmla="*/ 317008 w 562266"/>
              <a:gd name="connsiteY262" fmla="*/ 285046 h 540000"/>
              <a:gd name="connsiteX263" fmla="*/ 317584 w 562266"/>
              <a:gd name="connsiteY263" fmla="*/ 284326 h 540000"/>
              <a:gd name="connsiteX264" fmla="*/ 318064 w 562266"/>
              <a:gd name="connsiteY264" fmla="*/ 283558 h 540000"/>
              <a:gd name="connsiteX265" fmla="*/ 318496 w 562266"/>
              <a:gd name="connsiteY265" fmla="*/ 282791 h 540000"/>
              <a:gd name="connsiteX266" fmla="*/ 318928 w 562266"/>
              <a:gd name="connsiteY266" fmla="*/ 282023 h 540000"/>
              <a:gd name="connsiteX267" fmla="*/ 319312 w 562266"/>
              <a:gd name="connsiteY267" fmla="*/ 281303 h 540000"/>
              <a:gd name="connsiteX268" fmla="*/ 319936 w 562266"/>
              <a:gd name="connsiteY268" fmla="*/ 279768 h 540000"/>
              <a:gd name="connsiteX269" fmla="*/ 320512 w 562266"/>
              <a:gd name="connsiteY269" fmla="*/ 278185 h 540000"/>
              <a:gd name="connsiteX270" fmla="*/ 320992 w 562266"/>
              <a:gd name="connsiteY270" fmla="*/ 276602 h 540000"/>
              <a:gd name="connsiteX271" fmla="*/ 321376 w 562266"/>
              <a:gd name="connsiteY271" fmla="*/ 275019 h 540000"/>
              <a:gd name="connsiteX272" fmla="*/ 321711 w 562266"/>
              <a:gd name="connsiteY272" fmla="*/ 273436 h 540000"/>
              <a:gd name="connsiteX273" fmla="*/ 321904 w 562266"/>
              <a:gd name="connsiteY273" fmla="*/ 271805 h 540000"/>
              <a:gd name="connsiteX274" fmla="*/ 322047 w 562266"/>
              <a:gd name="connsiteY274" fmla="*/ 270173 h 540000"/>
              <a:gd name="connsiteX275" fmla="*/ 322096 w 562266"/>
              <a:gd name="connsiteY275" fmla="*/ 268542 h 540000"/>
              <a:gd name="connsiteX276" fmla="*/ 322047 w 562266"/>
              <a:gd name="connsiteY276" fmla="*/ 267007 h 540000"/>
              <a:gd name="connsiteX277" fmla="*/ 321904 w 562266"/>
              <a:gd name="connsiteY277" fmla="*/ 265472 h 540000"/>
              <a:gd name="connsiteX278" fmla="*/ 321663 w 562266"/>
              <a:gd name="connsiteY278" fmla="*/ 263889 h 540000"/>
              <a:gd name="connsiteX279" fmla="*/ 321327 w 562266"/>
              <a:gd name="connsiteY279" fmla="*/ 262306 h 540000"/>
              <a:gd name="connsiteX280" fmla="*/ 320896 w 562266"/>
              <a:gd name="connsiteY280" fmla="*/ 260675 h 540000"/>
              <a:gd name="connsiteX281" fmla="*/ 320320 w 562266"/>
              <a:gd name="connsiteY281" fmla="*/ 259044 h 540000"/>
              <a:gd name="connsiteX282" fmla="*/ 319744 w 562266"/>
              <a:gd name="connsiteY282" fmla="*/ 257365 h 540000"/>
              <a:gd name="connsiteX283" fmla="*/ 318976 w 562266"/>
              <a:gd name="connsiteY283" fmla="*/ 255686 h 540000"/>
              <a:gd name="connsiteX284" fmla="*/ 318592 w 562266"/>
              <a:gd name="connsiteY284" fmla="*/ 254822 h 540000"/>
              <a:gd name="connsiteX285" fmla="*/ 318160 w 562266"/>
              <a:gd name="connsiteY285" fmla="*/ 254006 h 540000"/>
              <a:gd name="connsiteX286" fmla="*/ 317680 w 562266"/>
              <a:gd name="connsiteY286" fmla="*/ 253143 h 540000"/>
              <a:gd name="connsiteX287" fmla="*/ 317104 w 562266"/>
              <a:gd name="connsiteY287" fmla="*/ 252327 h 540000"/>
              <a:gd name="connsiteX288" fmla="*/ 316529 w 562266"/>
              <a:gd name="connsiteY288" fmla="*/ 251512 h 540000"/>
              <a:gd name="connsiteX289" fmla="*/ 315905 w 562266"/>
              <a:gd name="connsiteY289" fmla="*/ 250744 h 540000"/>
              <a:gd name="connsiteX290" fmla="*/ 315233 w 562266"/>
              <a:gd name="connsiteY290" fmla="*/ 249881 h 540000"/>
              <a:gd name="connsiteX291" fmla="*/ 314561 w 562266"/>
              <a:gd name="connsiteY291" fmla="*/ 249113 h 540000"/>
              <a:gd name="connsiteX292" fmla="*/ 313793 w 562266"/>
              <a:gd name="connsiteY292" fmla="*/ 248346 h 540000"/>
              <a:gd name="connsiteX293" fmla="*/ 313025 w 562266"/>
              <a:gd name="connsiteY293" fmla="*/ 247530 h 540000"/>
              <a:gd name="connsiteX294" fmla="*/ 312161 w 562266"/>
              <a:gd name="connsiteY294" fmla="*/ 246810 h 540000"/>
              <a:gd name="connsiteX295" fmla="*/ 311346 w 562266"/>
              <a:gd name="connsiteY295" fmla="*/ 246091 h 540000"/>
              <a:gd name="connsiteX296" fmla="*/ 310386 w 562266"/>
              <a:gd name="connsiteY296" fmla="*/ 245323 h 540000"/>
              <a:gd name="connsiteX297" fmla="*/ 309426 w 562266"/>
              <a:gd name="connsiteY297" fmla="*/ 244604 h 540000"/>
              <a:gd name="connsiteX298" fmla="*/ 308418 w 562266"/>
              <a:gd name="connsiteY298" fmla="*/ 243836 h 540000"/>
              <a:gd name="connsiteX299" fmla="*/ 307362 w 562266"/>
              <a:gd name="connsiteY299" fmla="*/ 243116 h 540000"/>
              <a:gd name="connsiteX300" fmla="*/ 306259 w 562266"/>
              <a:gd name="connsiteY300" fmla="*/ 242397 h 540000"/>
              <a:gd name="connsiteX301" fmla="*/ 305155 w 562266"/>
              <a:gd name="connsiteY301" fmla="*/ 241773 h 540000"/>
              <a:gd name="connsiteX302" fmla="*/ 303955 w 562266"/>
              <a:gd name="connsiteY302" fmla="*/ 241101 h 540000"/>
              <a:gd name="connsiteX303" fmla="*/ 302707 w 562266"/>
              <a:gd name="connsiteY303" fmla="*/ 240526 h 540000"/>
              <a:gd name="connsiteX304" fmla="*/ 301412 w 562266"/>
              <a:gd name="connsiteY304" fmla="*/ 239950 h 540000"/>
              <a:gd name="connsiteX305" fmla="*/ 300068 w 562266"/>
              <a:gd name="connsiteY305" fmla="*/ 239374 h 540000"/>
              <a:gd name="connsiteX306" fmla="*/ 298676 w 562266"/>
              <a:gd name="connsiteY306" fmla="*/ 238895 h 540000"/>
              <a:gd name="connsiteX307" fmla="*/ 297285 w 562266"/>
              <a:gd name="connsiteY307" fmla="*/ 238415 h 540000"/>
              <a:gd name="connsiteX308" fmla="*/ 295797 w 562266"/>
              <a:gd name="connsiteY308" fmla="*/ 237935 h 540000"/>
              <a:gd name="connsiteX309" fmla="*/ 294261 w 562266"/>
              <a:gd name="connsiteY309" fmla="*/ 237551 h 540000"/>
              <a:gd name="connsiteX310" fmla="*/ 292677 w 562266"/>
              <a:gd name="connsiteY310" fmla="*/ 237167 h 540000"/>
              <a:gd name="connsiteX311" fmla="*/ 291046 w 562266"/>
              <a:gd name="connsiteY311" fmla="*/ 236784 h 540000"/>
              <a:gd name="connsiteX312" fmla="*/ 289366 w 562266"/>
              <a:gd name="connsiteY312" fmla="*/ 236448 h 540000"/>
              <a:gd name="connsiteX313" fmla="*/ 287590 w 562266"/>
              <a:gd name="connsiteY313" fmla="*/ 236160 h 540000"/>
              <a:gd name="connsiteX314" fmla="*/ 285815 w 562266"/>
              <a:gd name="connsiteY314" fmla="*/ 235920 h 540000"/>
              <a:gd name="connsiteX315" fmla="*/ 283991 w 562266"/>
              <a:gd name="connsiteY315" fmla="*/ 235680 h 540000"/>
              <a:gd name="connsiteX316" fmla="*/ 281736 w 562266"/>
              <a:gd name="connsiteY316" fmla="*/ 168565 h 540000"/>
              <a:gd name="connsiteX317" fmla="*/ 284807 w 562266"/>
              <a:gd name="connsiteY317" fmla="*/ 168709 h 540000"/>
              <a:gd name="connsiteX318" fmla="*/ 287782 w 562266"/>
              <a:gd name="connsiteY318" fmla="*/ 168901 h 540000"/>
              <a:gd name="connsiteX319" fmla="*/ 290710 w 562266"/>
              <a:gd name="connsiteY319" fmla="*/ 169189 h 540000"/>
              <a:gd name="connsiteX320" fmla="*/ 293589 w 562266"/>
              <a:gd name="connsiteY320" fmla="*/ 169572 h 540000"/>
              <a:gd name="connsiteX321" fmla="*/ 296421 w 562266"/>
              <a:gd name="connsiteY321" fmla="*/ 170004 h 540000"/>
              <a:gd name="connsiteX322" fmla="*/ 299204 w 562266"/>
              <a:gd name="connsiteY322" fmla="*/ 170532 h 540000"/>
              <a:gd name="connsiteX323" fmla="*/ 301891 w 562266"/>
              <a:gd name="connsiteY323" fmla="*/ 171156 h 540000"/>
              <a:gd name="connsiteX324" fmla="*/ 304531 w 562266"/>
              <a:gd name="connsiteY324" fmla="*/ 171827 h 540000"/>
              <a:gd name="connsiteX325" fmla="*/ 307122 w 562266"/>
              <a:gd name="connsiteY325" fmla="*/ 172595 h 540000"/>
              <a:gd name="connsiteX326" fmla="*/ 309666 w 562266"/>
              <a:gd name="connsiteY326" fmla="*/ 173410 h 540000"/>
              <a:gd name="connsiteX327" fmla="*/ 312161 w 562266"/>
              <a:gd name="connsiteY327" fmla="*/ 174322 h 540000"/>
              <a:gd name="connsiteX328" fmla="*/ 314609 w 562266"/>
              <a:gd name="connsiteY328" fmla="*/ 175281 h 540000"/>
              <a:gd name="connsiteX329" fmla="*/ 317008 w 562266"/>
              <a:gd name="connsiteY329" fmla="*/ 176337 h 540000"/>
              <a:gd name="connsiteX330" fmla="*/ 319360 w 562266"/>
              <a:gd name="connsiteY330" fmla="*/ 177488 h 540000"/>
              <a:gd name="connsiteX331" fmla="*/ 321616 w 562266"/>
              <a:gd name="connsiteY331" fmla="*/ 178687 h 540000"/>
              <a:gd name="connsiteX332" fmla="*/ 323871 w 562266"/>
              <a:gd name="connsiteY332" fmla="*/ 179935 h 540000"/>
              <a:gd name="connsiteX333" fmla="*/ 326079 w 562266"/>
              <a:gd name="connsiteY333" fmla="*/ 181278 h 540000"/>
              <a:gd name="connsiteX334" fmla="*/ 328190 w 562266"/>
              <a:gd name="connsiteY334" fmla="*/ 182669 h 540000"/>
              <a:gd name="connsiteX335" fmla="*/ 330350 w 562266"/>
              <a:gd name="connsiteY335" fmla="*/ 184156 h 540000"/>
              <a:gd name="connsiteX336" fmla="*/ 332365 w 562266"/>
              <a:gd name="connsiteY336" fmla="*/ 185691 h 540000"/>
              <a:gd name="connsiteX337" fmla="*/ 334381 w 562266"/>
              <a:gd name="connsiteY337" fmla="*/ 187323 h 540000"/>
              <a:gd name="connsiteX338" fmla="*/ 336396 w 562266"/>
              <a:gd name="connsiteY338" fmla="*/ 189002 h 540000"/>
              <a:gd name="connsiteX339" fmla="*/ 338316 w 562266"/>
              <a:gd name="connsiteY339" fmla="*/ 190729 h 540000"/>
              <a:gd name="connsiteX340" fmla="*/ 340236 w 562266"/>
              <a:gd name="connsiteY340" fmla="*/ 192504 h 540000"/>
              <a:gd name="connsiteX341" fmla="*/ 342059 w 562266"/>
              <a:gd name="connsiteY341" fmla="*/ 194423 h 540000"/>
              <a:gd name="connsiteX342" fmla="*/ 343883 w 562266"/>
              <a:gd name="connsiteY342" fmla="*/ 196342 h 540000"/>
              <a:gd name="connsiteX343" fmla="*/ 345659 w 562266"/>
              <a:gd name="connsiteY343" fmla="*/ 198309 h 540000"/>
              <a:gd name="connsiteX344" fmla="*/ 347434 w 562266"/>
              <a:gd name="connsiteY344" fmla="*/ 200371 h 540000"/>
              <a:gd name="connsiteX345" fmla="*/ 349162 w 562266"/>
              <a:gd name="connsiteY345" fmla="*/ 202482 h 540000"/>
              <a:gd name="connsiteX346" fmla="*/ 350842 w 562266"/>
              <a:gd name="connsiteY346" fmla="*/ 204641 h 540000"/>
              <a:gd name="connsiteX347" fmla="*/ 352473 w 562266"/>
              <a:gd name="connsiteY347" fmla="*/ 206896 h 540000"/>
              <a:gd name="connsiteX348" fmla="*/ 354105 w 562266"/>
              <a:gd name="connsiteY348" fmla="*/ 209199 h 540000"/>
              <a:gd name="connsiteX349" fmla="*/ 355689 w 562266"/>
              <a:gd name="connsiteY349" fmla="*/ 211502 h 540000"/>
              <a:gd name="connsiteX350" fmla="*/ 357272 w 562266"/>
              <a:gd name="connsiteY350" fmla="*/ 213900 h 540000"/>
              <a:gd name="connsiteX351" fmla="*/ 358760 w 562266"/>
              <a:gd name="connsiteY351" fmla="*/ 216395 h 540000"/>
              <a:gd name="connsiteX352" fmla="*/ 360296 w 562266"/>
              <a:gd name="connsiteY352" fmla="*/ 218890 h 540000"/>
              <a:gd name="connsiteX353" fmla="*/ 361735 w 562266"/>
              <a:gd name="connsiteY353" fmla="*/ 221480 h 540000"/>
              <a:gd name="connsiteX354" fmla="*/ 363223 w 562266"/>
              <a:gd name="connsiteY354" fmla="*/ 224023 h 540000"/>
              <a:gd name="connsiteX355" fmla="*/ 364663 w 562266"/>
              <a:gd name="connsiteY355" fmla="*/ 226709 h 540000"/>
              <a:gd name="connsiteX356" fmla="*/ 366007 w 562266"/>
              <a:gd name="connsiteY356" fmla="*/ 229444 h 540000"/>
              <a:gd name="connsiteX357" fmla="*/ 367398 w 562266"/>
              <a:gd name="connsiteY357" fmla="*/ 232226 h 540000"/>
              <a:gd name="connsiteX358" fmla="*/ 368742 w 562266"/>
              <a:gd name="connsiteY358" fmla="*/ 235009 h 540000"/>
              <a:gd name="connsiteX359" fmla="*/ 370086 w 562266"/>
              <a:gd name="connsiteY359" fmla="*/ 237887 h 540000"/>
              <a:gd name="connsiteX360" fmla="*/ 371430 w 562266"/>
              <a:gd name="connsiteY360" fmla="*/ 240813 h 540000"/>
              <a:gd name="connsiteX361" fmla="*/ 372725 w 562266"/>
              <a:gd name="connsiteY361" fmla="*/ 243788 h 540000"/>
              <a:gd name="connsiteX362" fmla="*/ 373973 w 562266"/>
              <a:gd name="connsiteY362" fmla="*/ 246810 h 540000"/>
              <a:gd name="connsiteX363" fmla="*/ 375221 w 562266"/>
              <a:gd name="connsiteY363" fmla="*/ 249833 h 540000"/>
              <a:gd name="connsiteX364" fmla="*/ 376469 w 562266"/>
              <a:gd name="connsiteY364" fmla="*/ 252951 h 540000"/>
              <a:gd name="connsiteX365" fmla="*/ 377716 w 562266"/>
              <a:gd name="connsiteY365" fmla="*/ 256069 h 540000"/>
              <a:gd name="connsiteX366" fmla="*/ 380116 w 562266"/>
              <a:gd name="connsiteY366" fmla="*/ 262498 h 540000"/>
              <a:gd name="connsiteX367" fmla="*/ 382515 w 562266"/>
              <a:gd name="connsiteY367" fmla="*/ 269070 h 540000"/>
              <a:gd name="connsiteX368" fmla="*/ 384867 w 562266"/>
              <a:gd name="connsiteY368" fmla="*/ 275834 h 540000"/>
              <a:gd name="connsiteX369" fmla="*/ 387170 w 562266"/>
              <a:gd name="connsiteY369" fmla="*/ 282695 h 540000"/>
              <a:gd name="connsiteX370" fmla="*/ 389426 w 562266"/>
              <a:gd name="connsiteY370" fmla="*/ 289747 h 540000"/>
              <a:gd name="connsiteX371" fmla="*/ 391729 w 562266"/>
              <a:gd name="connsiteY371" fmla="*/ 296943 h 540000"/>
              <a:gd name="connsiteX372" fmla="*/ 393985 w 562266"/>
              <a:gd name="connsiteY372" fmla="*/ 304235 h 540000"/>
              <a:gd name="connsiteX373" fmla="*/ 394945 w 562266"/>
              <a:gd name="connsiteY373" fmla="*/ 307497 h 540000"/>
              <a:gd name="connsiteX374" fmla="*/ 395761 w 562266"/>
              <a:gd name="connsiteY374" fmla="*/ 310711 h 540000"/>
              <a:gd name="connsiteX375" fmla="*/ 396432 w 562266"/>
              <a:gd name="connsiteY375" fmla="*/ 313878 h 540000"/>
              <a:gd name="connsiteX376" fmla="*/ 397008 w 562266"/>
              <a:gd name="connsiteY376" fmla="*/ 316996 h 540000"/>
              <a:gd name="connsiteX377" fmla="*/ 397392 w 562266"/>
              <a:gd name="connsiteY377" fmla="*/ 320066 h 540000"/>
              <a:gd name="connsiteX378" fmla="*/ 397776 w 562266"/>
              <a:gd name="connsiteY378" fmla="*/ 323089 h 540000"/>
              <a:gd name="connsiteX379" fmla="*/ 397920 w 562266"/>
              <a:gd name="connsiteY379" fmla="*/ 326063 h 540000"/>
              <a:gd name="connsiteX380" fmla="*/ 398016 w 562266"/>
              <a:gd name="connsiteY380" fmla="*/ 328989 h 540000"/>
              <a:gd name="connsiteX381" fmla="*/ 397968 w 562266"/>
              <a:gd name="connsiteY381" fmla="*/ 331868 h 540000"/>
              <a:gd name="connsiteX382" fmla="*/ 397824 w 562266"/>
              <a:gd name="connsiteY382" fmla="*/ 334746 h 540000"/>
              <a:gd name="connsiteX383" fmla="*/ 397488 w 562266"/>
              <a:gd name="connsiteY383" fmla="*/ 337529 h 540000"/>
              <a:gd name="connsiteX384" fmla="*/ 397152 w 562266"/>
              <a:gd name="connsiteY384" fmla="*/ 340311 h 540000"/>
              <a:gd name="connsiteX385" fmla="*/ 396672 w 562266"/>
              <a:gd name="connsiteY385" fmla="*/ 342998 h 540000"/>
              <a:gd name="connsiteX386" fmla="*/ 396096 w 562266"/>
              <a:gd name="connsiteY386" fmla="*/ 345684 h 540000"/>
              <a:gd name="connsiteX387" fmla="*/ 395377 w 562266"/>
              <a:gd name="connsiteY387" fmla="*/ 348275 h 540000"/>
              <a:gd name="connsiteX388" fmla="*/ 394609 w 562266"/>
              <a:gd name="connsiteY388" fmla="*/ 350818 h 540000"/>
              <a:gd name="connsiteX389" fmla="*/ 393697 w 562266"/>
              <a:gd name="connsiteY389" fmla="*/ 353360 h 540000"/>
              <a:gd name="connsiteX390" fmla="*/ 392689 w 562266"/>
              <a:gd name="connsiteY390" fmla="*/ 355855 h 540000"/>
              <a:gd name="connsiteX391" fmla="*/ 391633 w 562266"/>
              <a:gd name="connsiteY391" fmla="*/ 358253 h 540000"/>
              <a:gd name="connsiteX392" fmla="*/ 390434 w 562266"/>
              <a:gd name="connsiteY392" fmla="*/ 360652 h 540000"/>
              <a:gd name="connsiteX393" fmla="*/ 389186 w 562266"/>
              <a:gd name="connsiteY393" fmla="*/ 362955 h 540000"/>
              <a:gd name="connsiteX394" fmla="*/ 387794 w 562266"/>
              <a:gd name="connsiteY394" fmla="*/ 365258 h 540000"/>
              <a:gd name="connsiteX395" fmla="*/ 386355 w 562266"/>
              <a:gd name="connsiteY395" fmla="*/ 367465 h 540000"/>
              <a:gd name="connsiteX396" fmla="*/ 384819 w 562266"/>
              <a:gd name="connsiteY396" fmla="*/ 369623 h 540000"/>
              <a:gd name="connsiteX397" fmla="*/ 383235 w 562266"/>
              <a:gd name="connsiteY397" fmla="*/ 371782 h 540000"/>
              <a:gd name="connsiteX398" fmla="*/ 381555 w 562266"/>
              <a:gd name="connsiteY398" fmla="*/ 373845 h 540000"/>
              <a:gd name="connsiteX399" fmla="*/ 379780 w 562266"/>
              <a:gd name="connsiteY399" fmla="*/ 375860 h 540000"/>
              <a:gd name="connsiteX400" fmla="*/ 377956 w 562266"/>
              <a:gd name="connsiteY400" fmla="*/ 377875 h 540000"/>
              <a:gd name="connsiteX401" fmla="*/ 376037 w 562266"/>
              <a:gd name="connsiteY401" fmla="*/ 379794 h 540000"/>
              <a:gd name="connsiteX402" fmla="*/ 374069 w 562266"/>
              <a:gd name="connsiteY402" fmla="*/ 381665 h 540000"/>
              <a:gd name="connsiteX403" fmla="*/ 372005 w 562266"/>
              <a:gd name="connsiteY403" fmla="*/ 383488 h 540000"/>
              <a:gd name="connsiteX404" fmla="*/ 369894 w 562266"/>
              <a:gd name="connsiteY404" fmla="*/ 385263 h 540000"/>
              <a:gd name="connsiteX405" fmla="*/ 367638 w 562266"/>
              <a:gd name="connsiteY405" fmla="*/ 386990 h 540000"/>
              <a:gd name="connsiteX406" fmla="*/ 365431 w 562266"/>
              <a:gd name="connsiteY406" fmla="*/ 388717 h 540000"/>
              <a:gd name="connsiteX407" fmla="*/ 363127 w 562266"/>
              <a:gd name="connsiteY407" fmla="*/ 390348 h 540000"/>
              <a:gd name="connsiteX408" fmla="*/ 360728 w 562266"/>
              <a:gd name="connsiteY408" fmla="*/ 391931 h 540000"/>
              <a:gd name="connsiteX409" fmla="*/ 358280 w 562266"/>
              <a:gd name="connsiteY409" fmla="*/ 393466 h 540000"/>
              <a:gd name="connsiteX410" fmla="*/ 355833 w 562266"/>
              <a:gd name="connsiteY410" fmla="*/ 394906 h 540000"/>
              <a:gd name="connsiteX411" fmla="*/ 353241 w 562266"/>
              <a:gd name="connsiteY411" fmla="*/ 396297 h 540000"/>
              <a:gd name="connsiteX412" fmla="*/ 350698 w 562266"/>
              <a:gd name="connsiteY412" fmla="*/ 397688 h 540000"/>
              <a:gd name="connsiteX413" fmla="*/ 348058 w 562266"/>
              <a:gd name="connsiteY413" fmla="*/ 398983 h 540000"/>
              <a:gd name="connsiteX414" fmla="*/ 345323 w 562266"/>
              <a:gd name="connsiteY414" fmla="*/ 400231 h 540000"/>
              <a:gd name="connsiteX415" fmla="*/ 342587 w 562266"/>
              <a:gd name="connsiteY415" fmla="*/ 401478 h 540000"/>
              <a:gd name="connsiteX416" fmla="*/ 339852 w 562266"/>
              <a:gd name="connsiteY416" fmla="*/ 402581 h 540000"/>
              <a:gd name="connsiteX417" fmla="*/ 337020 w 562266"/>
              <a:gd name="connsiteY417" fmla="*/ 403685 h 540000"/>
              <a:gd name="connsiteX418" fmla="*/ 334141 w 562266"/>
              <a:gd name="connsiteY418" fmla="*/ 404740 h 540000"/>
              <a:gd name="connsiteX419" fmla="*/ 331262 w 562266"/>
              <a:gd name="connsiteY419" fmla="*/ 405700 h 540000"/>
              <a:gd name="connsiteX420" fmla="*/ 328334 w 562266"/>
              <a:gd name="connsiteY420" fmla="*/ 406659 h 540000"/>
              <a:gd name="connsiteX421" fmla="*/ 325407 w 562266"/>
              <a:gd name="connsiteY421" fmla="*/ 407571 h 540000"/>
              <a:gd name="connsiteX422" fmla="*/ 322431 w 562266"/>
              <a:gd name="connsiteY422" fmla="*/ 408338 h 540000"/>
              <a:gd name="connsiteX423" fmla="*/ 319408 w 562266"/>
              <a:gd name="connsiteY423" fmla="*/ 409154 h 540000"/>
              <a:gd name="connsiteX424" fmla="*/ 316385 w 562266"/>
              <a:gd name="connsiteY424" fmla="*/ 409825 h 540000"/>
              <a:gd name="connsiteX425" fmla="*/ 313313 w 562266"/>
              <a:gd name="connsiteY425" fmla="*/ 410545 h 540000"/>
              <a:gd name="connsiteX426" fmla="*/ 310194 w 562266"/>
              <a:gd name="connsiteY426" fmla="*/ 411121 h 540000"/>
              <a:gd name="connsiteX427" fmla="*/ 307122 w 562266"/>
              <a:gd name="connsiteY427" fmla="*/ 411648 h 540000"/>
              <a:gd name="connsiteX428" fmla="*/ 303955 w 562266"/>
              <a:gd name="connsiteY428" fmla="*/ 412176 h 540000"/>
              <a:gd name="connsiteX429" fmla="*/ 300836 w 562266"/>
              <a:gd name="connsiteY429" fmla="*/ 412560 h 540000"/>
              <a:gd name="connsiteX430" fmla="*/ 297668 w 562266"/>
              <a:gd name="connsiteY430" fmla="*/ 412944 h 540000"/>
              <a:gd name="connsiteX431" fmla="*/ 294501 w 562266"/>
              <a:gd name="connsiteY431" fmla="*/ 413232 h 540000"/>
              <a:gd name="connsiteX432" fmla="*/ 291334 w 562266"/>
              <a:gd name="connsiteY432" fmla="*/ 413519 h 540000"/>
              <a:gd name="connsiteX433" fmla="*/ 288166 w 562266"/>
              <a:gd name="connsiteY433" fmla="*/ 413759 h 540000"/>
              <a:gd name="connsiteX434" fmla="*/ 284999 w 562266"/>
              <a:gd name="connsiteY434" fmla="*/ 413903 h 540000"/>
              <a:gd name="connsiteX435" fmla="*/ 281783 w 562266"/>
              <a:gd name="connsiteY435" fmla="*/ 413999 h 540000"/>
              <a:gd name="connsiteX436" fmla="*/ 278616 w 562266"/>
              <a:gd name="connsiteY436" fmla="*/ 413999 h 540000"/>
              <a:gd name="connsiteX437" fmla="*/ 275401 w 562266"/>
              <a:gd name="connsiteY437" fmla="*/ 413999 h 540000"/>
              <a:gd name="connsiteX438" fmla="*/ 272233 w 562266"/>
              <a:gd name="connsiteY438" fmla="*/ 413903 h 540000"/>
              <a:gd name="connsiteX439" fmla="*/ 269066 w 562266"/>
              <a:gd name="connsiteY439" fmla="*/ 413759 h 540000"/>
              <a:gd name="connsiteX440" fmla="*/ 265899 w 562266"/>
              <a:gd name="connsiteY440" fmla="*/ 413567 h 540000"/>
              <a:gd name="connsiteX441" fmla="*/ 262780 w 562266"/>
              <a:gd name="connsiteY441" fmla="*/ 413327 h 540000"/>
              <a:gd name="connsiteX442" fmla="*/ 259612 w 562266"/>
              <a:gd name="connsiteY442" fmla="*/ 413040 h 540000"/>
              <a:gd name="connsiteX443" fmla="*/ 256493 w 562266"/>
              <a:gd name="connsiteY443" fmla="*/ 412752 h 540000"/>
              <a:gd name="connsiteX444" fmla="*/ 253421 w 562266"/>
              <a:gd name="connsiteY444" fmla="*/ 412368 h 540000"/>
              <a:gd name="connsiteX445" fmla="*/ 250350 w 562266"/>
              <a:gd name="connsiteY445" fmla="*/ 411888 h 540000"/>
              <a:gd name="connsiteX446" fmla="*/ 247278 w 562266"/>
              <a:gd name="connsiteY446" fmla="*/ 411409 h 540000"/>
              <a:gd name="connsiteX447" fmla="*/ 244207 w 562266"/>
              <a:gd name="connsiteY447" fmla="*/ 410881 h 540000"/>
              <a:gd name="connsiteX448" fmla="*/ 241232 w 562266"/>
              <a:gd name="connsiteY448" fmla="*/ 410305 h 540000"/>
              <a:gd name="connsiteX449" fmla="*/ 238208 w 562266"/>
              <a:gd name="connsiteY449" fmla="*/ 409681 h 540000"/>
              <a:gd name="connsiteX450" fmla="*/ 235281 w 562266"/>
              <a:gd name="connsiteY450" fmla="*/ 409010 h 540000"/>
              <a:gd name="connsiteX451" fmla="*/ 232353 w 562266"/>
              <a:gd name="connsiteY451" fmla="*/ 408194 h 540000"/>
              <a:gd name="connsiteX452" fmla="*/ 229426 w 562266"/>
              <a:gd name="connsiteY452" fmla="*/ 407427 h 540000"/>
              <a:gd name="connsiteX453" fmla="*/ 226595 w 562266"/>
              <a:gd name="connsiteY453" fmla="*/ 406563 h 540000"/>
              <a:gd name="connsiteX454" fmla="*/ 223763 w 562266"/>
              <a:gd name="connsiteY454" fmla="*/ 405652 h 540000"/>
              <a:gd name="connsiteX455" fmla="*/ 220980 w 562266"/>
              <a:gd name="connsiteY455" fmla="*/ 404740 h 540000"/>
              <a:gd name="connsiteX456" fmla="*/ 218244 w 562266"/>
              <a:gd name="connsiteY456" fmla="*/ 403733 h 540000"/>
              <a:gd name="connsiteX457" fmla="*/ 215509 w 562266"/>
              <a:gd name="connsiteY457" fmla="*/ 402629 h 540000"/>
              <a:gd name="connsiteX458" fmla="*/ 212870 w 562266"/>
              <a:gd name="connsiteY458" fmla="*/ 401574 h 540000"/>
              <a:gd name="connsiteX459" fmla="*/ 210230 w 562266"/>
              <a:gd name="connsiteY459" fmla="*/ 400423 h 540000"/>
              <a:gd name="connsiteX460" fmla="*/ 207639 w 562266"/>
              <a:gd name="connsiteY460" fmla="*/ 399175 h 540000"/>
              <a:gd name="connsiteX461" fmla="*/ 205143 w 562266"/>
              <a:gd name="connsiteY461" fmla="*/ 397928 h 540000"/>
              <a:gd name="connsiteX462" fmla="*/ 202648 w 562266"/>
              <a:gd name="connsiteY462" fmla="*/ 396633 h 540000"/>
              <a:gd name="connsiteX463" fmla="*/ 200248 w 562266"/>
              <a:gd name="connsiteY463" fmla="*/ 395289 h 540000"/>
              <a:gd name="connsiteX464" fmla="*/ 197897 w 562266"/>
              <a:gd name="connsiteY464" fmla="*/ 393850 h 540000"/>
              <a:gd name="connsiteX465" fmla="*/ 195593 w 562266"/>
              <a:gd name="connsiteY465" fmla="*/ 392363 h 540000"/>
              <a:gd name="connsiteX466" fmla="*/ 193289 w 562266"/>
              <a:gd name="connsiteY466" fmla="*/ 390876 h 540000"/>
              <a:gd name="connsiteX467" fmla="*/ 191130 w 562266"/>
              <a:gd name="connsiteY467" fmla="*/ 389293 h 540000"/>
              <a:gd name="connsiteX468" fmla="*/ 189018 w 562266"/>
              <a:gd name="connsiteY468" fmla="*/ 387661 h 540000"/>
              <a:gd name="connsiteX469" fmla="*/ 186907 w 562266"/>
              <a:gd name="connsiteY469" fmla="*/ 385982 h 540000"/>
              <a:gd name="connsiteX470" fmla="*/ 184891 w 562266"/>
              <a:gd name="connsiteY470" fmla="*/ 384255 h 540000"/>
              <a:gd name="connsiteX471" fmla="*/ 182972 w 562266"/>
              <a:gd name="connsiteY471" fmla="*/ 382480 h 540000"/>
              <a:gd name="connsiteX472" fmla="*/ 181100 w 562266"/>
              <a:gd name="connsiteY472" fmla="*/ 380609 h 540000"/>
              <a:gd name="connsiteX473" fmla="*/ 179228 w 562266"/>
              <a:gd name="connsiteY473" fmla="*/ 378738 h 540000"/>
              <a:gd name="connsiteX474" fmla="*/ 177501 w 562266"/>
              <a:gd name="connsiteY474" fmla="*/ 376819 h 540000"/>
              <a:gd name="connsiteX475" fmla="*/ 175869 w 562266"/>
              <a:gd name="connsiteY475" fmla="*/ 374853 h 540000"/>
              <a:gd name="connsiteX476" fmla="*/ 174285 w 562266"/>
              <a:gd name="connsiteY476" fmla="*/ 372742 h 540000"/>
              <a:gd name="connsiteX477" fmla="*/ 172750 w 562266"/>
              <a:gd name="connsiteY477" fmla="*/ 370679 h 540000"/>
              <a:gd name="connsiteX478" fmla="*/ 171310 w 562266"/>
              <a:gd name="connsiteY478" fmla="*/ 368568 h 540000"/>
              <a:gd name="connsiteX479" fmla="*/ 169966 w 562266"/>
              <a:gd name="connsiteY479" fmla="*/ 366313 h 540000"/>
              <a:gd name="connsiteX480" fmla="*/ 168718 w 562266"/>
              <a:gd name="connsiteY480" fmla="*/ 364106 h 540000"/>
              <a:gd name="connsiteX481" fmla="*/ 167519 w 562266"/>
              <a:gd name="connsiteY481" fmla="*/ 361756 h 540000"/>
              <a:gd name="connsiteX482" fmla="*/ 166415 w 562266"/>
              <a:gd name="connsiteY482" fmla="*/ 359453 h 540000"/>
              <a:gd name="connsiteX483" fmla="*/ 165407 w 562266"/>
              <a:gd name="connsiteY483" fmla="*/ 357006 h 540000"/>
              <a:gd name="connsiteX484" fmla="*/ 164447 w 562266"/>
              <a:gd name="connsiteY484" fmla="*/ 354560 h 540000"/>
              <a:gd name="connsiteX485" fmla="*/ 163631 w 562266"/>
              <a:gd name="connsiteY485" fmla="*/ 352065 h 540000"/>
              <a:gd name="connsiteX486" fmla="*/ 162912 w 562266"/>
              <a:gd name="connsiteY486" fmla="*/ 349522 h 540000"/>
              <a:gd name="connsiteX487" fmla="*/ 162240 w 562266"/>
              <a:gd name="connsiteY487" fmla="*/ 346884 h 540000"/>
              <a:gd name="connsiteX488" fmla="*/ 161664 w 562266"/>
              <a:gd name="connsiteY488" fmla="*/ 344197 h 540000"/>
              <a:gd name="connsiteX489" fmla="*/ 161232 w 562266"/>
              <a:gd name="connsiteY489" fmla="*/ 341463 h 540000"/>
              <a:gd name="connsiteX490" fmla="*/ 160896 w 562266"/>
              <a:gd name="connsiteY490" fmla="*/ 338728 h 540000"/>
              <a:gd name="connsiteX491" fmla="*/ 160608 w 562266"/>
              <a:gd name="connsiteY491" fmla="*/ 335898 h 540000"/>
              <a:gd name="connsiteX492" fmla="*/ 160464 w 562266"/>
              <a:gd name="connsiteY492" fmla="*/ 332971 h 540000"/>
              <a:gd name="connsiteX493" fmla="*/ 160416 w 562266"/>
              <a:gd name="connsiteY493" fmla="*/ 330045 h 540000"/>
              <a:gd name="connsiteX494" fmla="*/ 160464 w 562266"/>
              <a:gd name="connsiteY494" fmla="*/ 327071 h 540000"/>
              <a:gd name="connsiteX495" fmla="*/ 160608 w 562266"/>
              <a:gd name="connsiteY495" fmla="*/ 324000 h 540000"/>
              <a:gd name="connsiteX496" fmla="*/ 160944 w 562266"/>
              <a:gd name="connsiteY496" fmla="*/ 320930 h 540000"/>
              <a:gd name="connsiteX497" fmla="*/ 161328 w 562266"/>
              <a:gd name="connsiteY497" fmla="*/ 317764 h 540000"/>
              <a:gd name="connsiteX498" fmla="*/ 161808 w 562266"/>
              <a:gd name="connsiteY498" fmla="*/ 314597 h 540000"/>
              <a:gd name="connsiteX499" fmla="*/ 162480 w 562266"/>
              <a:gd name="connsiteY499" fmla="*/ 311335 h 540000"/>
              <a:gd name="connsiteX500" fmla="*/ 163200 w 562266"/>
              <a:gd name="connsiteY500" fmla="*/ 308025 h 540000"/>
              <a:gd name="connsiteX501" fmla="*/ 165407 w 562266"/>
              <a:gd name="connsiteY501" fmla="*/ 299054 h 540000"/>
              <a:gd name="connsiteX502" fmla="*/ 166511 w 562266"/>
              <a:gd name="connsiteY502" fmla="*/ 294688 h 540000"/>
              <a:gd name="connsiteX503" fmla="*/ 167663 w 562266"/>
              <a:gd name="connsiteY503" fmla="*/ 290419 h 540000"/>
              <a:gd name="connsiteX504" fmla="*/ 168814 w 562266"/>
              <a:gd name="connsiteY504" fmla="*/ 286149 h 540000"/>
              <a:gd name="connsiteX505" fmla="*/ 169918 w 562266"/>
              <a:gd name="connsiteY505" fmla="*/ 282023 h 540000"/>
              <a:gd name="connsiteX506" fmla="*/ 171118 w 562266"/>
              <a:gd name="connsiteY506" fmla="*/ 277993 h 540000"/>
              <a:gd name="connsiteX507" fmla="*/ 172318 w 562266"/>
              <a:gd name="connsiteY507" fmla="*/ 274012 h 540000"/>
              <a:gd name="connsiteX508" fmla="*/ 173517 w 562266"/>
              <a:gd name="connsiteY508" fmla="*/ 270125 h 540000"/>
              <a:gd name="connsiteX509" fmla="*/ 174717 w 562266"/>
              <a:gd name="connsiteY509" fmla="*/ 266288 h 540000"/>
              <a:gd name="connsiteX510" fmla="*/ 175917 w 562266"/>
              <a:gd name="connsiteY510" fmla="*/ 262594 h 540000"/>
              <a:gd name="connsiteX511" fmla="*/ 177165 w 562266"/>
              <a:gd name="connsiteY511" fmla="*/ 258948 h 540000"/>
              <a:gd name="connsiteX512" fmla="*/ 178460 w 562266"/>
              <a:gd name="connsiteY512" fmla="*/ 255302 h 540000"/>
              <a:gd name="connsiteX513" fmla="*/ 179756 w 562266"/>
              <a:gd name="connsiteY513" fmla="*/ 251847 h 540000"/>
              <a:gd name="connsiteX514" fmla="*/ 181004 w 562266"/>
              <a:gd name="connsiteY514" fmla="*/ 248393 h 540000"/>
              <a:gd name="connsiteX515" fmla="*/ 182300 w 562266"/>
              <a:gd name="connsiteY515" fmla="*/ 245083 h 540000"/>
              <a:gd name="connsiteX516" fmla="*/ 183643 w 562266"/>
              <a:gd name="connsiteY516" fmla="*/ 241821 h 540000"/>
              <a:gd name="connsiteX517" fmla="*/ 185035 w 562266"/>
              <a:gd name="connsiteY517" fmla="*/ 238607 h 540000"/>
              <a:gd name="connsiteX518" fmla="*/ 186379 w 562266"/>
              <a:gd name="connsiteY518" fmla="*/ 235488 h 540000"/>
              <a:gd name="connsiteX519" fmla="*/ 187770 w 562266"/>
              <a:gd name="connsiteY519" fmla="*/ 232466 h 540000"/>
              <a:gd name="connsiteX520" fmla="*/ 189210 w 562266"/>
              <a:gd name="connsiteY520" fmla="*/ 229492 h 540000"/>
              <a:gd name="connsiteX521" fmla="*/ 190650 w 562266"/>
              <a:gd name="connsiteY521" fmla="*/ 226565 h 540000"/>
              <a:gd name="connsiteX522" fmla="*/ 192090 w 562266"/>
              <a:gd name="connsiteY522" fmla="*/ 223735 h 540000"/>
              <a:gd name="connsiteX523" fmla="*/ 193529 w 562266"/>
              <a:gd name="connsiteY523" fmla="*/ 221048 h 540000"/>
              <a:gd name="connsiteX524" fmla="*/ 195065 w 562266"/>
              <a:gd name="connsiteY524" fmla="*/ 218362 h 540000"/>
              <a:gd name="connsiteX525" fmla="*/ 196601 w 562266"/>
              <a:gd name="connsiteY525" fmla="*/ 215723 h 540000"/>
              <a:gd name="connsiteX526" fmla="*/ 198136 w 562266"/>
              <a:gd name="connsiteY526" fmla="*/ 213229 h 540000"/>
              <a:gd name="connsiteX527" fmla="*/ 199720 w 562266"/>
              <a:gd name="connsiteY527" fmla="*/ 210782 h 540000"/>
              <a:gd name="connsiteX528" fmla="*/ 201304 w 562266"/>
              <a:gd name="connsiteY528" fmla="*/ 208383 h 540000"/>
              <a:gd name="connsiteX529" fmla="*/ 202936 w 562266"/>
              <a:gd name="connsiteY529" fmla="*/ 206080 h 540000"/>
              <a:gd name="connsiteX530" fmla="*/ 204663 w 562266"/>
              <a:gd name="connsiteY530" fmla="*/ 203874 h 540000"/>
              <a:gd name="connsiteX531" fmla="*/ 206343 w 562266"/>
              <a:gd name="connsiteY531" fmla="*/ 201667 h 540000"/>
              <a:gd name="connsiteX532" fmla="*/ 208022 w 562266"/>
              <a:gd name="connsiteY532" fmla="*/ 199604 h 540000"/>
              <a:gd name="connsiteX533" fmla="*/ 209798 w 562266"/>
              <a:gd name="connsiteY533" fmla="*/ 197589 h 540000"/>
              <a:gd name="connsiteX534" fmla="*/ 211526 w 562266"/>
              <a:gd name="connsiteY534" fmla="*/ 195622 h 540000"/>
              <a:gd name="connsiteX535" fmla="*/ 213350 w 562266"/>
              <a:gd name="connsiteY535" fmla="*/ 193751 h 540000"/>
              <a:gd name="connsiteX536" fmla="*/ 215173 w 562266"/>
              <a:gd name="connsiteY536" fmla="*/ 191928 h 540000"/>
              <a:gd name="connsiteX537" fmla="*/ 217045 w 562266"/>
              <a:gd name="connsiteY537" fmla="*/ 190201 h 540000"/>
              <a:gd name="connsiteX538" fmla="*/ 218964 w 562266"/>
              <a:gd name="connsiteY538" fmla="*/ 188570 h 540000"/>
              <a:gd name="connsiteX539" fmla="*/ 220884 w 562266"/>
              <a:gd name="connsiteY539" fmla="*/ 186939 h 540000"/>
              <a:gd name="connsiteX540" fmla="*/ 222851 w 562266"/>
              <a:gd name="connsiteY540" fmla="*/ 185404 h 540000"/>
              <a:gd name="connsiteX541" fmla="*/ 224819 w 562266"/>
              <a:gd name="connsiteY541" fmla="*/ 183965 h 540000"/>
              <a:gd name="connsiteX542" fmla="*/ 226883 w 562266"/>
              <a:gd name="connsiteY542" fmla="*/ 182573 h 540000"/>
              <a:gd name="connsiteX543" fmla="*/ 228946 w 562266"/>
              <a:gd name="connsiteY543" fmla="*/ 181230 h 540000"/>
              <a:gd name="connsiteX544" fmla="*/ 231058 w 562266"/>
              <a:gd name="connsiteY544" fmla="*/ 179983 h 540000"/>
              <a:gd name="connsiteX545" fmla="*/ 233217 w 562266"/>
              <a:gd name="connsiteY545" fmla="*/ 178831 h 540000"/>
              <a:gd name="connsiteX546" fmla="*/ 235377 w 562266"/>
              <a:gd name="connsiteY546" fmla="*/ 177680 h 540000"/>
              <a:gd name="connsiteX547" fmla="*/ 237584 w 562266"/>
              <a:gd name="connsiteY547" fmla="*/ 176624 h 540000"/>
              <a:gd name="connsiteX548" fmla="*/ 239840 w 562266"/>
              <a:gd name="connsiteY548" fmla="*/ 175665 h 540000"/>
              <a:gd name="connsiteX549" fmla="*/ 242096 w 562266"/>
              <a:gd name="connsiteY549" fmla="*/ 174706 h 540000"/>
              <a:gd name="connsiteX550" fmla="*/ 244447 w 562266"/>
              <a:gd name="connsiteY550" fmla="*/ 173842 h 540000"/>
              <a:gd name="connsiteX551" fmla="*/ 246799 w 562266"/>
              <a:gd name="connsiteY551" fmla="*/ 173074 h 540000"/>
              <a:gd name="connsiteX552" fmla="*/ 249246 w 562266"/>
              <a:gd name="connsiteY552" fmla="*/ 172307 h 540000"/>
              <a:gd name="connsiteX553" fmla="*/ 251694 w 562266"/>
              <a:gd name="connsiteY553" fmla="*/ 171683 h 540000"/>
              <a:gd name="connsiteX554" fmla="*/ 254189 w 562266"/>
              <a:gd name="connsiteY554" fmla="*/ 171108 h 540000"/>
              <a:gd name="connsiteX555" fmla="*/ 256733 w 562266"/>
              <a:gd name="connsiteY555" fmla="*/ 170532 h 540000"/>
              <a:gd name="connsiteX556" fmla="*/ 259276 w 562266"/>
              <a:gd name="connsiteY556" fmla="*/ 170052 h 540000"/>
              <a:gd name="connsiteX557" fmla="*/ 261916 w 562266"/>
              <a:gd name="connsiteY557" fmla="*/ 169668 h 540000"/>
              <a:gd name="connsiteX558" fmla="*/ 264603 w 562266"/>
              <a:gd name="connsiteY558" fmla="*/ 169332 h 540000"/>
              <a:gd name="connsiteX559" fmla="*/ 267291 w 562266"/>
              <a:gd name="connsiteY559" fmla="*/ 169045 h 540000"/>
              <a:gd name="connsiteX560" fmla="*/ 270026 w 562266"/>
              <a:gd name="connsiteY560" fmla="*/ 168805 h 540000"/>
              <a:gd name="connsiteX561" fmla="*/ 272857 w 562266"/>
              <a:gd name="connsiteY561" fmla="*/ 168661 h 540000"/>
              <a:gd name="connsiteX562" fmla="*/ 275689 w 562266"/>
              <a:gd name="connsiteY562" fmla="*/ 168565 h 540000"/>
              <a:gd name="connsiteX563" fmla="*/ 278616 w 562266"/>
              <a:gd name="connsiteY563" fmla="*/ 168565 h 540000"/>
              <a:gd name="connsiteX564" fmla="*/ 301612 w 562266"/>
              <a:gd name="connsiteY564" fmla="*/ 89999 h 540000"/>
              <a:gd name="connsiteX565" fmla="*/ 302284 w 562266"/>
              <a:gd name="connsiteY565" fmla="*/ 90528 h 540000"/>
              <a:gd name="connsiteX566" fmla="*/ 303003 w 562266"/>
              <a:gd name="connsiteY566" fmla="*/ 91249 h 540000"/>
              <a:gd name="connsiteX567" fmla="*/ 304010 w 562266"/>
              <a:gd name="connsiteY567" fmla="*/ 92162 h 540000"/>
              <a:gd name="connsiteX568" fmla="*/ 305113 w 562266"/>
              <a:gd name="connsiteY568" fmla="*/ 93315 h 540000"/>
              <a:gd name="connsiteX569" fmla="*/ 306360 w 562266"/>
              <a:gd name="connsiteY569" fmla="*/ 94757 h 540000"/>
              <a:gd name="connsiteX570" fmla="*/ 307703 w 562266"/>
              <a:gd name="connsiteY570" fmla="*/ 96391 h 540000"/>
              <a:gd name="connsiteX571" fmla="*/ 308375 w 562266"/>
              <a:gd name="connsiteY571" fmla="*/ 97304 h 540000"/>
              <a:gd name="connsiteX572" fmla="*/ 309046 w 562266"/>
              <a:gd name="connsiteY572" fmla="*/ 98265 h 540000"/>
              <a:gd name="connsiteX573" fmla="*/ 309717 w 562266"/>
              <a:gd name="connsiteY573" fmla="*/ 99275 h 540000"/>
              <a:gd name="connsiteX574" fmla="*/ 310389 w 562266"/>
              <a:gd name="connsiteY574" fmla="*/ 100380 h 540000"/>
              <a:gd name="connsiteX575" fmla="*/ 311012 w 562266"/>
              <a:gd name="connsiteY575" fmla="*/ 101486 h 540000"/>
              <a:gd name="connsiteX576" fmla="*/ 311684 w 562266"/>
              <a:gd name="connsiteY576" fmla="*/ 102639 h 540000"/>
              <a:gd name="connsiteX577" fmla="*/ 312259 w 562266"/>
              <a:gd name="connsiteY577" fmla="*/ 103888 h 540000"/>
              <a:gd name="connsiteX578" fmla="*/ 312835 w 562266"/>
              <a:gd name="connsiteY578" fmla="*/ 105186 h 540000"/>
              <a:gd name="connsiteX579" fmla="*/ 313362 w 562266"/>
              <a:gd name="connsiteY579" fmla="*/ 106484 h 540000"/>
              <a:gd name="connsiteX580" fmla="*/ 313842 w 562266"/>
              <a:gd name="connsiteY580" fmla="*/ 107829 h 540000"/>
              <a:gd name="connsiteX581" fmla="*/ 314273 w 562266"/>
              <a:gd name="connsiteY581" fmla="*/ 109271 h 540000"/>
              <a:gd name="connsiteX582" fmla="*/ 314657 w 562266"/>
              <a:gd name="connsiteY582" fmla="*/ 110761 h 540000"/>
              <a:gd name="connsiteX583" fmla="*/ 314993 w 562266"/>
              <a:gd name="connsiteY583" fmla="*/ 112251 h 540000"/>
              <a:gd name="connsiteX584" fmla="*/ 315233 w 562266"/>
              <a:gd name="connsiteY584" fmla="*/ 113789 h 540000"/>
              <a:gd name="connsiteX585" fmla="*/ 315376 w 562266"/>
              <a:gd name="connsiteY585" fmla="*/ 115423 h 540000"/>
              <a:gd name="connsiteX586" fmla="*/ 315472 w 562266"/>
              <a:gd name="connsiteY586" fmla="*/ 117057 h 540000"/>
              <a:gd name="connsiteX587" fmla="*/ 315472 w 562266"/>
              <a:gd name="connsiteY587" fmla="*/ 118739 h 540000"/>
              <a:gd name="connsiteX588" fmla="*/ 315376 w 562266"/>
              <a:gd name="connsiteY588" fmla="*/ 120421 h 540000"/>
              <a:gd name="connsiteX589" fmla="*/ 316192 w 562266"/>
              <a:gd name="connsiteY589" fmla="*/ 120181 h 540000"/>
              <a:gd name="connsiteX590" fmla="*/ 317103 w 562266"/>
              <a:gd name="connsiteY590" fmla="*/ 119892 h 540000"/>
              <a:gd name="connsiteX591" fmla="*/ 318398 w 562266"/>
              <a:gd name="connsiteY591" fmla="*/ 119604 h 540000"/>
              <a:gd name="connsiteX592" fmla="*/ 319932 w 562266"/>
              <a:gd name="connsiteY592" fmla="*/ 119316 h 540000"/>
              <a:gd name="connsiteX593" fmla="*/ 321707 w 562266"/>
              <a:gd name="connsiteY593" fmla="*/ 119027 h 540000"/>
              <a:gd name="connsiteX594" fmla="*/ 322714 w 562266"/>
              <a:gd name="connsiteY594" fmla="*/ 118931 h 540000"/>
              <a:gd name="connsiteX595" fmla="*/ 323721 w 562266"/>
              <a:gd name="connsiteY595" fmla="*/ 118883 h 540000"/>
              <a:gd name="connsiteX596" fmla="*/ 324776 w 562266"/>
              <a:gd name="connsiteY596" fmla="*/ 118835 h 540000"/>
              <a:gd name="connsiteX597" fmla="*/ 325927 w 562266"/>
              <a:gd name="connsiteY597" fmla="*/ 118835 h 540000"/>
              <a:gd name="connsiteX598" fmla="*/ 327078 w 562266"/>
              <a:gd name="connsiteY598" fmla="*/ 118883 h 540000"/>
              <a:gd name="connsiteX599" fmla="*/ 328229 w 562266"/>
              <a:gd name="connsiteY599" fmla="*/ 118979 h 540000"/>
              <a:gd name="connsiteX600" fmla="*/ 329476 w 562266"/>
              <a:gd name="connsiteY600" fmla="*/ 119220 h 540000"/>
              <a:gd name="connsiteX601" fmla="*/ 330723 w 562266"/>
              <a:gd name="connsiteY601" fmla="*/ 119412 h 540000"/>
              <a:gd name="connsiteX602" fmla="*/ 331970 w 562266"/>
              <a:gd name="connsiteY602" fmla="*/ 119700 h 540000"/>
              <a:gd name="connsiteX603" fmla="*/ 333217 w 562266"/>
              <a:gd name="connsiteY603" fmla="*/ 120037 h 540000"/>
              <a:gd name="connsiteX604" fmla="*/ 334512 w 562266"/>
              <a:gd name="connsiteY604" fmla="*/ 120469 h 540000"/>
              <a:gd name="connsiteX605" fmla="*/ 335806 w 562266"/>
              <a:gd name="connsiteY605" fmla="*/ 120998 h 540000"/>
              <a:gd name="connsiteX606" fmla="*/ 337101 w 562266"/>
              <a:gd name="connsiteY606" fmla="*/ 121574 h 540000"/>
              <a:gd name="connsiteX607" fmla="*/ 338396 w 562266"/>
              <a:gd name="connsiteY607" fmla="*/ 122247 h 540000"/>
              <a:gd name="connsiteX608" fmla="*/ 339739 w 562266"/>
              <a:gd name="connsiteY608" fmla="*/ 123064 h 540000"/>
              <a:gd name="connsiteX609" fmla="*/ 340938 w 562266"/>
              <a:gd name="connsiteY609" fmla="*/ 123977 h 540000"/>
              <a:gd name="connsiteX610" fmla="*/ 342233 w 562266"/>
              <a:gd name="connsiteY610" fmla="*/ 124987 h 540000"/>
              <a:gd name="connsiteX611" fmla="*/ 343480 w 562266"/>
              <a:gd name="connsiteY611" fmla="*/ 126092 h 540000"/>
              <a:gd name="connsiteX612" fmla="*/ 344727 w 562266"/>
              <a:gd name="connsiteY612" fmla="*/ 127342 h 540000"/>
              <a:gd name="connsiteX613" fmla="*/ 345926 w 562266"/>
              <a:gd name="connsiteY613" fmla="*/ 128735 h 540000"/>
              <a:gd name="connsiteX614" fmla="*/ 344583 w 562266"/>
              <a:gd name="connsiteY614" fmla="*/ 129600 h 540000"/>
              <a:gd name="connsiteX615" fmla="*/ 340890 w 562266"/>
              <a:gd name="connsiteY615" fmla="*/ 132196 h 540000"/>
              <a:gd name="connsiteX616" fmla="*/ 335519 w 562266"/>
              <a:gd name="connsiteY616" fmla="*/ 136041 h 540000"/>
              <a:gd name="connsiteX617" fmla="*/ 328949 w 562266"/>
              <a:gd name="connsiteY617" fmla="*/ 140846 h 540000"/>
              <a:gd name="connsiteX618" fmla="*/ 325352 w 562266"/>
              <a:gd name="connsiteY618" fmla="*/ 143490 h 540000"/>
              <a:gd name="connsiteX619" fmla="*/ 321755 w 562266"/>
              <a:gd name="connsiteY619" fmla="*/ 146277 h 540000"/>
              <a:gd name="connsiteX620" fmla="*/ 318110 w 562266"/>
              <a:gd name="connsiteY620" fmla="*/ 149065 h 540000"/>
              <a:gd name="connsiteX621" fmla="*/ 314561 w 562266"/>
              <a:gd name="connsiteY621" fmla="*/ 151852 h 540000"/>
              <a:gd name="connsiteX622" fmla="*/ 311108 w 562266"/>
              <a:gd name="connsiteY622" fmla="*/ 154688 h 540000"/>
              <a:gd name="connsiteX623" fmla="*/ 307895 w 562266"/>
              <a:gd name="connsiteY623" fmla="*/ 157427 h 540000"/>
              <a:gd name="connsiteX624" fmla="*/ 304970 w 562266"/>
              <a:gd name="connsiteY624" fmla="*/ 160070 h 540000"/>
              <a:gd name="connsiteX625" fmla="*/ 303675 w 562266"/>
              <a:gd name="connsiteY625" fmla="*/ 161320 h 540000"/>
              <a:gd name="connsiteX626" fmla="*/ 302428 w 562266"/>
              <a:gd name="connsiteY626" fmla="*/ 162521 h 540000"/>
              <a:gd name="connsiteX627" fmla="*/ 301708 w 562266"/>
              <a:gd name="connsiteY627" fmla="*/ 162185 h 540000"/>
              <a:gd name="connsiteX628" fmla="*/ 300845 w 562266"/>
              <a:gd name="connsiteY628" fmla="*/ 161849 h 540000"/>
              <a:gd name="connsiteX629" fmla="*/ 299550 w 562266"/>
              <a:gd name="connsiteY629" fmla="*/ 161320 h 540000"/>
              <a:gd name="connsiteX630" fmla="*/ 297968 w 562266"/>
              <a:gd name="connsiteY630" fmla="*/ 160839 h 540000"/>
              <a:gd name="connsiteX631" fmla="*/ 296001 w 562266"/>
              <a:gd name="connsiteY631" fmla="*/ 160311 h 540000"/>
              <a:gd name="connsiteX632" fmla="*/ 294850 w 562266"/>
              <a:gd name="connsiteY632" fmla="*/ 160070 h 540000"/>
              <a:gd name="connsiteX633" fmla="*/ 293651 w 562266"/>
              <a:gd name="connsiteY633" fmla="*/ 159782 h 540000"/>
              <a:gd name="connsiteX634" fmla="*/ 292357 w 562266"/>
              <a:gd name="connsiteY634" fmla="*/ 159542 h 540000"/>
              <a:gd name="connsiteX635" fmla="*/ 290966 w 562266"/>
              <a:gd name="connsiteY635" fmla="*/ 159301 h 540000"/>
              <a:gd name="connsiteX636" fmla="*/ 289479 w 562266"/>
              <a:gd name="connsiteY636" fmla="*/ 159109 h 540000"/>
              <a:gd name="connsiteX637" fmla="*/ 287896 w 562266"/>
              <a:gd name="connsiteY637" fmla="*/ 158965 h 540000"/>
              <a:gd name="connsiteX638" fmla="*/ 286170 w 562266"/>
              <a:gd name="connsiteY638" fmla="*/ 158821 h 540000"/>
              <a:gd name="connsiteX639" fmla="*/ 284396 w 562266"/>
              <a:gd name="connsiteY639" fmla="*/ 158725 h 540000"/>
              <a:gd name="connsiteX640" fmla="*/ 282573 w 562266"/>
              <a:gd name="connsiteY640" fmla="*/ 158629 h 540000"/>
              <a:gd name="connsiteX641" fmla="*/ 280607 w 562266"/>
              <a:gd name="connsiteY641" fmla="*/ 158629 h 540000"/>
              <a:gd name="connsiteX642" fmla="*/ 278593 w 562266"/>
              <a:gd name="connsiteY642" fmla="*/ 158629 h 540000"/>
              <a:gd name="connsiteX643" fmla="*/ 276386 w 562266"/>
              <a:gd name="connsiteY643" fmla="*/ 158725 h 540000"/>
              <a:gd name="connsiteX644" fmla="*/ 274180 w 562266"/>
              <a:gd name="connsiteY644" fmla="*/ 158869 h 540000"/>
              <a:gd name="connsiteX645" fmla="*/ 271831 w 562266"/>
              <a:gd name="connsiteY645" fmla="*/ 159061 h 540000"/>
              <a:gd name="connsiteX646" fmla="*/ 269385 w 562266"/>
              <a:gd name="connsiteY646" fmla="*/ 159301 h 540000"/>
              <a:gd name="connsiteX647" fmla="*/ 266843 w 562266"/>
              <a:gd name="connsiteY647" fmla="*/ 159638 h 540000"/>
              <a:gd name="connsiteX648" fmla="*/ 264205 w 562266"/>
              <a:gd name="connsiteY648" fmla="*/ 160070 h 540000"/>
              <a:gd name="connsiteX649" fmla="*/ 261519 w 562266"/>
              <a:gd name="connsiteY649" fmla="*/ 160551 h 540000"/>
              <a:gd name="connsiteX650" fmla="*/ 258690 w 562266"/>
              <a:gd name="connsiteY650" fmla="*/ 161080 h 540000"/>
              <a:gd name="connsiteX651" fmla="*/ 255765 w 562266"/>
              <a:gd name="connsiteY651" fmla="*/ 161801 h 540000"/>
              <a:gd name="connsiteX652" fmla="*/ 255237 w 562266"/>
              <a:gd name="connsiteY652" fmla="*/ 161608 h 540000"/>
              <a:gd name="connsiteX653" fmla="*/ 253654 w 562266"/>
              <a:gd name="connsiteY653" fmla="*/ 160983 h 540000"/>
              <a:gd name="connsiteX654" fmla="*/ 251161 w 562266"/>
              <a:gd name="connsiteY654" fmla="*/ 160022 h 540000"/>
              <a:gd name="connsiteX655" fmla="*/ 249674 w 562266"/>
              <a:gd name="connsiteY655" fmla="*/ 159349 h 540000"/>
              <a:gd name="connsiteX656" fmla="*/ 247995 w 562266"/>
              <a:gd name="connsiteY656" fmla="*/ 158677 h 540000"/>
              <a:gd name="connsiteX657" fmla="*/ 246221 w 562266"/>
              <a:gd name="connsiteY657" fmla="*/ 157812 h 540000"/>
              <a:gd name="connsiteX658" fmla="*/ 244351 w 562266"/>
              <a:gd name="connsiteY658" fmla="*/ 156898 h 540000"/>
              <a:gd name="connsiteX659" fmla="*/ 242288 w 562266"/>
              <a:gd name="connsiteY659" fmla="*/ 155841 h 540000"/>
              <a:gd name="connsiteX660" fmla="*/ 240226 w 562266"/>
              <a:gd name="connsiteY660" fmla="*/ 154688 h 540000"/>
              <a:gd name="connsiteX661" fmla="*/ 238116 w 562266"/>
              <a:gd name="connsiteY661" fmla="*/ 153486 h 540000"/>
              <a:gd name="connsiteX662" fmla="*/ 235910 w 562266"/>
              <a:gd name="connsiteY662" fmla="*/ 152188 h 540000"/>
              <a:gd name="connsiteX663" fmla="*/ 233704 w 562266"/>
              <a:gd name="connsiteY663" fmla="*/ 150747 h 540000"/>
              <a:gd name="connsiteX664" fmla="*/ 231546 w 562266"/>
              <a:gd name="connsiteY664" fmla="*/ 149209 h 540000"/>
              <a:gd name="connsiteX665" fmla="*/ 229340 w 562266"/>
              <a:gd name="connsiteY665" fmla="*/ 147575 h 540000"/>
              <a:gd name="connsiteX666" fmla="*/ 227230 w 562266"/>
              <a:gd name="connsiteY666" fmla="*/ 145845 h 540000"/>
              <a:gd name="connsiteX667" fmla="*/ 226174 w 562266"/>
              <a:gd name="connsiteY667" fmla="*/ 144931 h 540000"/>
              <a:gd name="connsiteX668" fmla="*/ 225167 w 562266"/>
              <a:gd name="connsiteY668" fmla="*/ 143970 h 540000"/>
              <a:gd name="connsiteX669" fmla="*/ 224160 w 562266"/>
              <a:gd name="connsiteY669" fmla="*/ 143057 h 540000"/>
              <a:gd name="connsiteX670" fmla="*/ 223153 w 562266"/>
              <a:gd name="connsiteY670" fmla="*/ 142048 h 540000"/>
              <a:gd name="connsiteX671" fmla="*/ 222242 w 562266"/>
              <a:gd name="connsiteY671" fmla="*/ 141039 h 540000"/>
              <a:gd name="connsiteX672" fmla="*/ 221283 w 562266"/>
              <a:gd name="connsiteY672" fmla="*/ 140029 h 540000"/>
              <a:gd name="connsiteX673" fmla="*/ 220420 w 562266"/>
              <a:gd name="connsiteY673" fmla="*/ 138972 h 540000"/>
              <a:gd name="connsiteX674" fmla="*/ 219556 w 562266"/>
              <a:gd name="connsiteY674" fmla="*/ 137867 h 540000"/>
              <a:gd name="connsiteX675" fmla="*/ 218693 w 562266"/>
              <a:gd name="connsiteY675" fmla="*/ 136809 h 540000"/>
              <a:gd name="connsiteX676" fmla="*/ 217926 w 562266"/>
              <a:gd name="connsiteY676" fmla="*/ 135656 h 540000"/>
              <a:gd name="connsiteX677" fmla="*/ 217158 w 562266"/>
              <a:gd name="connsiteY677" fmla="*/ 134502 h 540000"/>
              <a:gd name="connsiteX678" fmla="*/ 216439 w 562266"/>
              <a:gd name="connsiteY678" fmla="*/ 133349 h 540000"/>
              <a:gd name="connsiteX679" fmla="*/ 215816 w 562266"/>
              <a:gd name="connsiteY679" fmla="*/ 132148 h 540000"/>
              <a:gd name="connsiteX680" fmla="*/ 215192 w 562266"/>
              <a:gd name="connsiteY680" fmla="*/ 130898 h 540000"/>
              <a:gd name="connsiteX681" fmla="*/ 214617 w 562266"/>
              <a:gd name="connsiteY681" fmla="*/ 129600 h 540000"/>
              <a:gd name="connsiteX682" fmla="*/ 214137 w 562266"/>
              <a:gd name="connsiteY682" fmla="*/ 128351 h 540000"/>
              <a:gd name="connsiteX683" fmla="*/ 213658 w 562266"/>
              <a:gd name="connsiteY683" fmla="*/ 127053 h 540000"/>
              <a:gd name="connsiteX684" fmla="*/ 213226 w 562266"/>
              <a:gd name="connsiteY684" fmla="*/ 125708 h 540000"/>
              <a:gd name="connsiteX685" fmla="*/ 212938 w 562266"/>
              <a:gd name="connsiteY685" fmla="*/ 124362 h 540000"/>
              <a:gd name="connsiteX686" fmla="*/ 212650 w 562266"/>
              <a:gd name="connsiteY686" fmla="*/ 122968 h 540000"/>
              <a:gd name="connsiteX687" fmla="*/ 212410 w 562266"/>
              <a:gd name="connsiteY687" fmla="*/ 121526 h 540000"/>
              <a:gd name="connsiteX688" fmla="*/ 212267 w 562266"/>
              <a:gd name="connsiteY688" fmla="*/ 120085 h 540000"/>
              <a:gd name="connsiteX689" fmla="*/ 212171 w 562266"/>
              <a:gd name="connsiteY689" fmla="*/ 118643 h 540000"/>
              <a:gd name="connsiteX690" fmla="*/ 212171 w 562266"/>
              <a:gd name="connsiteY690" fmla="*/ 117153 h 540000"/>
              <a:gd name="connsiteX691" fmla="*/ 212267 w 562266"/>
              <a:gd name="connsiteY691" fmla="*/ 115615 h 540000"/>
              <a:gd name="connsiteX692" fmla="*/ 212410 w 562266"/>
              <a:gd name="connsiteY692" fmla="*/ 114077 h 540000"/>
              <a:gd name="connsiteX693" fmla="*/ 212698 w 562266"/>
              <a:gd name="connsiteY693" fmla="*/ 112491 h 540000"/>
              <a:gd name="connsiteX694" fmla="*/ 212986 w 562266"/>
              <a:gd name="connsiteY694" fmla="*/ 110905 h 540000"/>
              <a:gd name="connsiteX695" fmla="*/ 213178 w 562266"/>
              <a:gd name="connsiteY695" fmla="*/ 111242 h 540000"/>
              <a:gd name="connsiteX696" fmla="*/ 213705 w 562266"/>
              <a:gd name="connsiteY696" fmla="*/ 112251 h 540000"/>
              <a:gd name="connsiteX697" fmla="*/ 214185 w 562266"/>
              <a:gd name="connsiteY697" fmla="*/ 112924 h 540000"/>
              <a:gd name="connsiteX698" fmla="*/ 214760 w 562266"/>
              <a:gd name="connsiteY698" fmla="*/ 113644 h 540000"/>
              <a:gd name="connsiteX699" fmla="*/ 215432 w 562266"/>
              <a:gd name="connsiteY699" fmla="*/ 114461 h 540000"/>
              <a:gd name="connsiteX700" fmla="*/ 216295 w 562266"/>
              <a:gd name="connsiteY700" fmla="*/ 115327 h 540000"/>
              <a:gd name="connsiteX701" fmla="*/ 217302 w 562266"/>
              <a:gd name="connsiteY701" fmla="*/ 116240 h 540000"/>
              <a:gd name="connsiteX702" fmla="*/ 218357 w 562266"/>
              <a:gd name="connsiteY702" fmla="*/ 117153 h 540000"/>
              <a:gd name="connsiteX703" fmla="*/ 219652 w 562266"/>
              <a:gd name="connsiteY703" fmla="*/ 118066 h 540000"/>
              <a:gd name="connsiteX704" fmla="*/ 220324 w 562266"/>
              <a:gd name="connsiteY704" fmla="*/ 118499 h 540000"/>
              <a:gd name="connsiteX705" fmla="*/ 221091 w 562266"/>
              <a:gd name="connsiteY705" fmla="*/ 118931 h 540000"/>
              <a:gd name="connsiteX706" fmla="*/ 221810 w 562266"/>
              <a:gd name="connsiteY706" fmla="*/ 119412 h 540000"/>
              <a:gd name="connsiteX707" fmla="*/ 222673 w 562266"/>
              <a:gd name="connsiteY707" fmla="*/ 119796 h 540000"/>
              <a:gd name="connsiteX708" fmla="*/ 223537 w 562266"/>
              <a:gd name="connsiteY708" fmla="*/ 120181 h 540000"/>
              <a:gd name="connsiteX709" fmla="*/ 224400 w 562266"/>
              <a:gd name="connsiteY709" fmla="*/ 120565 h 540000"/>
              <a:gd name="connsiteX710" fmla="*/ 225407 w 562266"/>
              <a:gd name="connsiteY710" fmla="*/ 120950 h 540000"/>
              <a:gd name="connsiteX711" fmla="*/ 226366 w 562266"/>
              <a:gd name="connsiteY711" fmla="*/ 121286 h 540000"/>
              <a:gd name="connsiteX712" fmla="*/ 227421 w 562266"/>
              <a:gd name="connsiteY712" fmla="*/ 121574 h 540000"/>
              <a:gd name="connsiteX713" fmla="*/ 228525 w 562266"/>
              <a:gd name="connsiteY713" fmla="*/ 121863 h 540000"/>
              <a:gd name="connsiteX714" fmla="*/ 228620 w 562266"/>
              <a:gd name="connsiteY714" fmla="*/ 120998 h 540000"/>
              <a:gd name="connsiteX715" fmla="*/ 229004 w 562266"/>
              <a:gd name="connsiteY715" fmla="*/ 118451 h 540000"/>
              <a:gd name="connsiteX716" fmla="*/ 229340 w 562266"/>
              <a:gd name="connsiteY716" fmla="*/ 116768 h 540000"/>
              <a:gd name="connsiteX717" fmla="*/ 229723 w 562266"/>
              <a:gd name="connsiteY717" fmla="*/ 114798 h 540000"/>
              <a:gd name="connsiteX718" fmla="*/ 230251 w 562266"/>
              <a:gd name="connsiteY718" fmla="*/ 112587 h 540000"/>
              <a:gd name="connsiteX719" fmla="*/ 230874 w 562266"/>
              <a:gd name="connsiteY719" fmla="*/ 110280 h 540000"/>
              <a:gd name="connsiteX720" fmla="*/ 231642 w 562266"/>
              <a:gd name="connsiteY720" fmla="*/ 107829 h 540000"/>
              <a:gd name="connsiteX721" fmla="*/ 232505 w 562266"/>
              <a:gd name="connsiteY721" fmla="*/ 105378 h 540000"/>
              <a:gd name="connsiteX722" fmla="*/ 233032 w 562266"/>
              <a:gd name="connsiteY722" fmla="*/ 104129 h 540000"/>
              <a:gd name="connsiteX723" fmla="*/ 233512 w 562266"/>
              <a:gd name="connsiteY723" fmla="*/ 102831 h 540000"/>
              <a:gd name="connsiteX724" fmla="*/ 234040 w 562266"/>
              <a:gd name="connsiteY724" fmla="*/ 101582 h 540000"/>
              <a:gd name="connsiteX725" fmla="*/ 234663 w 562266"/>
              <a:gd name="connsiteY725" fmla="*/ 100428 h 540000"/>
              <a:gd name="connsiteX726" fmla="*/ 235287 w 562266"/>
              <a:gd name="connsiteY726" fmla="*/ 99227 h 540000"/>
              <a:gd name="connsiteX727" fmla="*/ 235958 w 562266"/>
              <a:gd name="connsiteY727" fmla="*/ 98025 h 540000"/>
              <a:gd name="connsiteX728" fmla="*/ 236677 w 562266"/>
              <a:gd name="connsiteY728" fmla="*/ 96872 h 540000"/>
              <a:gd name="connsiteX729" fmla="*/ 237397 w 562266"/>
              <a:gd name="connsiteY729" fmla="*/ 95814 h 540000"/>
              <a:gd name="connsiteX730" fmla="*/ 238212 w 562266"/>
              <a:gd name="connsiteY730" fmla="*/ 94709 h 540000"/>
              <a:gd name="connsiteX731" fmla="*/ 239027 w 562266"/>
              <a:gd name="connsiteY731" fmla="*/ 93700 h 540000"/>
              <a:gd name="connsiteX732" fmla="*/ 239938 w 562266"/>
              <a:gd name="connsiteY732" fmla="*/ 92787 h 540000"/>
              <a:gd name="connsiteX733" fmla="*/ 240850 w 562266"/>
              <a:gd name="connsiteY733" fmla="*/ 91873 h 540000"/>
              <a:gd name="connsiteX734" fmla="*/ 241425 w 562266"/>
              <a:gd name="connsiteY734" fmla="*/ 91585 h 540000"/>
              <a:gd name="connsiteX735" fmla="*/ 242144 w 562266"/>
              <a:gd name="connsiteY735" fmla="*/ 91249 h 540000"/>
              <a:gd name="connsiteX736" fmla="*/ 243200 w 562266"/>
              <a:gd name="connsiteY736" fmla="*/ 90816 h 540000"/>
              <a:gd name="connsiteX737" fmla="*/ 243775 w 562266"/>
              <a:gd name="connsiteY737" fmla="*/ 90672 h 540000"/>
              <a:gd name="connsiteX738" fmla="*/ 244494 w 562266"/>
              <a:gd name="connsiteY738" fmla="*/ 90480 h 540000"/>
              <a:gd name="connsiteX739" fmla="*/ 245214 w 562266"/>
              <a:gd name="connsiteY739" fmla="*/ 90336 h 540000"/>
              <a:gd name="connsiteX740" fmla="*/ 246029 w 562266"/>
              <a:gd name="connsiteY740" fmla="*/ 90191 h 540000"/>
              <a:gd name="connsiteX741" fmla="*/ 246892 w 562266"/>
              <a:gd name="connsiteY741" fmla="*/ 90095 h 540000"/>
              <a:gd name="connsiteX742" fmla="*/ 247852 w 562266"/>
              <a:gd name="connsiteY742" fmla="*/ 90047 h 540000"/>
              <a:gd name="connsiteX743" fmla="*/ 248859 w 562266"/>
              <a:gd name="connsiteY743" fmla="*/ 89999 h 540000"/>
              <a:gd name="connsiteX744" fmla="*/ 249914 w 562266"/>
              <a:gd name="connsiteY744" fmla="*/ 90047 h 540000"/>
              <a:gd name="connsiteX745" fmla="*/ 251065 w 562266"/>
              <a:gd name="connsiteY745" fmla="*/ 90095 h 540000"/>
              <a:gd name="connsiteX746" fmla="*/ 252264 w 562266"/>
              <a:gd name="connsiteY746" fmla="*/ 90239 h 540000"/>
              <a:gd name="connsiteX747" fmla="*/ 253511 w 562266"/>
              <a:gd name="connsiteY747" fmla="*/ 90480 h 540000"/>
              <a:gd name="connsiteX748" fmla="*/ 254805 w 562266"/>
              <a:gd name="connsiteY748" fmla="*/ 90720 h 540000"/>
              <a:gd name="connsiteX749" fmla="*/ 256196 w 562266"/>
              <a:gd name="connsiteY749" fmla="*/ 91153 h 540000"/>
              <a:gd name="connsiteX750" fmla="*/ 257635 w 562266"/>
              <a:gd name="connsiteY750" fmla="*/ 91585 h 540000"/>
              <a:gd name="connsiteX751" fmla="*/ 259122 w 562266"/>
              <a:gd name="connsiteY751" fmla="*/ 92162 h 540000"/>
              <a:gd name="connsiteX752" fmla="*/ 260656 w 562266"/>
              <a:gd name="connsiteY752" fmla="*/ 92835 h 540000"/>
              <a:gd name="connsiteX753" fmla="*/ 262287 w 562266"/>
              <a:gd name="connsiteY753" fmla="*/ 93604 h 540000"/>
              <a:gd name="connsiteX754" fmla="*/ 263917 w 562266"/>
              <a:gd name="connsiteY754" fmla="*/ 94517 h 540000"/>
              <a:gd name="connsiteX755" fmla="*/ 265644 w 562266"/>
              <a:gd name="connsiteY755" fmla="*/ 95478 h 540000"/>
              <a:gd name="connsiteX756" fmla="*/ 267466 w 562266"/>
              <a:gd name="connsiteY756" fmla="*/ 96631 h 540000"/>
              <a:gd name="connsiteX757" fmla="*/ 269289 w 562266"/>
              <a:gd name="connsiteY757" fmla="*/ 97929 h 540000"/>
              <a:gd name="connsiteX758" fmla="*/ 271111 w 562266"/>
              <a:gd name="connsiteY758" fmla="*/ 99371 h 540000"/>
              <a:gd name="connsiteX759" fmla="*/ 273029 w 562266"/>
              <a:gd name="connsiteY759" fmla="*/ 100957 h 540000"/>
              <a:gd name="connsiteX760" fmla="*/ 274996 w 562266"/>
              <a:gd name="connsiteY760" fmla="*/ 102687 h 540000"/>
              <a:gd name="connsiteX761" fmla="*/ 275427 w 562266"/>
              <a:gd name="connsiteY761" fmla="*/ 102158 h 540000"/>
              <a:gd name="connsiteX762" fmla="*/ 275859 w 562266"/>
              <a:gd name="connsiteY762" fmla="*/ 101486 h 540000"/>
              <a:gd name="connsiteX763" fmla="*/ 276482 w 562266"/>
              <a:gd name="connsiteY763" fmla="*/ 100717 h 540000"/>
              <a:gd name="connsiteX764" fmla="*/ 277394 w 562266"/>
              <a:gd name="connsiteY764" fmla="*/ 99707 h 540000"/>
              <a:gd name="connsiteX765" fmla="*/ 278449 w 562266"/>
              <a:gd name="connsiteY765" fmla="*/ 98650 h 540000"/>
              <a:gd name="connsiteX766" fmla="*/ 279696 w 562266"/>
              <a:gd name="connsiteY766" fmla="*/ 97544 h 540000"/>
              <a:gd name="connsiteX767" fmla="*/ 280463 w 562266"/>
              <a:gd name="connsiteY767" fmla="*/ 96920 h 540000"/>
              <a:gd name="connsiteX768" fmla="*/ 281182 w 562266"/>
              <a:gd name="connsiteY768" fmla="*/ 96343 h 540000"/>
              <a:gd name="connsiteX769" fmla="*/ 282046 w 562266"/>
              <a:gd name="connsiteY769" fmla="*/ 95766 h 540000"/>
              <a:gd name="connsiteX770" fmla="*/ 282909 w 562266"/>
              <a:gd name="connsiteY770" fmla="*/ 95141 h 540000"/>
              <a:gd name="connsiteX771" fmla="*/ 283868 w 562266"/>
              <a:gd name="connsiteY771" fmla="*/ 94565 h 540000"/>
              <a:gd name="connsiteX772" fmla="*/ 284875 w 562266"/>
              <a:gd name="connsiteY772" fmla="*/ 93988 h 540000"/>
              <a:gd name="connsiteX773" fmla="*/ 285930 w 562266"/>
              <a:gd name="connsiteY773" fmla="*/ 93459 h 540000"/>
              <a:gd name="connsiteX774" fmla="*/ 287033 w 562266"/>
              <a:gd name="connsiteY774" fmla="*/ 92931 h 540000"/>
              <a:gd name="connsiteX775" fmla="*/ 288232 w 562266"/>
              <a:gd name="connsiteY775" fmla="*/ 92402 h 540000"/>
              <a:gd name="connsiteX776" fmla="*/ 289479 w 562266"/>
              <a:gd name="connsiteY776" fmla="*/ 91970 h 540000"/>
              <a:gd name="connsiteX777" fmla="*/ 290726 w 562266"/>
              <a:gd name="connsiteY777" fmla="*/ 91585 h 540000"/>
              <a:gd name="connsiteX778" fmla="*/ 292117 w 562266"/>
              <a:gd name="connsiteY778" fmla="*/ 91201 h 540000"/>
              <a:gd name="connsiteX779" fmla="*/ 293555 w 562266"/>
              <a:gd name="connsiteY779" fmla="*/ 90816 h 540000"/>
              <a:gd name="connsiteX780" fmla="*/ 295042 w 562266"/>
              <a:gd name="connsiteY780" fmla="*/ 90528 h 540000"/>
              <a:gd name="connsiteX781" fmla="*/ 296577 w 562266"/>
              <a:gd name="connsiteY781" fmla="*/ 90336 h 540000"/>
              <a:gd name="connsiteX782" fmla="*/ 298208 w 562266"/>
              <a:gd name="connsiteY782" fmla="*/ 90143 h 540000"/>
              <a:gd name="connsiteX783" fmla="*/ 299886 w 562266"/>
              <a:gd name="connsiteY783" fmla="*/ 90047 h 540000"/>
              <a:gd name="connsiteX784" fmla="*/ 281133 w 562266"/>
              <a:gd name="connsiteY784" fmla="*/ 0 h 540000"/>
              <a:gd name="connsiteX785" fmla="*/ 0 w 562266"/>
              <a:gd name="connsiteY785" fmla="*/ 270000 h 540000"/>
              <a:gd name="connsiteX786" fmla="*/ 281133 w 562266"/>
              <a:gd name="connsiteY786" fmla="*/ 540000 h 540000"/>
              <a:gd name="connsiteX787" fmla="*/ 562266 w 562266"/>
              <a:gd name="connsiteY787" fmla="*/ 27000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562266" h="540000">
                <a:moveTo>
                  <a:pt x="270983" y="305551"/>
                </a:moveTo>
                <a:lnTo>
                  <a:pt x="270983" y="330061"/>
                </a:lnTo>
                <a:lnTo>
                  <a:pt x="269590" y="329774"/>
                </a:lnTo>
                <a:lnTo>
                  <a:pt x="268246" y="329439"/>
                </a:lnTo>
                <a:lnTo>
                  <a:pt x="266950" y="329056"/>
                </a:lnTo>
                <a:lnTo>
                  <a:pt x="265701" y="328577"/>
                </a:lnTo>
                <a:lnTo>
                  <a:pt x="264597" y="328146"/>
                </a:lnTo>
                <a:lnTo>
                  <a:pt x="263445" y="327620"/>
                </a:lnTo>
                <a:lnTo>
                  <a:pt x="262389" y="327045"/>
                </a:lnTo>
                <a:lnTo>
                  <a:pt x="261428" y="326471"/>
                </a:lnTo>
                <a:lnTo>
                  <a:pt x="260949" y="326184"/>
                </a:lnTo>
                <a:lnTo>
                  <a:pt x="260516" y="325849"/>
                </a:lnTo>
                <a:lnTo>
                  <a:pt x="260084" y="325466"/>
                </a:lnTo>
                <a:lnTo>
                  <a:pt x="259748" y="325083"/>
                </a:lnTo>
                <a:lnTo>
                  <a:pt x="259364" y="324652"/>
                </a:lnTo>
                <a:lnTo>
                  <a:pt x="259028" y="324221"/>
                </a:lnTo>
                <a:lnTo>
                  <a:pt x="258788" y="323742"/>
                </a:lnTo>
                <a:lnTo>
                  <a:pt x="258500" y="323264"/>
                </a:lnTo>
                <a:lnTo>
                  <a:pt x="258308" y="322737"/>
                </a:lnTo>
                <a:lnTo>
                  <a:pt x="258116" y="322163"/>
                </a:lnTo>
                <a:lnTo>
                  <a:pt x="257924" y="321636"/>
                </a:lnTo>
                <a:lnTo>
                  <a:pt x="257780" y="321062"/>
                </a:lnTo>
                <a:lnTo>
                  <a:pt x="257684" y="320439"/>
                </a:lnTo>
                <a:lnTo>
                  <a:pt x="257588" y="319817"/>
                </a:lnTo>
                <a:lnTo>
                  <a:pt x="257540" y="319099"/>
                </a:lnTo>
                <a:lnTo>
                  <a:pt x="257540" y="318429"/>
                </a:lnTo>
                <a:lnTo>
                  <a:pt x="257588" y="317328"/>
                </a:lnTo>
                <a:lnTo>
                  <a:pt x="257732" y="316370"/>
                </a:lnTo>
                <a:lnTo>
                  <a:pt x="257972" y="315365"/>
                </a:lnTo>
                <a:lnTo>
                  <a:pt x="258356" y="314408"/>
                </a:lnTo>
                <a:lnTo>
                  <a:pt x="258740" y="313546"/>
                </a:lnTo>
                <a:lnTo>
                  <a:pt x="259268" y="312732"/>
                </a:lnTo>
                <a:lnTo>
                  <a:pt x="259940" y="311966"/>
                </a:lnTo>
                <a:lnTo>
                  <a:pt x="260612" y="311200"/>
                </a:lnTo>
                <a:lnTo>
                  <a:pt x="261477" y="310482"/>
                </a:lnTo>
                <a:lnTo>
                  <a:pt x="262437" y="309764"/>
                </a:lnTo>
                <a:lnTo>
                  <a:pt x="263541" y="309094"/>
                </a:lnTo>
                <a:lnTo>
                  <a:pt x="264789" y="308328"/>
                </a:lnTo>
                <a:lnTo>
                  <a:pt x="266133" y="307658"/>
                </a:lnTo>
                <a:lnTo>
                  <a:pt x="267622" y="306987"/>
                </a:lnTo>
                <a:lnTo>
                  <a:pt x="269254" y="306222"/>
                </a:lnTo>
                <a:close/>
                <a:moveTo>
                  <a:pt x="284089" y="254853"/>
                </a:moveTo>
                <a:lnTo>
                  <a:pt x="285390" y="254950"/>
                </a:lnTo>
                <a:lnTo>
                  <a:pt x="286643" y="255143"/>
                </a:lnTo>
                <a:lnTo>
                  <a:pt x="287800" y="255385"/>
                </a:lnTo>
                <a:lnTo>
                  <a:pt x="288957" y="255724"/>
                </a:lnTo>
                <a:lnTo>
                  <a:pt x="290065" y="256063"/>
                </a:lnTo>
                <a:lnTo>
                  <a:pt x="291173" y="256499"/>
                </a:lnTo>
                <a:lnTo>
                  <a:pt x="292137" y="257080"/>
                </a:lnTo>
                <a:lnTo>
                  <a:pt x="293101" y="257661"/>
                </a:lnTo>
                <a:lnTo>
                  <a:pt x="293968" y="258290"/>
                </a:lnTo>
                <a:lnTo>
                  <a:pt x="294402" y="258677"/>
                </a:lnTo>
                <a:lnTo>
                  <a:pt x="294739" y="259016"/>
                </a:lnTo>
                <a:lnTo>
                  <a:pt x="295077" y="259403"/>
                </a:lnTo>
                <a:lnTo>
                  <a:pt x="295366" y="259791"/>
                </a:lnTo>
                <a:lnTo>
                  <a:pt x="295655" y="260226"/>
                </a:lnTo>
                <a:lnTo>
                  <a:pt x="295944" y="260614"/>
                </a:lnTo>
                <a:lnTo>
                  <a:pt x="296137" y="261050"/>
                </a:lnTo>
                <a:lnTo>
                  <a:pt x="296330" y="261485"/>
                </a:lnTo>
                <a:lnTo>
                  <a:pt x="296522" y="262018"/>
                </a:lnTo>
                <a:lnTo>
                  <a:pt x="296619" y="262502"/>
                </a:lnTo>
                <a:lnTo>
                  <a:pt x="296715" y="262986"/>
                </a:lnTo>
                <a:lnTo>
                  <a:pt x="296812" y="263518"/>
                </a:lnTo>
                <a:lnTo>
                  <a:pt x="296860" y="264051"/>
                </a:lnTo>
                <a:lnTo>
                  <a:pt x="296860" y="264535"/>
                </a:lnTo>
                <a:lnTo>
                  <a:pt x="296812" y="265309"/>
                </a:lnTo>
                <a:lnTo>
                  <a:pt x="296715" y="266036"/>
                </a:lnTo>
                <a:lnTo>
                  <a:pt x="296474" y="266810"/>
                </a:lnTo>
                <a:lnTo>
                  <a:pt x="296185" y="267585"/>
                </a:lnTo>
                <a:lnTo>
                  <a:pt x="295848" y="268359"/>
                </a:lnTo>
                <a:lnTo>
                  <a:pt x="295318" y="269134"/>
                </a:lnTo>
                <a:lnTo>
                  <a:pt x="294788" y="269957"/>
                </a:lnTo>
                <a:lnTo>
                  <a:pt x="294113" y="270732"/>
                </a:lnTo>
                <a:lnTo>
                  <a:pt x="293776" y="271167"/>
                </a:lnTo>
                <a:lnTo>
                  <a:pt x="293390" y="271555"/>
                </a:lnTo>
                <a:lnTo>
                  <a:pt x="292956" y="271942"/>
                </a:lnTo>
                <a:lnTo>
                  <a:pt x="292474" y="272281"/>
                </a:lnTo>
                <a:lnTo>
                  <a:pt x="291993" y="272620"/>
                </a:lnTo>
                <a:lnTo>
                  <a:pt x="291462" y="273007"/>
                </a:lnTo>
                <a:lnTo>
                  <a:pt x="290258" y="273636"/>
                </a:lnTo>
                <a:lnTo>
                  <a:pt x="288908" y="274169"/>
                </a:lnTo>
                <a:lnTo>
                  <a:pt x="287463" y="274750"/>
                </a:lnTo>
                <a:lnTo>
                  <a:pt x="285824" y="275234"/>
                </a:lnTo>
                <a:lnTo>
                  <a:pt x="284089" y="275669"/>
                </a:lnTo>
                <a:close/>
                <a:moveTo>
                  <a:pt x="283991" y="228388"/>
                </a:moveTo>
                <a:lnTo>
                  <a:pt x="270842" y="228388"/>
                </a:lnTo>
                <a:lnTo>
                  <a:pt x="270842" y="235680"/>
                </a:lnTo>
                <a:lnTo>
                  <a:pt x="268490" y="235968"/>
                </a:lnTo>
                <a:lnTo>
                  <a:pt x="266283" y="236352"/>
                </a:lnTo>
                <a:lnTo>
                  <a:pt x="264027" y="236832"/>
                </a:lnTo>
                <a:lnTo>
                  <a:pt x="261868" y="237264"/>
                </a:lnTo>
                <a:lnTo>
                  <a:pt x="259756" y="237791"/>
                </a:lnTo>
                <a:lnTo>
                  <a:pt x="257644" y="238415"/>
                </a:lnTo>
                <a:lnTo>
                  <a:pt x="255629" y="239039"/>
                </a:lnTo>
                <a:lnTo>
                  <a:pt x="253613" y="239806"/>
                </a:lnTo>
                <a:lnTo>
                  <a:pt x="251598" y="240526"/>
                </a:lnTo>
                <a:lnTo>
                  <a:pt x="249582" y="241437"/>
                </a:lnTo>
                <a:lnTo>
                  <a:pt x="247519" y="242349"/>
                </a:lnTo>
                <a:lnTo>
                  <a:pt x="245407" y="243356"/>
                </a:lnTo>
                <a:lnTo>
                  <a:pt x="243199" y="244507"/>
                </a:lnTo>
                <a:lnTo>
                  <a:pt x="240992" y="245611"/>
                </a:lnTo>
                <a:lnTo>
                  <a:pt x="238688" y="246906"/>
                </a:lnTo>
                <a:lnTo>
                  <a:pt x="236433" y="248250"/>
                </a:lnTo>
                <a:lnTo>
                  <a:pt x="236433" y="272860"/>
                </a:lnTo>
                <a:lnTo>
                  <a:pt x="237969" y="271661"/>
                </a:lnTo>
                <a:lnTo>
                  <a:pt x="239600" y="270461"/>
                </a:lnTo>
                <a:lnTo>
                  <a:pt x="241328" y="269262"/>
                </a:lnTo>
                <a:lnTo>
                  <a:pt x="243151" y="268111"/>
                </a:lnTo>
                <a:lnTo>
                  <a:pt x="245071" y="266911"/>
                </a:lnTo>
                <a:lnTo>
                  <a:pt x="247135" y="265712"/>
                </a:lnTo>
                <a:lnTo>
                  <a:pt x="249246" y="264465"/>
                </a:lnTo>
                <a:lnTo>
                  <a:pt x="251454" y="263313"/>
                </a:lnTo>
                <a:lnTo>
                  <a:pt x="253757" y="262114"/>
                </a:lnTo>
                <a:lnTo>
                  <a:pt x="256061" y="261011"/>
                </a:lnTo>
                <a:lnTo>
                  <a:pt x="258460" y="260003"/>
                </a:lnTo>
                <a:lnTo>
                  <a:pt x="260860" y="259092"/>
                </a:lnTo>
                <a:lnTo>
                  <a:pt x="263307" y="258228"/>
                </a:lnTo>
                <a:lnTo>
                  <a:pt x="265803" y="257508"/>
                </a:lnTo>
                <a:lnTo>
                  <a:pt x="268298" y="256789"/>
                </a:lnTo>
                <a:lnTo>
                  <a:pt x="270842" y="256213"/>
                </a:lnTo>
                <a:lnTo>
                  <a:pt x="270842" y="278857"/>
                </a:lnTo>
                <a:lnTo>
                  <a:pt x="268586" y="279624"/>
                </a:lnTo>
                <a:lnTo>
                  <a:pt x="266475" y="280344"/>
                </a:lnTo>
                <a:lnTo>
                  <a:pt x="264411" y="281159"/>
                </a:lnTo>
                <a:lnTo>
                  <a:pt x="262300" y="281927"/>
                </a:lnTo>
                <a:lnTo>
                  <a:pt x="260380" y="282791"/>
                </a:lnTo>
                <a:lnTo>
                  <a:pt x="258460" y="283654"/>
                </a:lnTo>
                <a:lnTo>
                  <a:pt x="256589" y="284470"/>
                </a:lnTo>
                <a:lnTo>
                  <a:pt x="254813" y="285381"/>
                </a:lnTo>
                <a:lnTo>
                  <a:pt x="252989" y="286245"/>
                </a:lnTo>
                <a:lnTo>
                  <a:pt x="251310" y="287156"/>
                </a:lnTo>
                <a:lnTo>
                  <a:pt x="249678" y="288068"/>
                </a:lnTo>
                <a:lnTo>
                  <a:pt x="248094" y="289075"/>
                </a:lnTo>
                <a:lnTo>
                  <a:pt x="246607" y="290083"/>
                </a:lnTo>
                <a:lnTo>
                  <a:pt x="245119" y="291042"/>
                </a:lnTo>
                <a:lnTo>
                  <a:pt x="243727" y="292098"/>
                </a:lnTo>
                <a:lnTo>
                  <a:pt x="242431" y="293153"/>
                </a:lnTo>
                <a:lnTo>
                  <a:pt x="241136" y="294208"/>
                </a:lnTo>
                <a:lnTo>
                  <a:pt x="239936" y="295360"/>
                </a:lnTo>
                <a:lnTo>
                  <a:pt x="238784" y="296511"/>
                </a:lnTo>
                <a:lnTo>
                  <a:pt x="237825" y="297759"/>
                </a:lnTo>
                <a:lnTo>
                  <a:pt x="236817" y="299006"/>
                </a:lnTo>
                <a:lnTo>
                  <a:pt x="236001" y="300349"/>
                </a:lnTo>
                <a:lnTo>
                  <a:pt x="235185" y="301740"/>
                </a:lnTo>
                <a:lnTo>
                  <a:pt x="234513" y="303179"/>
                </a:lnTo>
                <a:lnTo>
                  <a:pt x="233889" y="304667"/>
                </a:lnTo>
                <a:lnTo>
                  <a:pt x="233361" y="306202"/>
                </a:lnTo>
                <a:lnTo>
                  <a:pt x="232929" y="307737"/>
                </a:lnTo>
                <a:lnTo>
                  <a:pt x="232497" y="309368"/>
                </a:lnTo>
                <a:lnTo>
                  <a:pt x="232210" y="311047"/>
                </a:lnTo>
                <a:lnTo>
                  <a:pt x="232018" y="312774"/>
                </a:lnTo>
                <a:lnTo>
                  <a:pt x="231922" y="314549"/>
                </a:lnTo>
                <a:lnTo>
                  <a:pt x="231874" y="316372"/>
                </a:lnTo>
                <a:lnTo>
                  <a:pt x="231874" y="317332"/>
                </a:lnTo>
                <a:lnTo>
                  <a:pt x="231922" y="318243"/>
                </a:lnTo>
                <a:lnTo>
                  <a:pt x="232018" y="319155"/>
                </a:lnTo>
                <a:lnTo>
                  <a:pt x="232114" y="320066"/>
                </a:lnTo>
                <a:lnTo>
                  <a:pt x="232258" y="320978"/>
                </a:lnTo>
                <a:lnTo>
                  <a:pt x="232402" y="321889"/>
                </a:lnTo>
                <a:lnTo>
                  <a:pt x="232594" y="322753"/>
                </a:lnTo>
                <a:lnTo>
                  <a:pt x="232881" y="323712"/>
                </a:lnTo>
                <a:lnTo>
                  <a:pt x="233122" y="324624"/>
                </a:lnTo>
                <a:lnTo>
                  <a:pt x="233409" y="325487"/>
                </a:lnTo>
                <a:lnTo>
                  <a:pt x="234033" y="327310"/>
                </a:lnTo>
                <a:lnTo>
                  <a:pt x="234849" y="329133"/>
                </a:lnTo>
                <a:lnTo>
                  <a:pt x="235761" y="330956"/>
                </a:lnTo>
                <a:lnTo>
                  <a:pt x="236289" y="331820"/>
                </a:lnTo>
                <a:lnTo>
                  <a:pt x="236817" y="332683"/>
                </a:lnTo>
                <a:lnTo>
                  <a:pt x="237392" y="333547"/>
                </a:lnTo>
                <a:lnTo>
                  <a:pt x="238016" y="334411"/>
                </a:lnTo>
                <a:lnTo>
                  <a:pt x="238688" y="335178"/>
                </a:lnTo>
                <a:lnTo>
                  <a:pt x="239408" y="336042"/>
                </a:lnTo>
                <a:lnTo>
                  <a:pt x="240128" y="336809"/>
                </a:lnTo>
                <a:lnTo>
                  <a:pt x="240896" y="337625"/>
                </a:lnTo>
                <a:lnTo>
                  <a:pt x="241712" y="338344"/>
                </a:lnTo>
                <a:lnTo>
                  <a:pt x="242575" y="339160"/>
                </a:lnTo>
                <a:lnTo>
                  <a:pt x="243439" y="339880"/>
                </a:lnTo>
                <a:lnTo>
                  <a:pt x="244351" y="340599"/>
                </a:lnTo>
                <a:lnTo>
                  <a:pt x="245311" y="341319"/>
                </a:lnTo>
                <a:lnTo>
                  <a:pt x="246319" y="342038"/>
                </a:lnTo>
                <a:lnTo>
                  <a:pt x="247375" y="342710"/>
                </a:lnTo>
                <a:lnTo>
                  <a:pt x="248382" y="343382"/>
                </a:lnTo>
                <a:lnTo>
                  <a:pt x="249534" y="344005"/>
                </a:lnTo>
                <a:lnTo>
                  <a:pt x="250686" y="344629"/>
                </a:lnTo>
                <a:lnTo>
                  <a:pt x="251886" y="345253"/>
                </a:lnTo>
                <a:lnTo>
                  <a:pt x="253085" y="345780"/>
                </a:lnTo>
                <a:lnTo>
                  <a:pt x="254333" y="346308"/>
                </a:lnTo>
                <a:lnTo>
                  <a:pt x="255677" y="346788"/>
                </a:lnTo>
                <a:lnTo>
                  <a:pt x="257021" y="347220"/>
                </a:lnTo>
                <a:lnTo>
                  <a:pt x="258412" y="347651"/>
                </a:lnTo>
                <a:lnTo>
                  <a:pt x="259804" y="348083"/>
                </a:lnTo>
                <a:lnTo>
                  <a:pt x="261292" y="348419"/>
                </a:lnTo>
                <a:lnTo>
                  <a:pt x="262780" y="348755"/>
                </a:lnTo>
                <a:lnTo>
                  <a:pt x="264315" y="349043"/>
                </a:lnTo>
                <a:lnTo>
                  <a:pt x="265899" y="349282"/>
                </a:lnTo>
                <a:lnTo>
                  <a:pt x="267483" y="349570"/>
                </a:lnTo>
                <a:lnTo>
                  <a:pt x="269162" y="349762"/>
                </a:lnTo>
                <a:lnTo>
                  <a:pt x="270842" y="349954"/>
                </a:lnTo>
                <a:lnTo>
                  <a:pt x="270842" y="364394"/>
                </a:lnTo>
                <a:lnTo>
                  <a:pt x="283991" y="364394"/>
                </a:lnTo>
                <a:lnTo>
                  <a:pt x="283991" y="349954"/>
                </a:lnTo>
                <a:lnTo>
                  <a:pt x="286055" y="349666"/>
                </a:lnTo>
                <a:lnTo>
                  <a:pt x="288262" y="349282"/>
                </a:lnTo>
                <a:lnTo>
                  <a:pt x="290470" y="348851"/>
                </a:lnTo>
                <a:lnTo>
                  <a:pt x="292725" y="348371"/>
                </a:lnTo>
                <a:lnTo>
                  <a:pt x="295029" y="347747"/>
                </a:lnTo>
                <a:lnTo>
                  <a:pt x="297428" y="347172"/>
                </a:lnTo>
                <a:lnTo>
                  <a:pt x="299780" y="346452"/>
                </a:lnTo>
                <a:lnTo>
                  <a:pt x="302275" y="345636"/>
                </a:lnTo>
                <a:lnTo>
                  <a:pt x="304723" y="344821"/>
                </a:lnTo>
                <a:lnTo>
                  <a:pt x="307122" y="343909"/>
                </a:lnTo>
                <a:lnTo>
                  <a:pt x="309474" y="342950"/>
                </a:lnTo>
                <a:lnTo>
                  <a:pt x="311777" y="341990"/>
                </a:lnTo>
                <a:lnTo>
                  <a:pt x="314033" y="340887"/>
                </a:lnTo>
                <a:lnTo>
                  <a:pt x="316241" y="339784"/>
                </a:lnTo>
                <a:lnTo>
                  <a:pt x="318352" y="338632"/>
                </a:lnTo>
                <a:lnTo>
                  <a:pt x="320464" y="337433"/>
                </a:lnTo>
                <a:lnTo>
                  <a:pt x="320464" y="313830"/>
                </a:lnTo>
                <a:lnTo>
                  <a:pt x="317776" y="315797"/>
                </a:lnTo>
                <a:lnTo>
                  <a:pt x="314993" y="317716"/>
                </a:lnTo>
                <a:lnTo>
                  <a:pt x="312113" y="319539"/>
                </a:lnTo>
                <a:lnTo>
                  <a:pt x="309186" y="321362"/>
                </a:lnTo>
                <a:lnTo>
                  <a:pt x="307698" y="322177"/>
                </a:lnTo>
                <a:lnTo>
                  <a:pt x="306163" y="322993"/>
                </a:lnTo>
                <a:lnTo>
                  <a:pt x="304675" y="323712"/>
                </a:lnTo>
                <a:lnTo>
                  <a:pt x="303139" y="324480"/>
                </a:lnTo>
                <a:lnTo>
                  <a:pt x="301604" y="325152"/>
                </a:lnTo>
                <a:lnTo>
                  <a:pt x="300068" y="325823"/>
                </a:lnTo>
                <a:lnTo>
                  <a:pt x="298484" y="326447"/>
                </a:lnTo>
                <a:lnTo>
                  <a:pt x="296900" y="327023"/>
                </a:lnTo>
                <a:lnTo>
                  <a:pt x="295317" y="327598"/>
                </a:lnTo>
                <a:lnTo>
                  <a:pt x="293733" y="328078"/>
                </a:lnTo>
                <a:lnTo>
                  <a:pt x="292149" y="328510"/>
                </a:lnTo>
                <a:lnTo>
                  <a:pt x="290518" y="328941"/>
                </a:lnTo>
                <a:lnTo>
                  <a:pt x="288886" y="329325"/>
                </a:lnTo>
                <a:lnTo>
                  <a:pt x="287255" y="329661"/>
                </a:lnTo>
                <a:lnTo>
                  <a:pt x="285623" y="329901"/>
                </a:lnTo>
                <a:lnTo>
                  <a:pt x="283991" y="330141"/>
                </a:lnTo>
                <a:lnTo>
                  <a:pt x="283991" y="302508"/>
                </a:lnTo>
                <a:lnTo>
                  <a:pt x="287830" y="301500"/>
                </a:lnTo>
                <a:lnTo>
                  <a:pt x="291430" y="300397"/>
                </a:lnTo>
                <a:lnTo>
                  <a:pt x="293157" y="299869"/>
                </a:lnTo>
                <a:lnTo>
                  <a:pt x="294789" y="299342"/>
                </a:lnTo>
                <a:lnTo>
                  <a:pt x="296421" y="298766"/>
                </a:lnTo>
                <a:lnTo>
                  <a:pt x="297956" y="298190"/>
                </a:lnTo>
                <a:lnTo>
                  <a:pt x="299444" y="297567"/>
                </a:lnTo>
                <a:lnTo>
                  <a:pt x="300836" y="296943"/>
                </a:lnTo>
                <a:lnTo>
                  <a:pt x="302227" y="296367"/>
                </a:lnTo>
                <a:lnTo>
                  <a:pt x="303523" y="295696"/>
                </a:lnTo>
                <a:lnTo>
                  <a:pt x="304771" y="295072"/>
                </a:lnTo>
                <a:lnTo>
                  <a:pt x="305971" y="294352"/>
                </a:lnTo>
                <a:lnTo>
                  <a:pt x="307074" y="293681"/>
                </a:lnTo>
                <a:lnTo>
                  <a:pt x="308178" y="292961"/>
                </a:lnTo>
                <a:lnTo>
                  <a:pt x="310146" y="291618"/>
                </a:lnTo>
                <a:lnTo>
                  <a:pt x="311058" y="290898"/>
                </a:lnTo>
                <a:lnTo>
                  <a:pt x="311969" y="290179"/>
                </a:lnTo>
                <a:lnTo>
                  <a:pt x="312785" y="289459"/>
                </a:lnTo>
                <a:lnTo>
                  <a:pt x="313649" y="288740"/>
                </a:lnTo>
                <a:lnTo>
                  <a:pt x="314369" y="288020"/>
                </a:lnTo>
                <a:lnTo>
                  <a:pt x="315137" y="287300"/>
                </a:lnTo>
                <a:lnTo>
                  <a:pt x="315761" y="286533"/>
                </a:lnTo>
                <a:lnTo>
                  <a:pt x="316433" y="285813"/>
                </a:lnTo>
                <a:lnTo>
                  <a:pt x="317008" y="285046"/>
                </a:lnTo>
                <a:lnTo>
                  <a:pt x="317584" y="284326"/>
                </a:lnTo>
                <a:lnTo>
                  <a:pt x="318064" y="283558"/>
                </a:lnTo>
                <a:lnTo>
                  <a:pt x="318496" y="282791"/>
                </a:lnTo>
                <a:lnTo>
                  <a:pt x="318928" y="282023"/>
                </a:lnTo>
                <a:lnTo>
                  <a:pt x="319312" y="281303"/>
                </a:lnTo>
                <a:lnTo>
                  <a:pt x="319936" y="279768"/>
                </a:lnTo>
                <a:lnTo>
                  <a:pt x="320512" y="278185"/>
                </a:lnTo>
                <a:lnTo>
                  <a:pt x="320992" y="276602"/>
                </a:lnTo>
                <a:lnTo>
                  <a:pt x="321376" y="275019"/>
                </a:lnTo>
                <a:lnTo>
                  <a:pt x="321711" y="273436"/>
                </a:lnTo>
                <a:lnTo>
                  <a:pt x="321904" y="271805"/>
                </a:lnTo>
                <a:lnTo>
                  <a:pt x="322047" y="270173"/>
                </a:lnTo>
                <a:lnTo>
                  <a:pt x="322096" y="268542"/>
                </a:lnTo>
                <a:lnTo>
                  <a:pt x="322047" y="267007"/>
                </a:lnTo>
                <a:lnTo>
                  <a:pt x="321904" y="265472"/>
                </a:lnTo>
                <a:lnTo>
                  <a:pt x="321663" y="263889"/>
                </a:lnTo>
                <a:lnTo>
                  <a:pt x="321327" y="262306"/>
                </a:lnTo>
                <a:lnTo>
                  <a:pt x="320896" y="260675"/>
                </a:lnTo>
                <a:lnTo>
                  <a:pt x="320320" y="259044"/>
                </a:lnTo>
                <a:lnTo>
                  <a:pt x="319744" y="257365"/>
                </a:lnTo>
                <a:lnTo>
                  <a:pt x="318976" y="255686"/>
                </a:lnTo>
                <a:lnTo>
                  <a:pt x="318592" y="254822"/>
                </a:lnTo>
                <a:lnTo>
                  <a:pt x="318160" y="254006"/>
                </a:lnTo>
                <a:lnTo>
                  <a:pt x="317680" y="253143"/>
                </a:lnTo>
                <a:lnTo>
                  <a:pt x="317104" y="252327"/>
                </a:lnTo>
                <a:lnTo>
                  <a:pt x="316529" y="251512"/>
                </a:lnTo>
                <a:lnTo>
                  <a:pt x="315905" y="250744"/>
                </a:lnTo>
                <a:lnTo>
                  <a:pt x="315233" y="249881"/>
                </a:lnTo>
                <a:lnTo>
                  <a:pt x="314561" y="249113"/>
                </a:lnTo>
                <a:lnTo>
                  <a:pt x="313793" y="248346"/>
                </a:lnTo>
                <a:lnTo>
                  <a:pt x="313025" y="247530"/>
                </a:lnTo>
                <a:lnTo>
                  <a:pt x="312161" y="246810"/>
                </a:lnTo>
                <a:lnTo>
                  <a:pt x="311346" y="246091"/>
                </a:lnTo>
                <a:lnTo>
                  <a:pt x="310386" y="245323"/>
                </a:lnTo>
                <a:lnTo>
                  <a:pt x="309426" y="244604"/>
                </a:lnTo>
                <a:lnTo>
                  <a:pt x="308418" y="243836"/>
                </a:lnTo>
                <a:lnTo>
                  <a:pt x="307362" y="243116"/>
                </a:lnTo>
                <a:lnTo>
                  <a:pt x="306259" y="242397"/>
                </a:lnTo>
                <a:lnTo>
                  <a:pt x="305155" y="241773"/>
                </a:lnTo>
                <a:lnTo>
                  <a:pt x="303955" y="241101"/>
                </a:lnTo>
                <a:lnTo>
                  <a:pt x="302707" y="240526"/>
                </a:lnTo>
                <a:lnTo>
                  <a:pt x="301412" y="239950"/>
                </a:lnTo>
                <a:lnTo>
                  <a:pt x="300068" y="239374"/>
                </a:lnTo>
                <a:lnTo>
                  <a:pt x="298676" y="238895"/>
                </a:lnTo>
                <a:lnTo>
                  <a:pt x="297285" y="238415"/>
                </a:lnTo>
                <a:lnTo>
                  <a:pt x="295797" y="237935"/>
                </a:lnTo>
                <a:lnTo>
                  <a:pt x="294261" y="237551"/>
                </a:lnTo>
                <a:lnTo>
                  <a:pt x="292677" y="237167"/>
                </a:lnTo>
                <a:lnTo>
                  <a:pt x="291046" y="236784"/>
                </a:lnTo>
                <a:lnTo>
                  <a:pt x="289366" y="236448"/>
                </a:lnTo>
                <a:lnTo>
                  <a:pt x="287590" y="236160"/>
                </a:lnTo>
                <a:lnTo>
                  <a:pt x="285815" y="235920"/>
                </a:lnTo>
                <a:lnTo>
                  <a:pt x="283991" y="235680"/>
                </a:lnTo>
                <a:close/>
                <a:moveTo>
                  <a:pt x="281736" y="168565"/>
                </a:moveTo>
                <a:lnTo>
                  <a:pt x="284807" y="168709"/>
                </a:lnTo>
                <a:lnTo>
                  <a:pt x="287782" y="168901"/>
                </a:lnTo>
                <a:lnTo>
                  <a:pt x="290710" y="169189"/>
                </a:lnTo>
                <a:lnTo>
                  <a:pt x="293589" y="169572"/>
                </a:lnTo>
                <a:lnTo>
                  <a:pt x="296421" y="170004"/>
                </a:lnTo>
                <a:lnTo>
                  <a:pt x="299204" y="170532"/>
                </a:lnTo>
                <a:lnTo>
                  <a:pt x="301891" y="171156"/>
                </a:lnTo>
                <a:lnTo>
                  <a:pt x="304531" y="171827"/>
                </a:lnTo>
                <a:lnTo>
                  <a:pt x="307122" y="172595"/>
                </a:lnTo>
                <a:lnTo>
                  <a:pt x="309666" y="173410"/>
                </a:lnTo>
                <a:lnTo>
                  <a:pt x="312161" y="174322"/>
                </a:lnTo>
                <a:lnTo>
                  <a:pt x="314609" y="175281"/>
                </a:lnTo>
                <a:lnTo>
                  <a:pt x="317008" y="176337"/>
                </a:lnTo>
                <a:lnTo>
                  <a:pt x="319360" y="177488"/>
                </a:lnTo>
                <a:lnTo>
                  <a:pt x="321616" y="178687"/>
                </a:lnTo>
                <a:lnTo>
                  <a:pt x="323871" y="179935"/>
                </a:lnTo>
                <a:lnTo>
                  <a:pt x="326079" y="181278"/>
                </a:lnTo>
                <a:lnTo>
                  <a:pt x="328190" y="182669"/>
                </a:lnTo>
                <a:lnTo>
                  <a:pt x="330350" y="184156"/>
                </a:lnTo>
                <a:lnTo>
                  <a:pt x="332365" y="185691"/>
                </a:lnTo>
                <a:lnTo>
                  <a:pt x="334381" y="187323"/>
                </a:lnTo>
                <a:lnTo>
                  <a:pt x="336396" y="189002"/>
                </a:lnTo>
                <a:lnTo>
                  <a:pt x="338316" y="190729"/>
                </a:lnTo>
                <a:lnTo>
                  <a:pt x="340236" y="192504"/>
                </a:lnTo>
                <a:lnTo>
                  <a:pt x="342059" y="194423"/>
                </a:lnTo>
                <a:lnTo>
                  <a:pt x="343883" y="196342"/>
                </a:lnTo>
                <a:lnTo>
                  <a:pt x="345659" y="198309"/>
                </a:lnTo>
                <a:lnTo>
                  <a:pt x="347434" y="200371"/>
                </a:lnTo>
                <a:lnTo>
                  <a:pt x="349162" y="202482"/>
                </a:lnTo>
                <a:lnTo>
                  <a:pt x="350842" y="204641"/>
                </a:lnTo>
                <a:lnTo>
                  <a:pt x="352473" y="206896"/>
                </a:lnTo>
                <a:lnTo>
                  <a:pt x="354105" y="209199"/>
                </a:lnTo>
                <a:lnTo>
                  <a:pt x="355689" y="211502"/>
                </a:lnTo>
                <a:lnTo>
                  <a:pt x="357272" y="213900"/>
                </a:lnTo>
                <a:lnTo>
                  <a:pt x="358760" y="216395"/>
                </a:lnTo>
                <a:lnTo>
                  <a:pt x="360296" y="218890"/>
                </a:lnTo>
                <a:lnTo>
                  <a:pt x="361735" y="221480"/>
                </a:lnTo>
                <a:lnTo>
                  <a:pt x="363223" y="224023"/>
                </a:lnTo>
                <a:lnTo>
                  <a:pt x="364663" y="226709"/>
                </a:lnTo>
                <a:lnTo>
                  <a:pt x="366007" y="229444"/>
                </a:lnTo>
                <a:lnTo>
                  <a:pt x="367398" y="232226"/>
                </a:lnTo>
                <a:lnTo>
                  <a:pt x="368742" y="235009"/>
                </a:lnTo>
                <a:lnTo>
                  <a:pt x="370086" y="237887"/>
                </a:lnTo>
                <a:lnTo>
                  <a:pt x="371430" y="240813"/>
                </a:lnTo>
                <a:lnTo>
                  <a:pt x="372725" y="243788"/>
                </a:lnTo>
                <a:lnTo>
                  <a:pt x="373973" y="246810"/>
                </a:lnTo>
                <a:lnTo>
                  <a:pt x="375221" y="249833"/>
                </a:lnTo>
                <a:lnTo>
                  <a:pt x="376469" y="252951"/>
                </a:lnTo>
                <a:lnTo>
                  <a:pt x="377716" y="256069"/>
                </a:lnTo>
                <a:lnTo>
                  <a:pt x="380116" y="262498"/>
                </a:lnTo>
                <a:lnTo>
                  <a:pt x="382515" y="269070"/>
                </a:lnTo>
                <a:lnTo>
                  <a:pt x="384867" y="275834"/>
                </a:lnTo>
                <a:lnTo>
                  <a:pt x="387170" y="282695"/>
                </a:lnTo>
                <a:lnTo>
                  <a:pt x="389426" y="289747"/>
                </a:lnTo>
                <a:lnTo>
                  <a:pt x="391729" y="296943"/>
                </a:lnTo>
                <a:lnTo>
                  <a:pt x="393985" y="304235"/>
                </a:lnTo>
                <a:lnTo>
                  <a:pt x="394945" y="307497"/>
                </a:lnTo>
                <a:lnTo>
                  <a:pt x="395761" y="310711"/>
                </a:lnTo>
                <a:lnTo>
                  <a:pt x="396432" y="313878"/>
                </a:lnTo>
                <a:lnTo>
                  <a:pt x="397008" y="316996"/>
                </a:lnTo>
                <a:lnTo>
                  <a:pt x="397392" y="320066"/>
                </a:lnTo>
                <a:lnTo>
                  <a:pt x="397776" y="323089"/>
                </a:lnTo>
                <a:lnTo>
                  <a:pt x="397920" y="326063"/>
                </a:lnTo>
                <a:lnTo>
                  <a:pt x="398016" y="328989"/>
                </a:lnTo>
                <a:lnTo>
                  <a:pt x="397968" y="331868"/>
                </a:lnTo>
                <a:lnTo>
                  <a:pt x="397824" y="334746"/>
                </a:lnTo>
                <a:lnTo>
                  <a:pt x="397488" y="337529"/>
                </a:lnTo>
                <a:lnTo>
                  <a:pt x="397152" y="340311"/>
                </a:lnTo>
                <a:lnTo>
                  <a:pt x="396672" y="342998"/>
                </a:lnTo>
                <a:lnTo>
                  <a:pt x="396096" y="345684"/>
                </a:lnTo>
                <a:lnTo>
                  <a:pt x="395377" y="348275"/>
                </a:lnTo>
                <a:lnTo>
                  <a:pt x="394609" y="350818"/>
                </a:lnTo>
                <a:lnTo>
                  <a:pt x="393697" y="353360"/>
                </a:lnTo>
                <a:lnTo>
                  <a:pt x="392689" y="355855"/>
                </a:lnTo>
                <a:lnTo>
                  <a:pt x="391633" y="358253"/>
                </a:lnTo>
                <a:lnTo>
                  <a:pt x="390434" y="360652"/>
                </a:lnTo>
                <a:lnTo>
                  <a:pt x="389186" y="362955"/>
                </a:lnTo>
                <a:lnTo>
                  <a:pt x="387794" y="365258"/>
                </a:lnTo>
                <a:lnTo>
                  <a:pt x="386355" y="367465"/>
                </a:lnTo>
                <a:lnTo>
                  <a:pt x="384819" y="369623"/>
                </a:lnTo>
                <a:lnTo>
                  <a:pt x="383235" y="371782"/>
                </a:lnTo>
                <a:lnTo>
                  <a:pt x="381555" y="373845"/>
                </a:lnTo>
                <a:lnTo>
                  <a:pt x="379780" y="375860"/>
                </a:lnTo>
                <a:lnTo>
                  <a:pt x="377956" y="377875"/>
                </a:lnTo>
                <a:lnTo>
                  <a:pt x="376037" y="379794"/>
                </a:lnTo>
                <a:lnTo>
                  <a:pt x="374069" y="381665"/>
                </a:lnTo>
                <a:lnTo>
                  <a:pt x="372005" y="383488"/>
                </a:lnTo>
                <a:lnTo>
                  <a:pt x="369894" y="385263"/>
                </a:lnTo>
                <a:lnTo>
                  <a:pt x="367638" y="386990"/>
                </a:lnTo>
                <a:lnTo>
                  <a:pt x="365431" y="388717"/>
                </a:lnTo>
                <a:lnTo>
                  <a:pt x="363127" y="390348"/>
                </a:lnTo>
                <a:lnTo>
                  <a:pt x="360728" y="391931"/>
                </a:lnTo>
                <a:lnTo>
                  <a:pt x="358280" y="393466"/>
                </a:lnTo>
                <a:lnTo>
                  <a:pt x="355833" y="394906"/>
                </a:lnTo>
                <a:lnTo>
                  <a:pt x="353241" y="396297"/>
                </a:lnTo>
                <a:lnTo>
                  <a:pt x="350698" y="397688"/>
                </a:lnTo>
                <a:lnTo>
                  <a:pt x="348058" y="398983"/>
                </a:lnTo>
                <a:lnTo>
                  <a:pt x="345323" y="400231"/>
                </a:lnTo>
                <a:lnTo>
                  <a:pt x="342587" y="401478"/>
                </a:lnTo>
                <a:lnTo>
                  <a:pt x="339852" y="402581"/>
                </a:lnTo>
                <a:lnTo>
                  <a:pt x="337020" y="403685"/>
                </a:lnTo>
                <a:lnTo>
                  <a:pt x="334141" y="404740"/>
                </a:lnTo>
                <a:lnTo>
                  <a:pt x="331262" y="405700"/>
                </a:lnTo>
                <a:lnTo>
                  <a:pt x="328334" y="406659"/>
                </a:lnTo>
                <a:lnTo>
                  <a:pt x="325407" y="407571"/>
                </a:lnTo>
                <a:lnTo>
                  <a:pt x="322431" y="408338"/>
                </a:lnTo>
                <a:lnTo>
                  <a:pt x="319408" y="409154"/>
                </a:lnTo>
                <a:lnTo>
                  <a:pt x="316385" y="409825"/>
                </a:lnTo>
                <a:lnTo>
                  <a:pt x="313313" y="410545"/>
                </a:lnTo>
                <a:lnTo>
                  <a:pt x="310194" y="411121"/>
                </a:lnTo>
                <a:lnTo>
                  <a:pt x="307122" y="411648"/>
                </a:lnTo>
                <a:lnTo>
                  <a:pt x="303955" y="412176"/>
                </a:lnTo>
                <a:lnTo>
                  <a:pt x="300836" y="412560"/>
                </a:lnTo>
                <a:lnTo>
                  <a:pt x="297668" y="412944"/>
                </a:lnTo>
                <a:lnTo>
                  <a:pt x="294501" y="413232"/>
                </a:lnTo>
                <a:lnTo>
                  <a:pt x="291334" y="413519"/>
                </a:lnTo>
                <a:lnTo>
                  <a:pt x="288166" y="413759"/>
                </a:lnTo>
                <a:lnTo>
                  <a:pt x="284999" y="413903"/>
                </a:lnTo>
                <a:lnTo>
                  <a:pt x="281783" y="413999"/>
                </a:lnTo>
                <a:lnTo>
                  <a:pt x="278616" y="413999"/>
                </a:lnTo>
                <a:lnTo>
                  <a:pt x="275401" y="413999"/>
                </a:lnTo>
                <a:lnTo>
                  <a:pt x="272233" y="413903"/>
                </a:lnTo>
                <a:lnTo>
                  <a:pt x="269066" y="413759"/>
                </a:lnTo>
                <a:lnTo>
                  <a:pt x="265899" y="413567"/>
                </a:lnTo>
                <a:lnTo>
                  <a:pt x="262780" y="413327"/>
                </a:lnTo>
                <a:lnTo>
                  <a:pt x="259612" y="413040"/>
                </a:lnTo>
                <a:lnTo>
                  <a:pt x="256493" y="412752"/>
                </a:lnTo>
                <a:lnTo>
                  <a:pt x="253421" y="412368"/>
                </a:lnTo>
                <a:lnTo>
                  <a:pt x="250350" y="411888"/>
                </a:lnTo>
                <a:lnTo>
                  <a:pt x="247278" y="411409"/>
                </a:lnTo>
                <a:lnTo>
                  <a:pt x="244207" y="410881"/>
                </a:lnTo>
                <a:lnTo>
                  <a:pt x="241232" y="410305"/>
                </a:lnTo>
                <a:lnTo>
                  <a:pt x="238208" y="409681"/>
                </a:lnTo>
                <a:lnTo>
                  <a:pt x="235281" y="409010"/>
                </a:lnTo>
                <a:lnTo>
                  <a:pt x="232353" y="408194"/>
                </a:lnTo>
                <a:lnTo>
                  <a:pt x="229426" y="407427"/>
                </a:lnTo>
                <a:lnTo>
                  <a:pt x="226595" y="406563"/>
                </a:lnTo>
                <a:lnTo>
                  <a:pt x="223763" y="405652"/>
                </a:lnTo>
                <a:lnTo>
                  <a:pt x="220980" y="404740"/>
                </a:lnTo>
                <a:lnTo>
                  <a:pt x="218244" y="403733"/>
                </a:lnTo>
                <a:lnTo>
                  <a:pt x="215509" y="402629"/>
                </a:lnTo>
                <a:lnTo>
                  <a:pt x="212870" y="401574"/>
                </a:lnTo>
                <a:lnTo>
                  <a:pt x="210230" y="400423"/>
                </a:lnTo>
                <a:lnTo>
                  <a:pt x="207639" y="399175"/>
                </a:lnTo>
                <a:lnTo>
                  <a:pt x="205143" y="397928"/>
                </a:lnTo>
                <a:lnTo>
                  <a:pt x="202648" y="396633"/>
                </a:lnTo>
                <a:lnTo>
                  <a:pt x="200248" y="395289"/>
                </a:lnTo>
                <a:lnTo>
                  <a:pt x="197897" y="393850"/>
                </a:lnTo>
                <a:lnTo>
                  <a:pt x="195593" y="392363"/>
                </a:lnTo>
                <a:lnTo>
                  <a:pt x="193289" y="390876"/>
                </a:lnTo>
                <a:lnTo>
                  <a:pt x="191130" y="389293"/>
                </a:lnTo>
                <a:lnTo>
                  <a:pt x="189018" y="387661"/>
                </a:lnTo>
                <a:lnTo>
                  <a:pt x="186907" y="385982"/>
                </a:lnTo>
                <a:lnTo>
                  <a:pt x="184891" y="384255"/>
                </a:lnTo>
                <a:lnTo>
                  <a:pt x="182972" y="382480"/>
                </a:lnTo>
                <a:lnTo>
                  <a:pt x="181100" y="380609"/>
                </a:lnTo>
                <a:lnTo>
                  <a:pt x="179228" y="378738"/>
                </a:lnTo>
                <a:lnTo>
                  <a:pt x="177501" y="376819"/>
                </a:lnTo>
                <a:lnTo>
                  <a:pt x="175869" y="374853"/>
                </a:lnTo>
                <a:lnTo>
                  <a:pt x="174285" y="372742"/>
                </a:lnTo>
                <a:lnTo>
                  <a:pt x="172750" y="370679"/>
                </a:lnTo>
                <a:lnTo>
                  <a:pt x="171310" y="368568"/>
                </a:lnTo>
                <a:lnTo>
                  <a:pt x="169966" y="366313"/>
                </a:lnTo>
                <a:lnTo>
                  <a:pt x="168718" y="364106"/>
                </a:lnTo>
                <a:lnTo>
                  <a:pt x="167519" y="361756"/>
                </a:lnTo>
                <a:lnTo>
                  <a:pt x="166415" y="359453"/>
                </a:lnTo>
                <a:lnTo>
                  <a:pt x="165407" y="357006"/>
                </a:lnTo>
                <a:lnTo>
                  <a:pt x="164447" y="354560"/>
                </a:lnTo>
                <a:lnTo>
                  <a:pt x="163631" y="352065"/>
                </a:lnTo>
                <a:lnTo>
                  <a:pt x="162912" y="349522"/>
                </a:lnTo>
                <a:lnTo>
                  <a:pt x="162240" y="346884"/>
                </a:lnTo>
                <a:lnTo>
                  <a:pt x="161664" y="344197"/>
                </a:lnTo>
                <a:lnTo>
                  <a:pt x="161232" y="341463"/>
                </a:lnTo>
                <a:lnTo>
                  <a:pt x="160896" y="338728"/>
                </a:lnTo>
                <a:lnTo>
                  <a:pt x="160608" y="335898"/>
                </a:lnTo>
                <a:lnTo>
                  <a:pt x="160464" y="332971"/>
                </a:lnTo>
                <a:lnTo>
                  <a:pt x="160416" y="330045"/>
                </a:lnTo>
                <a:lnTo>
                  <a:pt x="160464" y="327071"/>
                </a:lnTo>
                <a:lnTo>
                  <a:pt x="160608" y="324000"/>
                </a:lnTo>
                <a:lnTo>
                  <a:pt x="160944" y="320930"/>
                </a:lnTo>
                <a:lnTo>
                  <a:pt x="161328" y="317764"/>
                </a:lnTo>
                <a:lnTo>
                  <a:pt x="161808" y="314597"/>
                </a:lnTo>
                <a:lnTo>
                  <a:pt x="162480" y="311335"/>
                </a:lnTo>
                <a:lnTo>
                  <a:pt x="163200" y="308025"/>
                </a:lnTo>
                <a:lnTo>
                  <a:pt x="165407" y="299054"/>
                </a:lnTo>
                <a:lnTo>
                  <a:pt x="166511" y="294688"/>
                </a:lnTo>
                <a:lnTo>
                  <a:pt x="167663" y="290419"/>
                </a:lnTo>
                <a:lnTo>
                  <a:pt x="168814" y="286149"/>
                </a:lnTo>
                <a:lnTo>
                  <a:pt x="169918" y="282023"/>
                </a:lnTo>
                <a:lnTo>
                  <a:pt x="171118" y="277993"/>
                </a:lnTo>
                <a:lnTo>
                  <a:pt x="172318" y="274012"/>
                </a:lnTo>
                <a:lnTo>
                  <a:pt x="173517" y="270125"/>
                </a:lnTo>
                <a:lnTo>
                  <a:pt x="174717" y="266288"/>
                </a:lnTo>
                <a:lnTo>
                  <a:pt x="175917" y="262594"/>
                </a:lnTo>
                <a:lnTo>
                  <a:pt x="177165" y="258948"/>
                </a:lnTo>
                <a:lnTo>
                  <a:pt x="178460" y="255302"/>
                </a:lnTo>
                <a:lnTo>
                  <a:pt x="179756" y="251847"/>
                </a:lnTo>
                <a:lnTo>
                  <a:pt x="181004" y="248393"/>
                </a:lnTo>
                <a:lnTo>
                  <a:pt x="182300" y="245083"/>
                </a:lnTo>
                <a:lnTo>
                  <a:pt x="183643" y="241821"/>
                </a:lnTo>
                <a:lnTo>
                  <a:pt x="185035" y="238607"/>
                </a:lnTo>
                <a:lnTo>
                  <a:pt x="186379" y="235488"/>
                </a:lnTo>
                <a:lnTo>
                  <a:pt x="187770" y="232466"/>
                </a:lnTo>
                <a:lnTo>
                  <a:pt x="189210" y="229492"/>
                </a:lnTo>
                <a:lnTo>
                  <a:pt x="190650" y="226565"/>
                </a:lnTo>
                <a:lnTo>
                  <a:pt x="192090" y="223735"/>
                </a:lnTo>
                <a:lnTo>
                  <a:pt x="193529" y="221048"/>
                </a:lnTo>
                <a:lnTo>
                  <a:pt x="195065" y="218362"/>
                </a:lnTo>
                <a:lnTo>
                  <a:pt x="196601" y="215723"/>
                </a:lnTo>
                <a:lnTo>
                  <a:pt x="198136" y="213229"/>
                </a:lnTo>
                <a:lnTo>
                  <a:pt x="199720" y="210782"/>
                </a:lnTo>
                <a:lnTo>
                  <a:pt x="201304" y="208383"/>
                </a:lnTo>
                <a:lnTo>
                  <a:pt x="202936" y="206080"/>
                </a:lnTo>
                <a:lnTo>
                  <a:pt x="204663" y="203874"/>
                </a:lnTo>
                <a:lnTo>
                  <a:pt x="206343" y="201667"/>
                </a:lnTo>
                <a:lnTo>
                  <a:pt x="208022" y="199604"/>
                </a:lnTo>
                <a:lnTo>
                  <a:pt x="209798" y="197589"/>
                </a:lnTo>
                <a:lnTo>
                  <a:pt x="211526" y="195622"/>
                </a:lnTo>
                <a:lnTo>
                  <a:pt x="213350" y="193751"/>
                </a:lnTo>
                <a:lnTo>
                  <a:pt x="215173" y="191928"/>
                </a:lnTo>
                <a:lnTo>
                  <a:pt x="217045" y="190201"/>
                </a:lnTo>
                <a:lnTo>
                  <a:pt x="218964" y="188570"/>
                </a:lnTo>
                <a:lnTo>
                  <a:pt x="220884" y="186939"/>
                </a:lnTo>
                <a:lnTo>
                  <a:pt x="222851" y="185404"/>
                </a:lnTo>
                <a:lnTo>
                  <a:pt x="224819" y="183965"/>
                </a:lnTo>
                <a:lnTo>
                  <a:pt x="226883" y="182573"/>
                </a:lnTo>
                <a:lnTo>
                  <a:pt x="228946" y="181230"/>
                </a:lnTo>
                <a:lnTo>
                  <a:pt x="231058" y="179983"/>
                </a:lnTo>
                <a:lnTo>
                  <a:pt x="233217" y="178831"/>
                </a:lnTo>
                <a:lnTo>
                  <a:pt x="235377" y="177680"/>
                </a:lnTo>
                <a:lnTo>
                  <a:pt x="237584" y="176624"/>
                </a:lnTo>
                <a:lnTo>
                  <a:pt x="239840" y="175665"/>
                </a:lnTo>
                <a:lnTo>
                  <a:pt x="242096" y="174706"/>
                </a:lnTo>
                <a:lnTo>
                  <a:pt x="244447" y="173842"/>
                </a:lnTo>
                <a:lnTo>
                  <a:pt x="246799" y="173074"/>
                </a:lnTo>
                <a:lnTo>
                  <a:pt x="249246" y="172307"/>
                </a:lnTo>
                <a:lnTo>
                  <a:pt x="251694" y="171683"/>
                </a:lnTo>
                <a:lnTo>
                  <a:pt x="254189" y="171108"/>
                </a:lnTo>
                <a:lnTo>
                  <a:pt x="256733" y="170532"/>
                </a:lnTo>
                <a:lnTo>
                  <a:pt x="259276" y="170052"/>
                </a:lnTo>
                <a:lnTo>
                  <a:pt x="261916" y="169668"/>
                </a:lnTo>
                <a:lnTo>
                  <a:pt x="264603" y="169332"/>
                </a:lnTo>
                <a:lnTo>
                  <a:pt x="267291" y="169045"/>
                </a:lnTo>
                <a:lnTo>
                  <a:pt x="270026" y="168805"/>
                </a:lnTo>
                <a:lnTo>
                  <a:pt x="272857" y="168661"/>
                </a:lnTo>
                <a:lnTo>
                  <a:pt x="275689" y="168565"/>
                </a:lnTo>
                <a:lnTo>
                  <a:pt x="278616" y="168565"/>
                </a:lnTo>
                <a:close/>
                <a:moveTo>
                  <a:pt x="301612" y="89999"/>
                </a:moveTo>
                <a:lnTo>
                  <a:pt x="302284" y="90528"/>
                </a:lnTo>
                <a:lnTo>
                  <a:pt x="303003" y="91249"/>
                </a:lnTo>
                <a:lnTo>
                  <a:pt x="304010" y="92162"/>
                </a:lnTo>
                <a:lnTo>
                  <a:pt x="305113" y="93315"/>
                </a:lnTo>
                <a:lnTo>
                  <a:pt x="306360" y="94757"/>
                </a:lnTo>
                <a:lnTo>
                  <a:pt x="307703" y="96391"/>
                </a:lnTo>
                <a:lnTo>
                  <a:pt x="308375" y="97304"/>
                </a:lnTo>
                <a:lnTo>
                  <a:pt x="309046" y="98265"/>
                </a:lnTo>
                <a:lnTo>
                  <a:pt x="309717" y="99275"/>
                </a:lnTo>
                <a:lnTo>
                  <a:pt x="310389" y="100380"/>
                </a:lnTo>
                <a:lnTo>
                  <a:pt x="311012" y="101486"/>
                </a:lnTo>
                <a:lnTo>
                  <a:pt x="311684" y="102639"/>
                </a:lnTo>
                <a:lnTo>
                  <a:pt x="312259" y="103888"/>
                </a:lnTo>
                <a:lnTo>
                  <a:pt x="312835" y="105186"/>
                </a:lnTo>
                <a:lnTo>
                  <a:pt x="313362" y="106484"/>
                </a:lnTo>
                <a:lnTo>
                  <a:pt x="313842" y="107829"/>
                </a:lnTo>
                <a:lnTo>
                  <a:pt x="314273" y="109271"/>
                </a:lnTo>
                <a:lnTo>
                  <a:pt x="314657" y="110761"/>
                </a:lnTo>
                <a:lnTo>
                  <a:pt x="314993" y="112251"/>
                </a:lnTo>
                <a:lnTo>
                  <a:pt x="315233" y="113789"/>
                </a:lnTo>
                <a:lnTo>
                  <a:pt x="315376" y="115423"/>
                </a:lnTo>
                <a:lnTo>
                  <a:pt x="315472" y="117057"/>
                </a:lnTo>
                <a:lnTo>
                  <a:pt x="315472" y="118739"/>
                </a:lnTo>
                <a:lnTo>
                  <a:pt x="315376" y="120421"/>
                </a:lnTo>
                <a:lnTo>
                  <a:pt x="316192" y="120181"/>
                </a:lnTo>
                <a:lnTo>
                  <a:pt x="317103" y="119892"/>
                </a:lnTo>
                <a:lnTo>
                  <a:pt x="318398" y="119604"/>
                </a:lnTo>
                <a:lnTo>
                  <a:pt x="319932" y="119316"/>
                </a:lnTo>
                <a:lnTo>
                  <a:pt x="321707" y="119027"/>
                </a:lnTo>
                <a:lnTo>
                  <a:pt x="322714" y="118931"/>
                </a:lnTo>
                <a:lnTo>
                  <a:pt x="323721" y="118883"/>
                </a:lnTo>
                <a:lnTo>
                  <a:pt x="324776" y="118835"/>
                </a:lnTo>
                <a:lnTo>
                  <a:pt x="325927" y="118835"/>
                </a:lnTo>
                <a:lnTo>
                  <a:pt x="327078" y="118883"/>
                </a:lnTo>
                <a:lnTo>
                  <a:pt x="328229" y="118979"/>
                </a:lnTo>
                <a:lnTo>
                  <a:pt x="329476" y="119220"/>
                </a:lnTo>
                <a:lnTo>
                  <a:pt x="330723" y="119412"/>
                </a:lnTo>
                <a:lnTo>
                  <a:pt x="331970" y="119700"/>
                </a:lnTo>
                <a:lnTo>
                  <a:pt x="333217" y="120037"/>
                </a:lnTo>
                <a:lnTo>
                  <a:pt x="334512" y="120469"/>
                </a:lnTo>
                <a:lnTo>
                  <a:pt x="335806" y="120998"/>
                </a:lnTo>
                <a:lnTo>
                  <a:pt x="337101" y="121574"/>
                </a:lnTo>
                <a:lnTo>
                  <a:pt x="338396" y="122247"/>
                </a:lnTo>
                <a:lnTo>
                  <a:pt x="339739" y="123064"/>
                </a:lnTo>
                <a:lnTo>
                  <a:pt x="340938" y="123977"/>
                </a:lnTo>
                <a:lnTo>
                  <a:pt x="342233" y="124987"/>
                </a:lnTo>
                <a:lnTo>
                  <a:pt x="343480" y="126092"/>
                </a:lnTo>
                <a:lnTo>
                  <a:pt x="344727" y="127342"/>
                </a:lnTo>
                <a:lnTo>
                  <a:pt x="345926" y="128735"/>
                </a:lnTo>
                <a:lnTo>
                  <a:pt x="344583" y="129600"/>
                </a:lnTo>
                <a:lnTo>
                  <a:pt x="340890" y="132196"/>
                </a:lnTo>
                <a:lnTo>
                  <a:pt x="335519" y="136041"/>
                </a:lnTo>
                <a:lnTo>
                  <a:pt x="328949" y="140846"/>
                </a:lnTo>
                <a:lnTo>
                  <a:pt x="325352" y="143490"/>
                </a:lnTo>
                <a:lnTo>
                  <a:pt x="321755" y="146277"/>
                </a:lnTo>
                <a:lnTo>
                  <a:pt x="318110" y="149065"/>
                </a:lnTo>
                <a:lnTo>
                  <a:pt x="314561" y="151852"/>
                </a:lnTo>
                <a:lnTo>
                  <a:pt x="311108" y="154688"/>
                </a:lnTo>
                <a:lnTo>
                  <a:pt x="307895" y="157427"/>
                </a:lnTo>
                <a:lnTo>
                  <a:pt x="304970" y="160070"/>
                </a:lnTo>
                <a:lnTo>
                  <a:pt x="303675" y="161320"/>
                </a:lnTo>
                <a:lnTo>
                  <a:pt x="302428" y="162521"/>
                </a:lnTo>
                <a:lnTo>
                  <a:pt x="301708" y="162185"/>
                </a:lnTo>
                <a:lnTo>
                  <a:pt x="300845" y="161849"/>
                </a:lnTo>
                <a:lnTo>
                  <a:pt x="299550" y="161320"/>
                </a:lnTo>
                <a:lnTo>
                  <a:pt x="297968" y="160839"/>
                </a:lnTo>
                <a:lnTo>
                  <a:pt x="296001" y="160311"/>
                </a:lnTo>
                <a:lnTo>
                  <a:pt x="294850" y="160070"/>
                </a:lnTo>
                <a:lnTo>
                  <a:pt x="293651" y="159782"/>
                </a:lnTo>
                <a:lnTo>
                  <a:pt x="292357" y="159542"/>
                </a:lnTo>
                <a:lnTo>
                  <a:pt x="290966" y="159301"/>
                </a:lnTo>
                <a:lnTo>
                  <a:pt x="289479" y="159109"/>
                </a:lnTo>
                <a:lnTo>
                  <a:pt x="287896" y="158965"/>
                </a:lnTo>
                <a:lnTo>
                  <a:pt x="286170" y="158821"/>
                </a:lnTo>
                <a:lnTo>
                  <a:pt x="284396" y="158725"/>
                </a:lnTo>
                <a:lnTo>
                  <a:pt x="282573" y="158629"/>
                </a:lnTo>
                <a:lnTo>
                  <a:pt x="280607" y="158629"/>
                </a:lnTo>
                <a:lnTo>
                  <a:pt x="278593" y="158629"/>
                </a:lnTo>
                <a:lnTo>
                  <a:pt x="276386" y="158725"/>
                </a:lnTo>
                <a:lnTo>
                  <a:pt x="274180" y="158869"/>
                </a:lnTo>
                <a:lnTo>
                  <a:pt x="271831" y="159061"/>
                </a:lnTo>
                <a:lnTo>
                  <a:pt x="269385" y="159301"/>
                </a:lnTo>
                <a:lnTo>
                  <a:pt x="266843" y="159638"/>
                </a:lnTo>
                <a:lnTo>
                  <a:pt x="264205" y="160070"/>
                </a:lnTo>
                <a:lnTo>
                  <a:pt x="261519" y="160551"/>
                </a:lnTo>
                <a:lnTo>
                  <a:pt x="258690" y="161080"/>
                </a:lnTo>
                <a:lnTo>
                  <a:pt x="255765" y="161801"/>
                </a:lnTo>
                <a:lnTo>
                  <a:pt x="255237" y="161608"/>
                </a:lnTo>
                <a:lnTo>
                  <a:pt x="253654" y="160983"/>
                </a:lnTo>
                <a:lnTo>
                  <a:pt x="251161" y="160022"/>
                </a:lnTo>
                <a:lnTo>
                  <a:pt x="249674" y="159349"/>
                </a:lnTo>
                <a:lnTo>
                  <a:pt x="247995" y="158677"/>
                </a:lnTo>
                <a:lnTo>
                  <a:pt x="246221" y="157812"/>
                </a:lnTo>
                <a:lnTo>
                  <a:pt x="244351" y="156898"/>
                </a:lnTo>
                <a:lnTo>
                  <a:pt x="242288" y="155841"/>
                </a:lnTo>
                <a:lnTo>
                  <a:pt x="240226" y="154688"/>
                </a:lnTo>
                <a:lnTo>
                  <a:pt x="238116" y="153486"/>
                </a:lnTo>
                <a:lnTo>
                  <a:pt x="235910" y="152188"/>
                </a:lnTo>
                <a:lnTo>
                  <a:pt x="233704" y="150747"/>
                </a:lnTo>
                <a:lnTo>
                  <a:pt x="231546" y="149209"/>
                </a:lnTo>
                <a:lnTo>
                  <a:pt x="229340" y="147575"/>
                </a:lnTo>
                <a:lnTo>
                  <a:pt x="227230" y="145845"/>
                </a:lnTo>
                <a:lnTo>
                  <a:pt x="226174" y="144931"/>
                </a:lnTo>
                <a:lnTo>
                  <a:pt x="225167" y="143970"/>
                </a:lnTo>
                <a:lnTo>
                  <a:pt x="224160" y="143057"/>
                </a:lnTo>
                <a:lnTo>
                  <a:pt x="223153" y="142048"/>
                </a:lnTo>
                <a:lnTo>
                  <a:pt x="222242" y="141039"/>
                </a:lnTo>
                <a:lnTo>
                  <a:pt x="221283" y="140029"/>
                </a:lnTo>
                <a:lnTo>
                  <a:pt x="220420" y="138972"/>
                </a:lnTo>
                <a:lnTo>
                  <a:pt x="219556" y="137867"/>
                </a:lnTo>
                <a:lnTo>
                  <a:pt x="218693" y="136809"/>
                </a:lnTo>
                <a:lnTo>
                  <a:pt x="217926" y="135656"/>
                </a:lnTo>
                <a:lnTo>
                  <a:pt x="217158" y="134502"/>
                </a:lnTo>
                <a:lnTo>
                  <a:pt x="216439" y="133349"/>
                </a:lnTo>
                <a:lnTo>
                  <a:pt x="215816" y="132148"/>
                </a:lnTo>
                <a:lnTo>
                  <a:pt x="215192" y="130898"/>
                </a:lnTo>
                <a:lnTo>
                  <a:pt x="214617" y="129600"/>
                </a:lnTo>
                <a:lnTo>
                  <a:pt x="214137" y="128351"/>
                </a:lnTo>
                <a:lnTo>
                  <a:pt x="213658" y="127053"/>
                </a:lnTo>
                <a:lnTo>
                  <a:pt x="213226" y="125708"/>
                </a:lnTo>
                <a:lnTo>
                  <a:pt x="212938" y="124362"/>
                </a:lnTo>
                <a:lnTo>
                  <a:pt x="212650" y="122968"/>
                </a:lnTo>
                <a:lnTo>
                  <a:pt x="212410" y="121526"/>
                </a:lnTo>
                <a:lnTo>
                  <a:pt x="212267" y="120085"/>
                </a:lnTo>
                <a:lnTo>
                  <a:pt x="212171" y="118643"/>
                </a:lnTo>
                <a:lnTo>
                  <a:pt x="212171" y="117153"/>
                </a:lnTo>
                <a:lnTo>
                  <a:pt x="212267" y="115615"/>
                </a:lnTo>
                <a:lnTo>
                  <a:pt x="212410" y="114077"/>
                </a:lnTo>
                <a:lnTo>
                  <a:pt x="212698" y="112491"/>
                </a:lnTo>
                <a:lnTo>
                  <a:pt x="212986" y="110905"/>
                </a:lnTo>
                <a:lnTo>
                  <a:pt x="213178" y="111242"/>
                </a:lnTo>
                <a:lnTo>
                  <a:pt x="213705" y="112251"/>
                </a:lnTo>
                <a:lnTo>
                  <a:pt x="214185" y="112924"/>
                </a:lnTo>
                <a:lnTo>
                  <a:pt x="214760" y="113644"/>
                </a:lnTo>
                <a:lnTo>
                  <a:pt x="215432" y="114461"/>
                </a:lnTo>
                <a:lnTo>
                  <a:pt x="216295" y="115327"/>
                </a:lnTo>
                <a:lnTo>
                  <a:pt x="217302" y="116240"/>
                </a:lnTo>
                <a:lnTo>
                  <a:pt x="218357" y="117153"/>
                </a:lnTo>
                <a:lnTo>
                  <a:pt x="219652" y="118066"/>
                </a:lnTo>
                <a:lnTo>
                  <a:pt x="220324" y="118499"/>
                </a:lnTo>
                <a:lnTo>
                  <a:pt x="221091" y="118931"/>
                </a:lnTo>
                <a:lnTo>
                  <a:pt x="221810" y="119412"/>
                </a:lnTo>
                <a:lnTo>
                  <a:pt x="222673" y="119796"/>
                </a:lnTo>
                <a:lnTo>
                  <a:pt x="223537" y="120181"/>
                </a:lnTo>
                <a:lnTo>
                  <a:pt x="224400" y="120565"/>
                </a:lnTo>
                <a:lnTo>
                  <a:pt x="225407" y="120950"/>
                </a:lnTo>
                <a:lnTo>
                  <a:pt x="226366" y="121286"/>
                </a:lnTo>
                <a:lnTo>
                  <a:pt x="227421" y="121574"/>
                </a:lnTo>
                <a:lnTo>
                  <a:pt x="228525" y="121863"/>
                </a:lnTo>
                <a:lnTo>
                  <a:pt x="228620" y="120998"/>
                </a:lnTo>
                <a:lnTo>
                  <a:pt x="229004" y="118451"/>
                </a:lnTo>
                <a:lnTo>
                  <a:pt x="229340" y="116768"/>
                </a:lnTo>
                <a:lnTo>
                  <a:pt x="229723" y="114798"/>
                </a:lnTo>
                <a:lnTo>
                  <a:pt x="230251" y="112587"/>
                </a:lnTo>
                <a:lnTo>
                  <a:pt x="230874" y="110280"/>
                </a:lnTo>
                <a:lnTo>
                  <a:pt x="231642" y="107829"/>
                </a:lnTo>
                <a:lnTo>
                  <a:pt x="232505" y="105378"/>
                </a:lnTo>
                <a:lnTo>
                  <a:pt x="233032" y="104129"/>
                </a:lnTo>
                <a:lnTo>
                  <a:pt x="233512" y="102831"/>
                </a:lnTo>
                <a:lnTo>
                  <a:pt x="234040" y="101582"/>
                </a:lnTo>
                <a:lnTo>
                  <a:pt x="234663" y="100428"/>
                </a:lnTo>
                <a:lnTo>
                  <a:pt x="235287" y="99227"/>
                </a:lnTo>
                <a:lnTo>
                  <a:pt x="235958" y="98025"/>
                </a:lnTo>
                <a:lnTo>
                  <a:pt x="236677" y="96872"/>
                </a:lnTo>
                <a:lnTo>
                  <a:pt x="237397" y="95814"/>
                </a:lnTo>
                <a:lnTo>
                  <a:pt x="238212" y="94709"/>
                </a:lnTo>
                <a:lnTo>
                  <a:pt x="239027" y="93700"/>
                </a:lnTo>
                <a:lnTo>
                  <a:pt x="239938" y="92787"/>
                </a:lnTo>
                <a:lnTo>
                  <a:pt x="240850" y="91873"/>
                </a:lnTo>
                <a:lnTo>
                  <a:pt x="241425" y="91585"/>
                </a:lnTo>
                <a:lnTo>
                  <a:pt x="242144" y="91249"/>
                </a:lnTo>
                <a:lnTo>
                  <a:pt x="243200" y="90816"/>
                </a:lnTo>
                <a:lnTo>
                  <a:pt x="243775" y="90672"/>
                </a:lnTo>
                <a:lnTo>
                  <a:pt x="244494" y="90480"/>
                </a:lnTo>
                <a:lnTo>
                  <a:pt x="245214" y="90336"/>
                </a:lnTo>
                <a:lnTo>
                  <a:pt x="246029" y="90191"/>
                </a:lnTo>
                <a:lnTo>
                  <a:pt x="246892" y="90095"/>
                </a:lnTo>
                <a:lnTo>
                  <a:pt x="247852" y="90047"/>
                </a:lnTo>
                <a:lnTo>
                  <a:pt x="248859" y="89999"/>
                </a:lnTo>
                <a:lnTo>
                  <a:pt x="249914" y="90047"/>
                </a:lnTo>
                <a:lnTo>
                  <a:pt x="251065" y="90095"/>
                </a:lnTo>
                <a:lnTo>
                  <a:pt x="252264" y="90239"/>
                </a:lnTo>
                <a:lnTo>
                  <a:pt x="253511" y="90480"/>
                </a:lnTo>
                <a:lnTo>
                  <a:pt x="254805" y="90720"/>
                </a:lnTo>
                <a:lnTo>
                  <a:pt x="256196" y="91153"/>
                </a:lnTo>
                <a:lnTo>
                  <a:pt x="257635" y="91585"/>
                </a:lnTo>
                <a:lnTo>
                  <a:pt x="259122" y="92162"/>
                </a:lnTo>
                <a:lnTo>
                  <a:pt x="260656" y="92835"/>
                </a:lnTo>
                <a:lnTo>
                  <a:pt x="262287" y="93604"/>
                </a:lnTo>
                <a:lnTo>
                  <a:pt x="263917" y="94517"/>
                </a:lnTo>
                <a:lnTo>
                  <a:pt x="265644" y="95478"/>
                </a:lnTo>
                <a:lnTo>
                  <a:pt x="267466" y="96631"/>
                </a:lnTo>
                <a:lnTo>
                  <a:pt x="269289" y="97929"/>
                </a:lnTo>
                <a:lnTo>
                  <a:pt x="271111" y="99371"/>
                </a:lnTo>
                <a:lnTo>
                  <a:pt x="273029" y="100957"/>
                </a:lnTo>
                <a:lnTo>
                  <a:pt x="274996" y="102687"/>
                </a:lnTo>
                <a:lnTo>
                  <a:pt x="275427" y="102158"/>
                </a:lnTo>
                <a:lnTo>
                  <a:pt x="275859" y="101486"/>
                </a:lnTo>
                <a:lnTo>
                  <a:pt x="276482" y="100717"/>
                </a:lnTo>
                <a:lnTo>
                  <a:pt x="277394" y="99707"/>
                </a:lnTo>
                <a:lnTo>
                  <a:pt x="278449" y="98650"/>
                </a:lnTo>
                <a:lnTo>
                  <a:pt x="279696" y="97544"/>
                </a:lnTo>
                <a:lnTo>
                  <a:pt x="280463" y="96920"/>
                </a:lnTo>
                <a:lnTo>
                  <a:pt x="281182" y="96343"/>
                </a:lnTo>
                <a:lnTo>
                  <a:pt x="282046" y="95766"/>
                </a:lnTo>
                <a:lnTo>
                  <a:pt x="282909" y="95141"/>
                </a:lnTo>
                <a:lnTo>
                  <a:pt x="283868" y="94565"/>
                </a:lnTo>
                <a:lnTo>
                  <a:pt x="284875" y="93988"/>
                </a:lnTo>
                <a:lnTo>
                  <a:pt x="285930" y="93459"/>
                </a:lnTo>
                <a:lnTo>
                  <a:pt x="287033" y="92931"/>
                </a:lnTo>
                <a:lnTo>
                  <a:pt x="288232" y="92402"/>
                </a:lnTo>
                <a:lnTo>
                  <a:pt x="289479" y="91970"/>
                </a:lnTo>
                <a:lnTo>
                  <a:pt x="290726" y="91585"/>
                </a:lnTo>
                <a:lnTo>
                  <a:pt x="292117" y="91201"/>
                </a:lnTo>
                <a:lnTo>
                  <a:pt x="293555" y="90816"/>
                </a:lnTo>
                <a:lnTo>
                  <a:pt x="295042" y="90528"/>
                </a:lnTo>
                <a:lnTo>
                  <a:pt x="296577" y="90336"/>
                </a:lnTo>
                <a:lnTo>
                  <a:pt x="298208" y="90143"/>
                </a:lnTo>
                <a:lnTo>
                  <a:pt x="299886" y="90047"/>
                </a:lnTo>
                <a:close/>
                <a:moveTo>
                  <a:pt x="281133" y="0"/>
                </a:moveTo>
                <a:lnTo>
                  <a:pt x="0" y="270000"/>
                </a:lnTo>
                <a:lnTo>
                  <a:pt x="281133" y="540000"/>
                </a:lnTo>
                <a:lnTo>
                  <a:pt x="562266" y="270000"/>
                </a:lnTo>
                <a:close/>
              </a:path>
            </a:pathLst>
          </a:custGeom>
          <a:solidFill>
            <a:srgbClr val="72C6D0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菱形 32"/>
          <p:cNvSpPr>
            <a:spLocks noChangeAspect="1"/>
          </p:cNvSpPr>
          <p:nvPr/>
        </p:nvSpPr>
        <p:spPr>
          <a:xfrm>
            <a:off x="10306550" y="2930610"/>
            <a:ext cx="374844" cy="360000"/>
          </a:xfrm>
          <a:prstGeom prst="diamond">
            <a:avLst/>
          </a:prstGeom>
          <a:solidFill>
            <a:srgbClr val="72C6D0">
              <a:alpha val="30196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菱形 33"/>
          <p:cNvSpPr>
            <a:spLocks noChangeAspect="1"/>
          </p:cNvSpPr>
          <p:nvPr/>
        </p:nvSpPr>
        <p:spPr>
          <a:xfrm>
            <a:off x="11074717" y="2628612"/>
            <a:ext cx="224906" cy="216000"/>
          </a:xfrm>
          <a:prstGeom prst="diamond">
            <a:avLst/>
          </a:prstGeom>
          <a:solidFill>
            <a:srgbClr val="72C6D0">
              <a:alpha val="34902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菱形 34"/>
          <p:cNvSpPr>
            <a:spLocks noChangeAspect="1"/>
          </p:cNvSpPr>
          <p:nvPr/>
        </p:nvSpPr>
        <p:spPr>
          <a:xfrm>
            <a:off x="10841659" y="2928313"/>
            <a:ext cx="254894" cy="244800"/>
          </a:xfrm>
          <a:prstGeom prst="diamond">
            <a:avLst/>
          </a:prstGeom>
          <a:solidFill>
            <a:srgbClr val="72C6D0">
              <a:alpha val="34902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38" name="矩形 37"/>
          <p:cNvSpPr/>
          <p:nvPr/>
        </p:nvSpPr>
        <p:spPr>
          <a:xfrm>
            <a:off x="3080412" y="2279960"/>
            <a:ext cx="4691551" cy="1981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 </a:t>
            </a:r>
            <a:r>
              <a:rPr lang="en-US" altLang="zh-CN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altLang="zh-CN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-红色-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E63333"/>
      </a:accent1>
      <a:accent2>
        <a:srgbClr val="16ABB6"/>
      </a:accent2>
      <a:accent3>
        <a:srgbClr val="F57038"/>
      </a:accent3>
      <a:accent4>
        <a:srgbClr val="B7288D"/>
      </a:accent4>
      <a:accent5>
        <a:srgbClr val="309EDA"/>
      </a:accent5>
      <a:accent6>
        <a:srgbClr val="A1B742"/>
      </a:accent6>
      <a:hlink>
        <a:srgbClr val="0563C1"/>
      </a:hlink>
      <a:folHlink>
        <a:srgbClr val="954F72"/>
      </a:folHlink>
    </a:clrScheme>
    <a:fontScheme name="练习1">
      <a:majorFont>
        <a:latin typeface="Calibri Light"/>
        <a:ea typeface="幼圆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29208</TotalTime>
  <Words>353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我是吃素的;51PPT模板网</dc:creator>
  <cp:lastModifiedBy>PC</cp:lastModifiedBy>
  <cp:revision>309</cp:revision>
  <dcterms:created xsi:type="dcterms:W3CDTF">2017-01-13T05:25:00Z</dcterms:created>
  <dcterms:modified xsi:type="dcterms:W3CDTF">2019-02-18T10:31:37Z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