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7" r:id="rId2"/>
    <p:sldId id="259" r:id="rId3"/>
    <p:sldId id="261" r:id="rId4"/>
    <p:sldId id="263" r:id="rId5"/>
    <p:sldId id="264" r:id="rId6"/>
    <p:sldId id="265" r:id="rId7"/>
    <p:sldId id="268" r:id="rId8"/>
    <p:sldId id="267" r:id="rId9"/>
    <p:sldId id="269" r:id="rId10"/>
    <p:sldId id="271" r:id="rId11"/>
    <p:sldId id="272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DB7F8BD-F41C-496A-94B7-19C492E97AA7}" v="322" dt="2025-09-21T22:06:02.908"/>
    <p1510:client id="{B8AA4A25-9B15-487A-99D5-BEC36ED12FF1}" v="60" dt="2025-09-22T07:09:58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ma chimi" userId="838e2fad5659a6ad" providerId="LiveId" clId="{2A3EC4B3-0C1B-482B-A13B-8ECC31988FE0}"/>
    <pc:docChg chg="undo redo custSel addSld delSld modSld">
      <pc:chgData name="karma chimi" userId="838e2fad5659a6ad" providerId="LiveId" clId="{2A3EC4B3-0C1B-482B-A13B-8ECC31988FE0}" dt="2025-09-22T07:10:51.172" v="2850" actId="207"/>
      <pc:docMkLst>
        <pc:docMk/>
      </pc:docMkLst>
      <pc:sldChg chg="addSp delSp modSp mod setBg modAnim">
        <pc:chgData name="karma chimi" userId="838e2fad5659a6ad" providerId="LiveId" clId="{2A3EC4B3-0C1B-482B-A13B-8ECC31988FE0}" dt="2025-09-22T07:08:00.080" v="2829" actId="20577"/>
        <pc:sldMkLst>
          <pc:docMk/>
          <pc:sldMk cId="2185882964" sldId="257"/>
        </pc:sldMkLst>
        <pc:spChg chg="mod">
          <ac:chgData name="karma chimi" userId="838e2fad5659a6ad" providerId="LiveId" clId="{2A3EC4B3-0C1B-482B-A13B-8ECC31988FE0}" dt="2025-09-21T22:04:40.278" v="2192"/>
          <ac:spMkLst>
            <pc:docMk/>
            <pc:sldMk cId="2185882964" sldId="257"/>
            <ac:spMk id="2" creationId="{187EB012-FAE3-764B-9DCB-300D9E11D5A3}"/>
          </ac:spMkLst>
        </pc:spChg>
        <pc:spChg chg="add del">
          <ac:chgData name="karma chimi" userId="838e2fad5659a6ad" providerId="LiveId" clId="{2A3EC4B3-0C1B-482B-A13B-8ECC31988FE0}" dt="2025-09-21T21:58:31.853" v="2110" actId="478"/>
          <ac:spMkLst>
            <pc:docMk/>
            <pc:sldMk cId="2185882964" sldId="257"/>
            <ac:spMk id="4" creationId="{97AD9967-B36B-96DD-B63A-E781CEAF5AA8}"/>
          </ac:spMkLst>
        </pc:spChg>
        <pc:spChg chg="add del mod">
          <ac:chgData name="karma chimi" userId="838e2fad5659a6ad" providerId="LiveId" clId="{2A3EC4B3-0C1B-482B-A13B-8ECC31988FE0}" dt="2025-09-21T21:58:39.277" v="2111"/>
          <ac:spMkLst>
            <pc:docMk/>
            <pc:sldMk cId="2185882964" sldId="257"/>
            <ac:spMk id="6" creationId="{BB480450-B7EB-D12B-251F-78AC2E0DD876}"/>
          </ac:spMkLst>
        </pc:spChg>
        <pc:spChg chg="mod ord">
          <ac:chgData name="karma chimi" userId="838e2fad5659a6ad" providerId="LiveId" clId="{2A3EC4B3-0C1B-482B-A13B-8ECC31988FE0}" dt="2025-09-22T07:08:00.080" v="2829" actId="20577"/>
          <ac:spMkLst>
            <pc:docMk/>
            <pc:sldMk cId="2185882964" sldId="257"/>
            <ac:spMk id="7" creationId="{B2F0D4E1-0552-3E2A-0D62-ECE7DAC534AD}"/>
          </ac:spMkLst>
        </pc:spChg>
        <pc:spChg chg="add del mod">
          <ac:chgData name="karma chimi" userId="838e2fad5659a6ad" providerId="LiveId" clId="{2A3EC4B3-0C1B-482B-A13B-8ECC31988FE0}" dt="2025-09-21T21:58:59.796" v="2112" actId="931"/>
          <ac:spMkLst>
            <pc:docMk/>
            <pc:sldMk cId="2185882964" sldId="257"/>
            <ac:spMk id="8" creationId="{1227E343-4D76-7028-0FF1-CCD6C248CABD}"/>
          </ac:spMkLst>
        </pc:spChg>
        <pc:spChg chg="add del mod">
          <ac:chgData name="karma chimi" userId="838e2fad5659a6ad" providerId="LiveId" clId="{2A3EC4B3-0C1B-482B-A13B-8ECC31988FE0}" dt="2025-09-21T22:01:11.927" v="2125" actId="931"/>
          <ac:spMkLst>
            <pc:docMk/>
            <pc:sldMk cId="2185882964" sldId="257"/>
            <ac:spMk id="11" creationId="{25E3C4DB-AA22-856E-C03A-DDB322820038}"/>
          </ac:spMkLst>
        </pc:spChg>
        <pc:spChg chg="add del mod">
          <ac:chgData name="karma chimi" userId="838e2fad5659a6ad" providerId="LiveId" clId="{2A3EC4B3-0C1B-482B-A13B-8ECC31988FE0}" dt="2025-09-21T22:01:49.661" v="2130" actId="931"/>
          <ac:spMkLst>
            <pc:docMk/>
            <pc:sldMk cId="2185882964" sldId="257"/>
            <ac:spMk id="17" creationId="{19B9FAE8-71BD-6ADB-CD06-B6E0A6468633}"/>
          </ac:spMkLst>
        </pc:spChg>
        <pc:spChg chg="add del mod">
          <ac:chgData name="karma chimi" userId="838e2fad5659a6ad" providerId="LiveId" clId="{2A3EC4B3-0C1B-482B-A13B-8ECC31988FE0}" dt="2025-09-21T22:02:43.722" v="2157" actId="478"/>
          <ac:spMkLst>
            <pc:docMk/>
            <pc:sldMk cId="2185882964" sldId="257"/>
            <ac:spMk id="21" creationId="{DAC93098-0DBC-178F-B79F-8193D9524A6B}"/>
          </ac:spMkLst>
        </pc:spChg>
        <pc:spChg chg="add del">
          <ac:chgData name="karma chimi" userId="838e2fad5659a6ad" providerId="LiveId" clId="{2A3EC4B3-0C1B-482B-A13B-8ECC31988FE0}" dt="2025-09-21T22:03:07.786" v="2166" actId="26606"/>
          <ac:spMkLst>
            <pc:docMk/>
            <pc:sldMk cId="2185882964" sldId="257"/>
            <ac:spMk id="30" creationId="{3ECBE1F1-D69B-4AFA-ABD5-8E41720EF6DE}"/>
          </ac:spMkLst>
        </pc:spChg>
        <pc:spChg chg="add del">
          <ac:chgData name="karma chimi" userId="838e2fad5659a6ad" providerId="LiveId" clId="{2A3EC4B3-0C1B-482B-A13B-8ECC31988FE0}" dt="2025-09-21T22:03:07.786" v="2166" actId="26606"/>
          <ac:spMkLst>
            <pc:docMk/>
            <pc:sldMk cId="2185882964" sldId="257"/>
            <ac:spMk id="32" creationId="{603A6265-E10C-4B85-9C20-E75FCAF9CC63}"/>
          </ac:spMkLst>
        </pc:spChg>
        <pc:spChg chg="add del">
          <ac:chgData name="karma chimi" userId="838e2fad5659a6ad" providerId="LiveId" clId="{2A3EC4B3-0C1B-482B-A13B-8ECC31988FE0}" dt="2025-09-21T22:03:09.766" v="2168" actId="26606"/>
          <ac:spMkLst>
            <pc:docMk/>
            <pc:sldMk cId="2185882964" sldId="257"/>
            <ac:spMk id="34" creationId="{E659831F-0D9A-4C63-9EBB-8435B85A440F}"/>
          </ac:spMkLst>
        </pc:spChg>
        <pc:spChg chg="add del">
          <ac:chgData name="karma chimi" userId="838e2fad5659a6ad" providerId="LiveId" clId="{2A3EC4B3-0C1B-482B-A13B-8ECC31988FE0}" dt="2025-09-21T22:03:09.766" v="2168" actId="26606"/>
          <ac:spMkLst>
            <pc:docMk/>
            <pc:sldMk cId="2185882964" sldId="257"/>
            <ac:spMk id="35" creationId="{058A14AF-9FB5-4CC7-BA35-E8E85D3EDF0E}"/>
          </ac:spMkLst>
        </pc:spChg>
        <pc:spChg chg="add del">
          <ac:chgData name="karma chimi" userId="838e2fad5659a6ad" providerId="LiveId" clId="{2A3EC4B3-0C1B-482B-A13B-8ECC31988FE0}" dt="2025-09-21T22:03:09.766" v="2168" actId="26606"/>
          <ac:spMkLst>
            <pc:docMk/>
            <pc:sldMk cId="2185882964" sldId="257"/>
            <ac:spMk id="36" creationId="{E6995CE5-F890-4ABA-82A2-26507CE8D2A3}"/>
          </ac:spMkLst>
        </pc:spChg>
        <pc:spChg chg="add del">
          <ac:chgData name="karma chimi" userId="838e2fad5659a6ad" providerId="LiveId" clId="{2A3EC4B3-0C1B-482B-A13B-8ECC31988FE0}" dt="2025-09-21T22:03:09.766" v="2168" actId="26606"/>
          <ac:spMkLst>
            <pc:docMk/>
            <pc:sldMk cId="2185882964" sldId="257"/>
            <ac:spMk id="37" creationId="{3A9A4357-BD1D-4622-A4FE-766E6AB8DE84}"/>
          </ac:spMkLst>
        </pc:spChg>
        <pc:spChg chg="add del">
          <ac:chgData name="karma chimi" userId="838e2fad5659a6ad" providerId="LiveId" clId="{2A3EC4B3-0C1B-482B-A13B-8ECC31988FE0}" dt="2025-09-21T22:03:39.917" v="2172" actId="26606"/>
          <ac:spMkLst>
            <pc:docMk/>
            <pc:sldMk cId="2185882964" sldId="257"/>
            <ac:spMk id="38" creationId="{C3944F27-CA70-4E84-A51A-E6BF89558979}"/>
          </ac:spMkLst>
        </pc:spChg>
        <pc:spChg chg="add del">
          <ac:chgData name="karma chimi" userId="838e2fad5659a6ad" providerId="LiveId" clId="{2A3EC4B3-0C1B-482B-A13B-8ECC31988FE0}" dt="2025-09-21T22:03:17.473" v="2170" actId="26606"/>
          <ac:spMkLst>
            <pc:docMk/>
            <pc:sldMk cId="2185882964" sldId="257"/>
            <ac:spMk id="39" creationId="{7FF47CB7-972F-479F-A36D-9E72D26EC8DA}"/>
          </ac:spMkLst>
        </pc:spChg>
        <pc:spChg chg="add del">
          <ac:chgData name="karma chimi" userId="838e2fad5659a6ad" providerId="LiveId" clId="{2A3EC4B3-0C1B-482B-A13B-8ECC31988FE0}" dt="2025-09-21T22:03:17.473" v="2170" actId="26606"/>
          <ac:spMkLst>
            <pc:docMk/>
            <pc:sldMk cId="2185882964" sldId="257"/>
            <ac:spMk id="40" creationId="{0D153B68-5844-490D-8E67-F616D6D721CA}"/>
          </ac:spMkLst>
        </pc:spChg>
        <pc:spChg chg="add del">
          <ac:chgData name="karma chimi" userId="838e2fad5659a6ad" providerId="LiveId" clId="{2A3EC4B3-0C1B-482B-A13B-8ECC31988FE0}" dt="2025-09-21T22:03:17.473" v="2170" actId="26606"/>
          <ac:spMkLst>
            <pc:docMk/>
            <pc:sldMk cId="2185882964" sldId="257"/>
            <ac:spMk id="41" creationId="{9A0D773F-7A7D-4DBB-9DEA-86BB8B8F4BC8}"/>
          </ac:spMkLst>
        </pc:spChg>
        <pc:spChg chg="add del">
          <ac:chgData name="karma chimi" userId="838e2fad5659a6ad" providerId="LiveId" clId="{2A3EC4B3-0C1B-482B-A13B-8ECC31988FE0}" dt="2025-09-21T22:03:39.917" v="2172" actId="26606"/>
          <ac:spMkLst>
            <pc:docMk/>
            <pc:sldMk cId="2185882964" sldId="257"/>
            <ac:spMk id="43" creationId="{12609869-9E80-471B-A487-A53288E0E791}"/>
          </ac:spMkLst>
        </pc:spChg>
        <pc:spChg chg="add del">
          <ac:chgData name="karma chimi" userId="838e2fad5659a6ad" providerId="LiveId" clId="{2A3EC4B3-0C1B-482B-A13B-8ECC31988FE0}" dt="2025-09-21T22:03:39.917" v="2172" actId="26606"/>
          <ac:spMkLst>
            <pc:docMk/>
            <pc:sldMk cId="2185882964" sldId="257"/>
            <ac:spMk id="44" creationId="{7004738A-9D34-43E8-97D2-CA0EED4F8BE0}"/>
          </ac:spMkLst>
        </pc:spChg>
        <pc:spChg chg="add del">
          <ac:chgData name="karma chimi" userId="838e2fad5659a6ad" providerId="LiveId" clId="{2A3EC4B3-0C1B-482B-A13B-8ECC31988FE0}" dt="2025-09-21T22:03:39.917" v="2172" actId="26606"/>
          <ac:spMkLst>
            <pc:docMk/>
            <pc:sldMk cId="2185882964" sldId="257"/>
            <ac:spMk id="45" creationId="{B8B8D07F-F13E-443E-BA68-2D26672D76B9}"/>
          </ac:spMkLst>
        </pc:spChg>
        <pc:spChg chg="add del">
          <ac:chgData name="karma chimi" userId="838e2fad5659a6ad" providerId="LiveId" clId="{2A3EC4B3-0C1B-482B-A13B-8ECC31988FE0}" dt="2025-09-21T22:03:39.917" v="2172" actId="26606"/>
          <ac:spMkLst>
            <pc:docMk/>
            <pc:sldMk cId="2185882964" sldId="257"/>
            <ac:spMk id="46" creationId="{2813A4FA-24A5-41ED-A534-3807D1B2F344}"/>
          </ac:spMkLst>
        </pc:spChg>
        <pc:spChg chg="add">
          <ac:chgData name="karma chimi" userId="838e2fad5659a6ad" providerId="LiveId" clId="{2A3EC4B3-0C1B-482B-A13B-8ECC31988FE0}" dt="2025-09-21T22:03:39.925" v="2173" actId="26606"/>
          <ac:spMkLst>
            <pc:docMk/>
            <pc:sldMk cId="2185882964" sldId="257"/>
            <ac:spMk id="48" creationId="{637B2035-1FCB-439A-B421-095E136C7E07}"/>
          </ac:spMkLst>
        </pc:spChg>
        <pc:spChg chg="add">
          <ac:chgData name="karma chimi" userId="838e2fad5659a6ad" providerId="LiveId" clId="{2A3EC4B3-0C1B-482B-A13B-8ECC31988FE0}" dt="2025-09-21T22:03:39.925" v="2173" actId="26606"/>
          <ac:spMkLst>
            <pc:docMk/>
            <pc:sldMk cId="2185882964" sldId="257"/>
            <ac:spMk id="49" creationId="{676D6CDF-C512-4739-B158-55EE955EFA39}"/>
          </ac:spMkLst>
        </pc:spChg>
        <pc:picChg chg="del">
          <ac:chgData name="karma chimi" userId="838e2fad5659a6ad" providerId="LiveId" clId="{2A3EC4B3-0C1B-482B-A13B-8ECC31988FE0}" dt="2025-09-21T21:58:31.853" v="2110" actId="478"/>
          <ac:picMkLst>
            <pc:docMk/>
            <pc:sldMk cId="2185882964" sldId="257"/>
            <ac:picMk id="5" creationId="{C296BDA8-DEF3-A9F5-A8B3-F260BF64F663}"/>
          </ac:picMkLst>
        </pc:picChg>
        <pc:picChg chg="add del mod">
          <ac:chgData name="karma chimi" userId="838e2fad5659a6ad" providerId="LiveId" clId="{2A3EC4B3-0C1B-482B-A13B-8ECC31988FE0}" dt="2025-09-21T21:59:12.295" v="2119" actId="478"/>
          <ac:picMkLst>
            <pc:docMk/>
            <pc:sldMk cId="2185882964" sldId="257"/>
            <ac:picMk id="10" creationId="{6E12A9CB-0B8D-6D01-A382-AE39F6446229}"/>
          </ac:picMkLst>
        </pc:picChg>
        <pc:picChg chg="add mod">
          <ac:chgData name="karma chimi" userId="838e2fad5659a6ad" providerId="LiveId" clId="{2A3EC4B3-0C1B-482B-A13B-8ECC31988FE0}" dt="2025-09-21T22:01:07.420" v="2124" actId="931"/>
          <ac:picMkLst>
            <pc:docMk/>
            <pc:sldMk cId="2185882964" sldId="257"/>
            <ac:picMk id="13" creationId="{CA11B3EE-6A44-2784-D0D0-35C9D7B10D3C}"/>
          </ac:picMkLst>
        </pc:picChg>
        <pc:picChg chg="add del mod">
          <ac:chgData name="karma chimi" userId="838e2fad5659a6ad" providerId="LiveId" clId="{2A3EC4B3-0C1B-482B-A13B-8ECC31988FE0}" dt="2025-09-21T22:01:27.198" v="2129" actId="478"/>
          <ac:picMkLst>
            <pc:docMk/>
            <pc:sldMk cId="2185882964" sldId="257"/>
            <ac:picMk id="15" creationId="{14EBC795-A29C-DD2C-4057-B45ECF866242}"/>
          </ac:picMkLst>
        </pc:picChg>
        <pc:picChg chg="add del mod">
          <ac:chgData name="karma chimi" userId="838e2fad5659a6ad" providerId="LiveId" clId="{2A3EC4B3-0C1B-482B-A13B-8ECC31988FE0}" dt="2025-09-21T22:02:17.017" v="2135" actId="478"/>
          <ac:picMkLst>
            <pc:docMk/>
            <pc:sldMk cId="2185882964" sldId="257"/>
            <ac:picMk id="19" creationId="{A2B873A1-3CB9-3907-8C57-7A176E5E0FAE}"/>
          </ac:picMkLst>
        </pc:picChg>
        <pc:picChg chg="add mod">
          <ac:chgData name="karma chimi" userId="838e2fad5659a6ad" providerId="LiveId" clId="{2A3EC4B3-0C1B-482B-A13B-8ECC31988FE0}" dt="2025-09-21T22:02:41.330" v="2156" actId="931"/>
          <ac:picMkLst>
            <pc:docMk/>
            <pc:sldMk cId="2185882964" sldId="257"/>
            <ac:picMk id="23" creationId="{B061E979-33DB-2519-EC41-8187088C76C6}"/>
          </ac:picMkLst>
        </pc:picChg>
        <pc:picChg chg="add mod ord">
          <ac:chgData name="karma chimi" userId="838e2fad5659a6ad" providerId="LiveId" clId="{2A3EC4B3-0C1B-482B-A13B-8ECC31988FE0}" dt="2025-09-21T22:03:39.925" v="2173" actId="26606"/>
          <ac:picMkLst>
            <pc:docMk/>
            <pc:sldMk cId="2185882964" sldId="257"/>
            <ac:picMk id="25" creationId="{C1120145-8A95-7960-2B01-7FE1F32C0B42}"/>
          </ac:picMkLst>
        </pc:picChg>
      </pc:sldChg>
      <pc:sldChg chg="addSp delSp modSp mod setBg modAnim">
        <pc:chgData name="karma chimi" userId="838e2fad5659a6ad" providerId="LiveId" clId="{2A3EC4B3-0C1B-482B-A13B-8ECC31988FE0}" dt="2025-09-21T18:58:29.578" v="73" actId="931"/>
        <pc:sldMkLst>
          <pc:docMk/>
          <pc:sldMk cId="1448716121" sldId="259"/>
        </pc:sldMkLst>
        <pc:spChg chg="mod">
          <ac:chgData name="karma chimi" userId="838e2fad5659a6ad" providerId="LiveId" clId="{2A3EC4B3-0C1B-482B-A13B-8ECC31988FE0}" dt="2025-09-21T18:40:44.407" v="15" actId="26606"/>
          <ac:spMkLst>
            <pc:docMk/>
            <pc:sldMk cId="1448716121" sldId="259"/>
            <ac:spMk id="2" creationId="{04DE1C7D-5798-F255-3924-056348DE2C4B}"/>
          </ac:spMkLst>
        </pc:spChg>
        <pc:spChg chg="mod">
          <ac:chgData name="karma chimi" userId="838e2fad5659a6ad" providerId="LiveId" clId="{2A3EC4B3-0C1B-482B-A13B-8ECC31988FE0}" dt="2025-09-21T18:54:23.148" v="20" actId="14100"/>
          <ac:spMkLst>
            <pc:docMk/>
            <pc:sldMk cId="1448716121" sldId="259"/>
            <ac:spMk id="3" creationId="{00DAA64A-03DF-7C8C-9763-0437E42AAF1C}"/>
          </ac:spMkLst>
        </pc:spChg>
        <pc:spChg chg="add">
          <ac:chgData name="karma chimi" userId="838e2fad5659a6ad" providerId="LiveId" clId="{2A3EC4B3-0C1B-482B-A13B-8ECC31988FE0}" dt="2025-09-21T18:40:44.407" v="15" actId="26606"/>
          <ac:spMkLst>
            <pc:docMk/>
            <pc:sldMk cId="1448716121" sldId="259"/>
            <ac:spMk id="60" creationId="{4AC6B390-BC59-4F1D-A0EE-D71A92F0A0B2}"/>
          </ac:spMkLst>
        </pc:spChg>
        <pc:spChg chg="add">
          <ac:chgData name="karma chimi" userId="838e2fad5659a6ad" providerId="LiveId" clId="{2A3EC4B3-0C1B-482B-A13B-8ECC31988FE0}" dt="2025-09-21T18:40:44.407" v="15" actId="26606"/>
          <ac:spMkLst>
            <pc:docMk/>
            <pc:sldMk cId="1448716121" sldId="259"/>
            <ac:spMk id="62" creationId="{B6C60D79-16F1-4C4B-B7E3-7634E7069CDE}"/>
          </ac:spMkLst>
        </pc:spChg>
        <pc:spChg chg="add">
          <ac:chgData name="karma chimi" userId="838e2fad5659a6ad" providerId="LiveId" clId="{2A3EC4B3-0C1B-482B-A13B-8ECC31988FE0}" dt="2025-09-21T18:40:44.407" v="15" actId="26606"/>
          <ac:spMkLst>
            <pc:docMk/>
            <pc:sldMk cId="1448716121" sldId="259"/>
            <ac:spMk id="64" creationId="{426B127E-6498-4C77-9C9D-4553A5113B80}"/>
          </ac:spMkLst>
        </pc:spChg>
        <pc:picChg chg="add mod">
          <ac:chgData name="karma chimi" userId="838e2fad5659a6ad" providerId="LiveId" clId="{2A3EC4B3-0C1B-482B-A13B-8ECC31988FE0}" dt="2025-09-21T18:58:29.578" v="73" actId="931"/>
          <ac:picMkLst>
            <pc:docMk/>
            <pc:sldMk cId="1448716121" sldId="259"/>
            <ac:picMk id="5" creationId="{8BBB37F0-7FFC-308D-E369-CD85F097667F}"/>
          </ac:picMkLst>
        </pc:picChg>
        <pc:picChg chg="add del mod ord">
          <ac:chgData name="karma chimi" userId="838e2fad5659a6ad" providerId="LiveId" clId="{2A3EC4B3-0C1B-482B-A13B-8ECC31988FE0}" dt="2025-09-21T18:58:29.281" v="71" actId="478"/>
          <ac:picMkLst>
            <pc:docMk/>
            <pc:sldMk cId="1448716121" sldId="259"/>
            <ac:picMk id="55" creationId="{4BFEAECA-70BC-BA8E-E611-C0F094F66A35}"/>
          </ac:picMkLst>
        </pc:picChg>
      </pc:sldChg>
      <pc:sldChg chg="addSp delSp modSp new del mod">
        <pc:chgData name="karma chimi" userId="838e2fad5659a6ad" providerId="LiveId" clId="{2A3EC4B3-0C1B-482B-A13B-8ECC31988FE0}" dt="2025-09-21T19:22:09.993" v="264" actId="2696"/>
        <pc:sldMkLst>
          <pc:docMk/>
          <pc:sldMk cId="3674109612" sldId="260"/>
        </pc:sldMkLst>
        <pc:spChg chg="del mod">
          <ac:chgData name="karma chimi" userId="838e2fad5659a6ad" providerId="LiveId" clId="{2A3EC4B3-0C1B-482B-A13B-8ECC31988FE0}" dt="2025-09-21T19:03:36.241" v="74" actId="478"/>
          <ac:spMkLst>
            <pc:docMk/>
            <pc:sldMk cId="3674109612" sldId="260"/>
            <ac:spMk id="2" creationId="{F1590EF0-A929-09BA-1E7E-61E649B119FB}"/>
          </ac:spMkLst>
        </pc:spChg>
        <pc:spChg chg="del">
          <ac:chgData name="karma chimi" userId="838e2fad5659a6ad" providerId="LiveId" clId="{2A3EC4B3-0C1B-482B-A13B-8ECC31988FE0}" dt="2025-09-21T19:03:38.328" v="75" actId="478"/>
          <ac:spMkLst>
            <pc:docMk/>
            <pc:sldMk cId="3674109612" sldId="260"/>
            <ac:spMk id="3" creationId="{7EAF4153-31C0-1BB8-D6B8-031C9C515501}"/>
          </ac:spMkLst>
        </pc:spChg>
        <pc:spChg chg="del">
          <ac:chgData name="karma chimi" userId="838e2fad5659a6ad" providerId="LiveId" clId="{2A3EC4B3-0C1B-482B-A13B-8ECC31988FE0}" dt="2025-09-21T18:55:01.870" v="52" actId="478"/>
          <ac:spMkLst>
            <pc:docMk/>
            <pc:sldMk cId="3674109612" sldId="260"/>
            <ac:spMk id="4" creationId="{3B499837-DAA5-D523-E6FB-3365D89385EC}"/>
          </ac:spMkLst>
        </pc:spChg>
        <pc:spChg chg="add mod">
          <ac:chgData name="karma chimi" userId="838e2fad5659a6ad" providerId="LiveId" clId="{2A3EC4B3-0C1B-482B-A13B-8ECC31988FE0}" dt="2025-09-21T19:06:57.779" v="100" actId="14100"/>
          <ac:spMkLst>
            <pc:docMk/>
            <pc:sldMk cId="3674109612" sldId="260"/>
            <ac:spMk id="5" creationId="{F97E46AB-7AFC-8A4B-A622-869D2500903A}"/>
          </ac:spMkLst>
        </pc:spChg>
        <pc:picChg chg="add mod">
          <ac:chgData name="karma chimi" userId="838e2fad5659a6ad" providerId="LiveId" clId="{2A3EC4B3-0C1B-482B-A13B-8ECC31988FE0}" dt="2025-09-21T19:07:02.967" v="101" actId="14100"/>
          <ac:picMkLst>
            <pc:docMk/>
            <pc:sldMk cId="3674109612" sldId="260"/>
            <ac:picMk id="1026" creationId="{039F4305-ACB3-246F-01C5-6EDD171A408D}"/>
          </ac:picMkLst>
        </pc:picChg>
      </pc:sldChg>
      <pc:sldChg chg="addSp delSp modSp new mod chgLayout">
        <pc:chgData name="karma chimi" userId="838e2fad5659a6ad" providerId="LiveId" clId="{2A3EC4B3-0C1B-482B-A13B-8ECC31988FE0}" dt="2025-09-22T05:49:24.657" v="2827" actId="14100"/>
        <pc:sldMkLst>
          <pc:docMk/>
          <pc:sldMk cId="484013495" sldId="261"/>
        </pc:sldMkLst>
        <pc:spChg chg="del mod ord">
          <ac:chgData name="karma chimi" userId="838e2fad5659a6ad" providerId="LiveId" clId="{2A3EC4B3-0C1B-482B-A13B-8ECC31988FE0}" dt="2025-09-21T19:07:44.206" v="106" actId="700"/>
          <ac:spMkLst>
            <pc:docMk/>
            <pc:sldMk cId="484013495" sldId="261"/>
            <ac:spMk id="2" creationId="{F33E7BA2-5C95-A469-D06A-EC2AED6C6F3D}"/>
          </ac:spMkLst>
        </pc:spChg>
        <pc:spChg chg="del mod ord">
          <ac:chgData name="karma chimi" userId="838e2fad5659a6ad" providerId="LiveId" clId="{2A3EC4B3-0C1B-482B-A13B-8ECC31988FE0}" dt="2025-09-21T19:07:44.206" v="106" actId="700"/>
          <ac:spMkLst>
            <pc:docMk/>
            <pc:sldMk cId="484013495" sldId="261"/>
            <ac:spMk id="3" creationId="{86B3905D-96DF-DEA3-7F3B-ACAB7B10426C}"/>
          </ac:spMkLst>
        </pc:spChg>
        <pc:spChg chg="del mod ord">
          <ac:chgData name="karma chimi" userId="838e2fad5659a6ad" providerId="LiveId" clId="{2A3EC4B3-0C1B-482B-A13B-8ECC31988FE0}" dt="2025-09-21T19:07:44.206" v="106" actId="700"/>
          <ac:spMkLst>
            <pc:docMk/>
            <pc:sldMk cId="484013495" sldId="261"/>
            <ac:spMk id="4" creationId="{5BE3E847-1B12-E5A9-D457-203BE7A2669A}"/>
          </ac:spMkLst>
        </pc:spChg>
        <pc:spChg chg="add del mod ord">
          <ac:chgData name="karma chimi" userId="838e2fad5659a6ad" providerId="LiveId" clId="{2A3EC4B3-0C1B-482B-A13B-8ECC31988FE0}" dt="2025-09-21T19:07:49.984" v="107" actId="478"/>
          <ac:spMkLst>
            <pc:docMk/>
            <pc:sldMk cId="484013495" sldId="261"/>
            <ac:spMk id="5" creationId="{245A1D8A-8BA4-3AC8-9DB8-8C89AD899E59}"/>
          </ac:spMkLst>
        </pc:spChg>
        <pc:spChg chg="add mod ord">
          <ac:chgData name="karma chimi" userId="838e2fad5659a6ad" providerId="LiveId" clId="{2A3EC4B3-0C1B-482B-A13B-8ECC31988FE0}" dt="2025-09-21T19:31:35.596" v="397" actId="20577"/>
          <ac:spMkLst>
            <pc:docMk/>
            <pc:sldMk cId="484013495" sldId="261"/>
            <ac:spMk id="6" creationId="{C78F7F3D-297B-A5B4-5B0A-6982956B64C4}"/>
          </ac:spMkLst>
        </pc:spChg>
        <pc:spChg chg="add del mod ord">
          <ac:chgData name="karma chimi" userId="838e2fad5659a6ad" providerId="LiveId" clId="{2A3EC4B3-0C1B-482B-A13B-8ECC31988FE0}" dt="2025-09-21T19:08:53.488" v="158"/>
          <ac:spMkLst>
            <pc:docMk/>
            <pc:sldMk cId="484013495" sldId="261"/>
            <ac:spMk id="7" creationId="{CB5F5E98-2163-F586-6DFC-7F651E1A9A10}"/>
          </ac:spMkLst>
        </pc:spChg>
        <pc:spChg chg="add del mod ord">
          <ac:chgData name="karma chimi" userId="838e2fad5659a6ad" providerId="LiveId" clId="{2A3EC4B3-0C1B-482B-A13B-8ECC31988FE0}" dt="2025-09-21T19:28:51.079" v="321" actId="478"/>
          <ac:spMkLst>
            <pc:docMk/>
            <pc:sldMk cId="484013495" sldId="261"/>
            <ac:spMk id="8" creationId="{11521FAE-AC53-C5DF-8724-C557C86680AA}"/>
          </ac:spMkLst>
        </pc:spChg>
        <pc:spChg chg="add del mod ord">
          <ac:chgData name="karma chimi" userId="838e2fad5659a6ad" providerId="LiveId" clId="{2A3EC4B3-0C1B-482B-A13B-8ECC31988FE0}" dt="2025-09-21T19:24:13.565" v="311" actId="26606"/>
          <ac:spMkLst>
            <pc:docMk/>
            <pc:sldMk cId="484013495" sldId="261"/>
            <ac:spMk id="9" creationId="{9325BBD7-4360-9E90-C8ED-7FCBA096AF97}"/>
          </ac:spMkLst>
        </pc:spChg>
        <pc:spChg chg="add del mod">
          <ac:chgData name="karma chimi" userId="838e2fad5659a6ad" providerId="LiveId" clId="{2A3EC4B3-0C1B-482B-A13B-8ECC31988FE0}" dt="2025-09-21T20:12:45.762" v="980" actId="478"/>
          <ac:spMkLst>
            <pc:docMk/>
            <pc:sldMk cId="484013495" sldId="261"/>
            <ac:spMk id="10" creationId="{49430478-185D-E9D1-B72E-655FC96C0CA3}"/>
          </ac:spMkLst>
        </pc:spChg>
        <pc:spChg chg="add">
          <ac:chgData name="karma chimi" userId="838e2fad5659a6ad" providerId="LiveId" clId="{2A3EC4B3-0C1B-482B-A13B-8ECC31988FE0}" dt="2025-09-21T19:10:58.115" v="213"/>
          <ac:spMkLst>
            <pc:docMk/>
            <pc:sldMk cId="484013495" sldId="261"/>
            <ac:spMk id="11" creationId="{82656AF7-1D16-B47D-7BEB-30D42ECAA3EF}"/>
          </ac:spMkLst>
        </pc:spChg>
        <pc:spChg chg="add mod">
          <ac:chgData name="karma chimi" userId="838e2fad5659a6ad" providerId="LiveId" clId="{2A3EC4B3-0C1B-482B-A13B-8ECC31988FE0}" dt="2025-09-21T19:11:05.913" v="219"/>
          <ac:spMkLst>
            <pc:docMk/>
            <pc:sldMk cId="484013495" sldId="261"/>
            <ac:spMk id="12" creationId="{0D9E9834-CED7-1235-D91C-182AD22A292A}"/>
          </ac:spMkLst>
        </pc:spChg>
        <pc:spChg chg="add mod">
          <ac:chgData name="karma chimi" userId="838e2fad5659a6ad" providerId="LiveId" clId="{2A3EC4B3-0C1B-482B-A13B-8ECC31988FE0}" dt="2025-09-21T19:11:05.743" v="218"/>
          <ac:spMkLst>
            <pc:docMk/>
            <pc:sldMk cId="484013495" sldId="261"/>
            <ac:spMk id="13" creationId="{94B845E9-6C5C-FEAB-DB2F-E27D713303A6}"/>
          </ac:spMkLst>
        </pc:spChg>
        <pc:spChg chg="add del mod">
          <ac:chgData name="karma chimi" userId="838e2fad5659a6ad" providerId="LiveId" clId="{2A3EC4B3-0C1B-482B-A13B-8ECC31988FE0}" dt="2025-09-21T19:30:58.576" v="355" actId="478"/>
          <ac:spMkLst>
            <pc:docMk/>
            <pc:sldMk cId="484013495" sldId="261"/>
            <ac:spMk id="14" creationId="{77B40A0B-2E1A-70EB-7A88-55A6D511C772}"/>
          </ac:spMkLst>
        </pc:spChg>
        <pc:spChg chg="add del mod">
          <ac:chgData name="karma chimi" userId="838e2fad5659a6ad" providerId="LiveId" clId="{2A3EC4B3-0C1B-482B-A13B-8ECC31988FE0}" dt="2025-09-21T19:28:56.696" v="323" actId="478"/>
          <ac:spMkLst>
            <pc:docMk/>
            <pc:sldMk cId="484013495" sldId="261"/>
            <ac:spMk id="16" creationId="{67EA30BF-9A9F-50E0-FA31-CF08CB873BF1}"/>
          </ac:spMkLst>
        </pc:spChg>
        <pc:spChg chg="add del mod">
          <ac:chgData name="karma chimi" userId="838e2fad5659a6ad" providerId="LiveId" clId="{2A3EC4B3-0C1B-482B-A13B-8ECC31988FE0}" dt="2025-09-21T19:28:53.582" v="322" actId="478"/>
          <ac:spMkLst>
            <pc:docMk/>
            <pc:sldMk cId="484013495" sldId="261"/>
            <ac:spMk id="18" creationId="{D5AE3DEB-8064-7B0D-8762-DAE01E643177}"/>
          </ac:spMkLst>
        </pc:spChg>
        <pc:spChg chg="add mod">
          <ac:chgData name="karma chimi" userId="838e2fad5659a6ad" providerId="LiveId" clId="{2A3EC4B3-0C1B-482B-A13B-8ECC31988FE0}" dt="2025-09-21T19:34:50.860" v="468" actId="20577"/>
          <ac:spMkLst>
            <pc:docMk/>
            <pc:sldMk cId="484013495" sldId="261"/>
            <ac:spMk id="19" creationId="{B2331468-DE72-F435-8D09-52C158CB4067}"/>
          </ac:spMkLst>
        </pc:spChg>
        <pc:spChg chg="add del mod">
          <ac:chgData name="karma chimi" userId="838e2fad5659a6ad" providerId="LiveId" clId="{2A3EC4B3-0C1B-482B-A13B-8ECC31988FE0}" dt="2025-09-21T19:30:56.693" v="354"/>
          <ac:spMkLst>
            <pc:docMk/>
            <pc:sldMk cId="484013495" sldId="261"/>
            <ac:spMk id="20" creationId="{15BC91B0-FB7F-C728-7374-7CA6E6C63E4D}"/>
          </ac:spMkLst>
        </pc:spChg>
        <pc:spChg chg="add mod">
          <ac:chgData name="karma chimi" userId="838e2fad5659a6ad" providerId="LiveId" clId="{2A3EC4B3-0C1B-482B-A13B-8ECC31988FE0}" dt="2025-09-21T19:34:45.014" v="465"/>
          <ac:spMkLst>
            <pc:docMk/>
            <pc:sldMk cId="484013495" sldId="261"/>
            <ac:spMk id="22" creationId="{00B13644-BA4A-7F8A-DF79-9145F45D41CB}"/>
          </ac:spMkLst>
        </pc:spChg>
        <pc:spChg chg="add">
          <ac:chgData name="karma chimi" userId="838e2fad5659a6ad" providerId="LiveId" clId="{2A3EC4B3-0C1B-482B-A13B-8ECC31988FE0}" dt="2025-09-21T19:34:17.231" v="445"/>
          <ac:spMkLst>
            <pc:docMk/>
            <pc:sldMk cId="484013495" sldId="261"/>
            <ac:spMk id="23" creationId="{A3E43754-4C0A-356A-5D6E-605C1ED01367}"/>
          </ac:spMkLst>
        </pc:spChg>
        <pc:spChg chg="add mod">
          <ac:chgData name="karma chimi" userId="838e2fad5659a6ad" providerId="LiveId" clId="{2A3EC4B3-0C1B-482B-A13B-8ECC31988FE0}" dt="2025-09-21T19:34:27.990" v="451"/>
          <ac:spMkLst>
            <pc:docMk/>
            <pc:sldMk cId="484013495" sldId="261"/>
            <ac:spMk id="24" creationId="{415E7EA2-8E5E-9FC1-9B0B-A0EDEB03745E}"/>
          </ac:spMkLst>
        </pc:spChg>
        <pc:graphicFrameChg chg="add del">
          <ac:chgData name="karma chimi" userId="838e2fad5659a6ad" providerId="LiveId" clId="{2A3EC4B3-0C1B-482B-A13B-8ECC31988FE0}" dt="2025-09-21T19:21:22.562" v="247" actId="26606"/>
          <ac:graphicFrameMkLst>
            <pc:docMk/>
            <pc:sldMk cId="484013495" sldId="261"/>
            <ac:graphicFrameMk id="2052" creationId="{20A91CB7-308C-786E-394F-4BF6777AF23A}"/>
          </ac:graphicFrameMkLst>
        </pc:graphicFrameChg>
        <pc:graphicFrameChg chg="add del modGraphic">
          <ac:chgData name="karma chimi" userId="838e2fad5659a6ad" providerId="LiveId" clId="{2A3EC4B3-0C1B-482B-A13B-8ECC31988FE0}" dt="2025-09-21T19:28:46.685" v="320" actId="478"/>
          <ac:graphicFrameMkLst>
            <pc:docMk/>
            <pc:sldMk cId="484013495" sldId="261"/>
            <ac:graphicFrameMk id="2053" creationId="{28D85A91-4B0E-4D23-582C-ED1438F5970B}"/>
          </ac:graphicFrameMkLst>
        </pc:graphicFrameChg>
        <pc:picChg chg="add mod">
          <ac:chgData name="karma chimi" userId="838e2fad5659a6ad" providerId="LiveId" clId="{2A3EC4B3-0C1B-482B-A13B-8ECC31988FE0}" dt="2025-09-22T05:49:24.657" v="2827" actId="14100"/>
          <ac:picMkLst>
            <pc:docMk/>
            <pc:sldMk cId="484013495" sldId="261"/>
            <ac:picMk id="2050" creationId="{AD8CA81D-87F0-2267-3F88-78F71C09C67F}"/>
          </ac:picMkLst>
        </pc:picChg>
      </pc:sldChg>
      <pc:sldChg chg="delSp new del mod">
        <pc:chgData name="karma chimi" userId="838e2fad5659a6ad" providerId="LiveId" clId="{2A3EC4B3-0C1B-482B-A13B-8ECC31988FE0}" dt="2025-09-21T19:07:34.427" v="104" actId="2696"/>
        <pc:sldMkLst>
          <pc:docMk/>
          <pc:sldMk cId="652653544" sldId="261"/>
        </pc:sldMkLst>
        <pc:spChg chg="del">
          <ac:chgData name="karma chimi" userId="838e2fad5659a6ad" providerId="LiveId" clId="{2A3EC4B3-0C1B-482B-A13B-8ECC31988FE0}" dt="2025-09-21T19:07:23.221" v="103" actId="478"/>
          <ac:spMkLst>
            <pc:docMk/>
            <pc:sldMk cId="652653544" sldId="261"/>
            <ac:spMk id="4" creationId="{5CADCD00-EB71-C0DE-52C8-FE109CCA271C}"/>
          </ac:spMkLst>
        </pc:spChg>
      </pc:sldChg>
      <pc:sldChg chg="delSp add del setBg delDesignElem">
        <pc:chgData name="karma chimi" userId="838e2fad5659a6ad" providerId="LiveId" clId="{2A3EC4B3-0C1B-482B-A13B-8ECC31988FE0}" dt="2025-09-21T19:28:41.332" v="319" actId="2696"/>
        <pc:sldMkLst>
          <pc:docMk/>
          <pc:sldMk cId="4035683148" sldId="262"/>
        </pc:sldMkLst>
        <pc:spChg chg="del">
          <ac:chgData name="karma chimi" userId="838e2fad5659a6ad" providerId="LiveId" clId="{2A3EC4B3-0C1B-482B-A13B-8ECC31988FE0}" dt="2025-09-21T19:28:35.592" v="317"/>
          <ac:spMkLst>
            <pc:docMk/>
            <pc:sldMk cId="4035683148" sldId="262"/>
            <ac:spMk id="60" creationId="{8885EA27-8626-DF4B-5421-FAEBF0B7C668}"/>
          </ac:spMkLst>
        </pc:spChg>
        <pc:spChg chg="del">
          <ac:chgData name="karma chimi" userId="838e2fad5659a6ad" providerId="LiveId" clId="{2A3EC4B3-0C1B-482B-A13B-8ECC31988FE0}" dt="2025-09-21T19:28:35.592" v="317"/>
          <ac:spMkLst>
            <pc:docMk/>
            <pc:sldMk cId="4035683148" sldId="262"/>
            <ac:spMk id="62" creationId="{A6A4A08F-EF45-7EBC-C7B2-54CDFE8A7BFA}"/>
          </ac:spMkLst>
        </pc:spChg>
        <pc:spChg chg="del">
          <ac:chgData name="karma chimi" userId="838e2fad5659a6ad" providerId="LiveId" clId="{2A3EC4B3-0C1B-482B-A13B-8ECC31988FE0}" dt="2025-09-21T19:28:35.592" v="317"/>
          <ac:spMkLst>
            <pc:docMk/>
            <pc:sldMk cId="4035683148" sldId="262"/>
            <ac:spMk id="64" creationId="{35BEA627-6A88-0986-C098-89B41EBC5FB1}"/>
          </ac:spMkLst>
        </pc:spChg>
      </pc:sldChg>
      <pc:sldChg chg="addSp delSp modSp add mod">
        <pc:chgData name="karma chimi" userId="838e2fad5659a6ad" providerId="LiveId" clId="{2A3EC4B3-0C1B-482B-A13B-8ECC31988FE0}" dt="2025-09-21T20:53:38.975" v="1256" actId="14100"/>
        <pc:sldMkLst>
          <pc:docMk/>
          <pc:sldMk cId="2338336459" sldId="263"/>
        </pc:sldMkLst>
        <pc:spChg chg="add del mod">
          <ac:chgData name="karma chimi" userId="838e2fad5659a6ad" providerId="LiveId" clId="{2A3EC4B3-0C1B-482B-A13B-8ECC31988FE0}" dt="2025-09-21T19:29:04.940" v="326" actId="478"/>
          <ac:spMkLst>
            <pc:docMk/>
            <pc:sldMk cId="2338336459" sldId="263"/>
            <ac:spMk id="2" creationId="{600FB044-90AB-C2BC-F954-8919B0D76ADD}"/>
          </ac:spMkLst>
        </pc:spChg>
        <pc:spChg chg="add del mod">
          <ac:chgData name="karma chimi" userId="838e2fad5659a6ad" providerId="LiveId" clId="{2A3EC4B3-0C1B-482B-A13B-8ECC31988FE0}" dt="2025-09-21T19:29:09.974" v="328" actId="478"/>
          <ac:spMkLst>
            <pc:docMk/>
            <pc:sldMk cId="2338336459" sldId="263"/>
            <ac:spMk id="4" creationId="{0B23B8BF-C15C-EB77-663F-01CD469E6D7A}"/>
          </ac:spMkLst>
        </pc:spChg>
        <pc:spChg chg="del">
          <ac:chgData name="karma chimi" userId="838e2fad5659a6ad" providerId="LiveId" clId="{2A3EC4B3-0C1B-482B-A13B-8ECC31988FE0}" dt="2025-09-21T19:29:07.907" v="327" actId="478"/>
          <ac:spMkLst>
            <pc:docMk/>
            <pc:sldMk cId="2338336459" sldId="263"/>
            <ac:spMk id="6" creationId="{049C96F9-056E-CAAB-88C3-F3C2B1023AC2}"/>
          </ac:spMkLst>
        </pc:spChg>
        <pc:spChg chg="mod">
          <ac:chgData name="karma chimi" userId="838e2fad5659a6ad" providerId="LiveId" clId="{2A3EC4B3-0C1B-482B-A13B-8ECC31988FE0}" dt="2025-09-21T19:30:03.540" v="333" actId="1076"/>
          <ac:spMkLst>
            <pc:docMk/>
            <pc:sldMk cId="2338336459" sldId="263"/>
            <ac:spMk id="8" creationId="{2F02A800-87DC-268C-F20E-9B877BACD342}"/>
          </ac:spMkLst>
        </pc:spChg>
        <pc:spChg chg="mod">
          <ac:chgData name="karma chimi" userId="838e2fad5659a6ad" providerId="LiveId" clId="{2A3EC4B3-0C1B-482B-A13B-8ECC31988FE0}" dt="2025-09-21T19:29:58.227" v="332" actId="1076"/>
          <ac:spMkLst>
            <pc:docMk/>
            <pc:sldMk cId="2338336459" sldId="263"/>
            <ac:spMk id="10" creationId="{D231367B-35DE-C0FD-680E-294D6865A591}"/>
          </ac:spMkLst>
        </pc:spChg>
        <pc:graphicFrameChg chg="mod">
          <ac:chgData name="karma chimi" userId="838e2fad5659a6ad" providerId="LiveId" clId="{2A3EC4B3-0C1B-482B-A13B-8ECC31988FE0}" dt="2025-09-21T20:53:38.975" v="1256" actId="14100"/>
          <ac:graphicFrameMkLst>
            <pc:docMk/>
            <pc:sldMk cId="2338336459" sldId="263"/>
            <ac:graphicFrameMk id="2053" creationId="{699FCE58-469A-D83D-961C-2627BBCA43E7}"/>
          </ac:graphicFrameMkLst>
        </pc:graphicFrameChg>
        <pc:picChg chg="del">
          <ac:chgData name="karma chimi" userId="838e2fad5659a6ad" providerId="LiveId" clId="{2A3EC4B3-0C1B-482B-A13B-8ECC31988FE0}" dt="2025-09-21T19:29:02.994" v="325" actId="478"/>
          <ac:picMkLst>
            <pc:docMk/>
            <pc:sldMk cId="2338336459" sldId="263"/>
            <ac:picMk id="2050" creationId="{673EE61E-355D-380A-A7C3-21682F37D0EF}"/>
          </ac:picMkLst>
        </pc:picChg>
      </pc:sldChg>
      <pc:sldChg chg="addSp delSp modSp add mod">
        <pc:chgData name="karma chimi" userId="838e2fad5659a6ad" providerId="LiveId" clId="{2A3EC4B3-0C1B-482B-A13B-8ECC31988FE0}" dt="2025-09-21T20:15:49.516" v="983" actId="20577"/>
        <pc:sldMkLst>
          <pc:docMk/>
          <pc:sldMk cId="393174774" sldId="264"/>
        </pc:sldMkLst>
        <pc:spChg chg="add mod">
          <ac:chgData name="karma chimi" userId="838e2fad5659a6ad" providerId="LiveId" clId="{2A3EC4B3-0C1B-482B-A13B-8ECC31988FE0}" dt="2025-09-21T20:15:49.516" v="983" actId="20577"/>
          <ac:spMkLst>
            <pc:docMk/>
            <pc:sldMk cId="393174774" sldId="264"/>
            <ac:spMk id="3" creationId="{4DAF425D-FCBB-BF2B-6E81-92C472AF3EA3}"/>
          </ac:spMkLst>
        </pc:spChg>
        <pc:spChg chg="add del mod">
          <ac:chgData name="karma chimi" userId="838e2fad5659a6ad" providerId="LiveId" clId="{2A3EC4B3-0C1B-482B-A13B-8ECC31988FE0}" dt="2025-09-21T19:59:38.702" v="775"/>
          <ac:spMkLst>
            <pc:docMk/>
            <pc:sldMk cId="393174774" sldId="264"/>
            <ac:spMk id="4" creationId="{47EEE4D4-AAEB-7076-2845-AC81589A371F}"/>
          </ac:spMkLst>
        </pc:spChg>
        <pc:spChg chg="add del mod">
          <ac:chgData name="karma chimi" userId="838e2fad5659a6ad" providerId="LiveId" clId="{2A3EC4B3-0C1B-482B-A13B-8ECC31988FE0}" dt="2025-09-21T20:06:58.686" v="912"/>
          <ac:spMkLst>
            <pc:docMk/>
            <pc:sldMk cId="393174774" sldId="264"/>
            <ac:spMk id="5" creationId="{275D8549-5944-F4CA-E132-D6C965B7120A}"/>
          </ac:spMkLst>
        </pc:spChg>
        <pc:spChg chg="add mod">
          <ac:chgData name="karma chimi" userId="838e2fad5659a6ad" providerId="LiveId" clId="{2A3EC4B3-0C1B-482B-A13B-8ECC31988FE0}" dt="2025-09-21T20:12:00.564" v="978" actId="20577"/>
          <ac:spMkLst>
            <pc:docMk/>
            <pc:sldMk cId="393174774" sldId="264"/>
            <ac:spMk id="6" creationId="{22E4892E-C144-25EC-8A6D-AF77CDDE4EBD}"/>
          </ac:spMkLst>
        </pc:spChg>
        <pc:spChg chg="mod">
          <ac:chgData name="karma chimi" userId="838e2fad5659a6ad" providerId="LiveId" clId="{2A3EC4B3-0C1B-482B-A13B-8ECC31988FE0}" dt="2025-09-21T20:00:34.474" v="786" actId="1076"/>
          <ac:spMkLst>
            <pc:docMk/>
            <pc:sldMk cId="393174774" sldId="264"/>
            <ac:spMk id="8" creationId="{4DCE2A5D-458B-92E6-2543-1E8C3F5DADFB}"/>
          </ac:spMkLst>
        </pc:spChg>
        <pc:spChg chg="del">
          <ac:chgData name="karma chimi" userId="838e2fad5659a6ad" providerId="LiveId" clId="{2A3EC4B3-0C1B-482B-A13B-8ECC31988FE0}" dt="2025-09-21T19:59:53.385" v="779" actId="478"/>
          <ac:spMkLst>
            <pc:docMk/>
            <pc:sldMk cId="393174774" sldId="264"/>
            <ac:spMk id="10" creationId="{D10F9B1C-EF06-141A-BCC0-37A1E2E92F65}"/>
          </ac:spMkLst>
        </pc:spChg>
        <pc:spChg chg="del">
          <ac:chgData name="karma chimi" userId="838e2fad5659a6ad" providerId="LiveId" clId="{2A3EC4B3-0C1B-482B-A13B-8ECC31988FE0}" dt="2025-09-21T19:38:38.548" v="475" actId="478"/>
          <ac:spMkLst>
            <pc:docMk/>
            <pc:sldMk cId="393174774" sldId="264"/>
            <ac:spMk id="14" creationId="{CD789A30-BE53-B62A-CF6E-D01F920E0E32}"/>
          </ac:spMkLst>
        </pc:spChg>
        <pc:graphicFrameChg chg="del mod">
          <ac:chgData name="karma chimi" userId="838e2fad5659a6ad" providerId="LiveId" clId="{2A3EC4B3-0C1B-482B-A13B-8ECC31988FE0}" dt="2025-09-21T19:38:44.620" v="476" actId="478"/>
          <ac:graphicFrameMkLst>
            <pc:docMk/>
            <pc:sldMk cId="393174774" sldId="264"/>
            <ac:graphicFrameMk id="2053" creationId="{E6F72D85-AEB8-B739-7301-7768F5A5E6AC}"/>
          </ac:graphicFrameMkLst>
        </pc:graphicFrameChg>
        <pc:picChg chg="add mod">
          <ac:chgData name="karma chimi" userId="838e2fad5659a6ad" providerId="LiveId" clId="{2A3EC4B3-0C1B-482B-A13B-8ECC31988FE0}" dt="2025-09-21T20:06:54.185" v="909" actId="14100"/>
          <ac:picMkLst>
            <pc:docMk/>
            <pc:sldMk cId="393174774" sldId="264"/>
            <ac:picMk id="4099" creationId="{2260CA30-E904-977B-0B93-0675CEA836D8}"/>
          </ac:picMkLst>
        </pc:picChg>
      </pc:sldChg>
      <pc:sldChg chg="add del">
        <pc:chgData name="karma chimi" userId="838e2fad5659a6ad" providerId="LiveId" clId="{2A3EC4B3-0C1B-482B-A13B-8ECC31988FE0}" dt="2025-09-21T19:38:21.028" v="473"/>
        <pc:sldMkLst>
          <pc:docMk/>
          <pc:sldMk cId="2682975322" sldId="265"/>
        </pc:sldMkLst>
      </pc:sldChg>
      <pc:sldChg chg="addSp delSp modSp new mod">
        <pc:chgData name="karma chimi" userId="838e2fad5659a6ad" providerId="LiveId" clId="{2A3EC4B3-0C1B-482B-A13B-8ECC31988FE0}" dt="2025-09-21T21:36:51.600" v="1943" actId="1076"/>
        <pc:sldMkLst>
          <pc:docMk/>
          <pc:sldMk cId="4234023793" sldId="265"/>
        </pc:sldMkLst>
        <pc:spChg chg="mod">
          <ac:chgData name="karma chimi" userId="838e2fad5659a6ad" providerId="LiveId" clId="{2A3EC4B3-0C1B-482B-A13B-8ECC31988FE0}" dt="2025-09-21T20:32:23.584" v="1224" actId="20577"/>
          <ac:spMkLst>
            <pc:docMk/>
            <pc:sldMk cId="4234023793" sldId="265"/>
            <ac:spMk id="2" creationId="{66151284-4795-D9CF-2BFE-7F8D33AD9EBB}"/>
          </ac:spMkLst>
        </pc:spChg>
        <pc:spChg chg="mod">
          <ac:chgData name="karma chimi" userId="838e2fad5659a6ad" providerId="LiveId" clId="{2A3EC4B3-0C1B-482B-A13B-8ECC31988FE0}" dt="2025-09-21T21:36:51.600" v="1943" actId="1076"/>
          <ac:spMkLst>
            <pc:docMk/>
            <pc:sldMk cId="4234023793" sldId="265"/>
            <ac:spMk id="3" creationId="{606BFA3D-C68C-8EDC-D999-6C9576B0D286}"/>
          </ac:spMkLst>
        </pc:spChg>
        <pc:spChg chg="del">
          <ac:chgData name="karma chimi" userId="838e2fad5659a6ad" providerId="LiveId" clId="{2A3EC4B3-0C1B-482B-A13B-8ECC31988FE0}" dt="2025-09-21T20:25:13.156" v="984" actId="22"/>
          <ac:spMkLst>
            <pc:docMk/>
            <pc:sldMk cId="4234023793" sldId="265"/>
            <ac:spMk id="4" creationId="{743456FE-3D72-7EC2-A77B-222E594BE7D2}"/>
          </ac:spMkLst>
        </pc:spChg>
        <pc:spChg chg="del">
          <ac:chgData name="karma chimi" userId="838e2fad5659a6ad" providerId="LiveId" clId="{2A3EC4B3-0C1B-482B-A13B-8ECC31988FE0}" dt="2025-09-21T20:27:35.168" v="993" actId="478"/>
          <ac:spMkLst>
            <pc:docMk/>
            <pc:sldMk cId="4234023793" sldId="265"/>
            <ac:spMk id="5" creationId="{0642BF50-AAF9-9486-612A-8FBB9AC069D9}"/>
          </ac:spMkLst>
        </pc:spChg>
        <pc:spChg chg="del">
          <ac:chgData name="karma chimi" userId="838e2fad5659a6ad" providerId="LiveId" clId="{2A3EC4B3-0C1B-482B-A13B-8ECC31988FE0}" dt="2025-09-21T20:27:37.651" v="994" actId="478"/>
          <ac:spMkLst>
            <pc:docMk/>
            <pc:sldMk cId="4234023793" sldId="265"/>
            <ac:spMk id="6" creationId="{7FCB39BC-E858-7638-DF8C-BCE1FB9EFDB4}"/>
          </ac:spMkLst>
        </pc:spChg>
        <pc:spChg chg="add mod">
          <ac:chgData name="karma chimi" userId="838e2fad5659a6ad" providerId="LiveId" clId="{2A3EC4B3-0C1B-482B-A13B-8ECC31988FE0}" dt="2025-09-21T20:53:26.351" v="1255" actId="1076"/>
          <ac:spMkLst>
            <pc:docMk/>
            <pc:sldMk cId="4234023793" sldId="265"/>
            <ac:spMk id="9" creationId="{8A9B43B8-8024-CB8F-1EAA-0CB4BC0F4607}"/>
          </ac:spMkLst>
        </pc:spChg>
        <pc:picChg chg="add mod ord">
          <ac:chgData name="karma chimi" userId="838e2fad5659a6ad" providerId="LiveId" clId="{2A3EC4B3-0C1B-482B-A13B-8ECC31988FE0}" dt="2025-09-21T20:53:22.996" v="1254" actId="1076"/>
          <ac:picMkLst>
            <pc:docMk/>
            <pc:sldMk cId="4234023793" sldId="265"/>
            <ac:picMk id="8" creationId="{3EDFF153-AC35-7CCA-C5EC-A30C07BF2F1E}"/>
          </ac:picMkLst>
        </pc:picChg>
      </pc:sldChg>
      <pc:sldChg chg="addSp delSp modSp new del mod setBg modClrScheme chgLayout">
        <pc:chgData name="karma chimi" userId="838e2fad5659a6ad" providerId="LiveId" clId="{2A3EC4B3-0C1B-482B-A13B-8ECC31988FE0}" dt="2025-09-21T21:35:59.764" v="1935" actId="2696"/>
        <pc:sldMkLst>
          <pc:docMk/>
          <pc:sldMk cId="949443958" sldId="266"/>
        </pc:sldMkLst>
        <pc:spChg chg="mod ord">
          <ac:chgData name="karma chimi" userId="838e2fad5659a6ad" providerId="LiveId" clId="{2A3EC4B3-0C1B-482B-A13B-8ECC31988FE0}" dt="2025-09-21T21:33:45.306" v="1909" actId="21"/>
          <ac:spMkLst>
            <pc:docMk/>
            <pc:sldMk cId="949443958" sldId="266"/>
            <ac:spMk id="2" creationId="{9AAAF64A-25E3-E36F-60A6-1871EB242916}"/>
          </ac:spMkLst>
        </pc:spChg>
        <pc:spChg chg="del">
          <ac:chgData name="karma chimi" userId="838e2fad5659a6ad" providerId="LiveId" clId="{2A3EC4B3-0C1B-482B-A13B-8ECC31988FE0}" dt="2025-09-21T20:36:57.890" v="1234" actId="700"/>
          <ac:spMkLst>
            <pc:docMk/>
            <pc:sldMk cId="949443958" sldId="266"/>
            <ac:spMk id="3" creationId="{0F2900EC-2D6A-FB2E-A4F6-27AC6D3886A3}"/>
          </ac:spMkLst>
        </pc:spChg>
        <pc:spChg chg="del mod ord">
          <ac:chgData name="karma chimi" userId="838e2fad5659a6ad" providerId="LiveId" clId="{2A3EC4B3-0C1B-482B-A13B-8ECC31988FE0}" dt="2025-09-21T20:36:57.890" v="1234" actId="700"/>
          <ac:spMkLst>
            <pc:docMk/>
            <pc:sldMk cId="949443958" sldId="266"/>
            <ac:spMk id="4" creationId="{0390F5F3-B61A-69F6-D3CA-44B53637EEF5}"/>
          </ac:spMkLst>
        </pc:spChg>
        <pc:spChg chg="del">
          <ac:chgData name="karma chimi" userId="838e2fad5659a6ad" providerId="LiveId" clId="{2A3EC4B3-0C1B-482B-A13B-8ECC31988FE0}" dt="2025-09-21T20:36:57.890" v="1234" actId="700"/>
          <ac:spMkLst>
            <pc:docMk/>
            <pc:sldMk cId="949443958" sldId="266"/>
            <ac:spMk id="5" creationId="{F0248BF1-A9DF-25CB-8C79-F12CCAF6AF19}"/>
          </ac:spMkLst>
        </pc:spChg>
        <pc:spChg chg="del">
          <ac:chgData name="karma chimi" userId="838e2fad5659a6ad" providerId="LiveId" clId="{2A3EC4B3-0C1B-482B-A13B-8ECC31988FE0}" dt="2025-09-21T20:36:57.890" v="1234" actId="700"/>
          <ac:spMkLst>
            <pc:docMk/>
            <pc:sldMk cId="949443958" sldId="266"/>
            <ac:spMk id="6" creationId="{95D864A8-B8E2-C7D5-DBD5-99CC928242CA}"/>
          </ac:spMkLst>
        </pc:spChg>
        <pc:spChg chg="add del mod ord">
          <ac:chgData name="karma chimi" userId="838e2fad5659a6ad" providerId="LiveId" clId="{2A3EC4B3-0C1B-482B-A13B-8ECC31988FE0}" dt="2025-09-21T20:37:31.919" v="1239"/>
          <ac:spMkLst>
            <pc:docMk/>
            <pc:sldMk cId="949443958" sldId="266"/>
            <ac:spMk id="7" creationId="{7FD4EFA8-8DD6-C814-377C-FC27852D3D82}"/>
          </ac:spMkLst>
        </pc:spChg>
        <pc:spChg chg="add del mod">
          <ac:chgData name="karma chimi" userId="838e2fad5659a6ad" providerId="LiveId" clId="{2A3EC4B3-0C1B-482B-A13B-8ECC31988FE0}" dt="2025-09-21T21:16:32.771" v="1616" actId="478"/>
          <ac:spMkLst>
            <pc:docMk/>
            <pc:sldMk cId="949443958" sldId="266"/>
            <ac:spMk id="8" creationId="{B30F2C59-EE51-D875-0DE5-A53AA4287128}"/>
          </ac:spMkLst>
        </pc:spChg>
        <pc:spChg chg="add del">
          <ac:chgData name="karma chimi" userId="838e2fad5659a6ad" providerId="LiveId" clId="{2A3EC4B3-0C1B-482B-A13B-8ECC31988FE0}" dt="2025-09-21T21:12:27.527" v="1568" actId="26606"/>
          <ac:spMkLst>
            <pc:docMk/>
            <pc:sldMk cId="949443958" sldId="266"/>
            <ac:spMk id="10" creationId="{18873D23-2DCF-4B31-A009-95721C06E8E1}"/>
          </ac:spMkLst>
        </pc:spChg>
        <pc:spChg chg="add del">
          <ac:chgData name="karma chimi" userId="838e2fad5659a6ad" providerId="LiveId" clId="{2A3EC4B3-0C1B-482B-A13B-8ECC31988FE0}" dt="2025-09-21T21:12:27.527" v="1568" actId="26606"/>
          <ac:spMkLst>
            <pc:docMk/>
            <pc:sldMk cId="949443958" sldId="266"/>
            <ac:spMk id="11" creationId="{C13EF075-D4EF-4929-ADBC-91B27DA19955}"/>
          </ac:spMkLst>
        </pc:spChg>
        <pc:spChg chg="add del">
          <ac:chgData name="karma chimi" userId="838e2fad5659a6ad" providerId="LiveId" clId="{2A3EC4B3-0C1B-482B-A13B-8ECC31988FE0}" dt="2025-09-21T20:37:23.952" v="1238" actId="26606"/>
          <ac:spMkLst>
            <pc:docMk/>
            <pc:sldMk cId="949443958" sldId="266"/>
            <ac:spMk id="13" creationId="{7B1AB9FE-36F5-4FD1-9850-DB5C5AD4828F}"/>
          </ac:spMkLst>
        </pc:spChg>
        <pc:spChg chg="add del mod">
          <ac:chgData name="karma chimi" userId="838e2fad5659a6ad" providerId="LiveId" clId="{2A3EC4B3-0C1B-482B-A13B-8ECC31988FE0}" dt="2025-09-21T21:15:52.621" v="1610" actId="478"/>
          <ac:spMkLst>
            <pc:docMk/>
            <pc:sldMk cId="949443958" sldId="266"/>
            <ac:spMk id="14" creationId="{BA2103A0-67E7-A465-BF96-21B1A039D4F6}"/>
          </ac:spMkLst>
        </pc:spChg>
        <pc:spChg chg="add del">
          <ac:chgData name="karma chimi" userId="838e2fad5659a6ad" providerId="LiveId" clId="{2A3EC4B3-0C1B-482B-A13B-8ECC31988FE0}" dt="2025-09-21T20:37:23.952" v="1238" actId="26606"/>
          <ac:spMkLst>
            <pc:docMk/>
            <pc:sldMk cId="949443958" sldId="266"/>
            <ac:spMk id="15" creationId="{F489C2E0-4895-4B72-85EA-7EE9FAFFDC7E}"/>
          </ac:spMkLst>
        </pc:spChg>
        <pc:spChg chg="add del mod">
          <ac:chgData name="karma chimi" userId="838e2fad5659a6ad" providerId="LiveId" clId="{2A3EC4B3-0C1B-482B-A13B-8ECC31988FE0}" dt="2025-09-21T21:35:00.735" v="1926" actId="21"/>
          <ac:spMkLst>
            <pc:docMk/>
            <pc:sldMk cId="949443958" sldId="266"/>
            <ac:spMk id="16" creationId="{7C6F4886-FFC8-526A-A431-130F6F04299B}"/>
          </ac:spMkLst>
        </pc:spChg>
        <pc:spChg chg="add del mod">
          <ac:chgData name="karma chimi" userId="838e2fad5659a6ad" providerId="LiveId" clId="{2A3EC4B3-0C1B-482B-A13B-8ECC31988FE0}" dt="2025-09-21T21:21:19.138" v="1684" actId="47"/>
          <ac:spMkLst>
            <pc:docMk/>
            <pc:sldMk cId="949443958" sldId="266"/>
            <ac:spMk id="22" creationId="{D5FAEB56-D8D0-9BBB-DE27-320EC5A2D8A5}"/>
          </ac:spMkLst>
        </pc:spChg>
        <pc:spChg chg="add mod">
          <ac:chgData name="karma chimi" userId="838e2fad5659a6ad" providerId="LiveId" clId="{2A3EC4B3-0C1B-482B-A13B-8ECC31988FE0}" dt="2025-09-21T21:16:27.180" v="1614" actId="478"/>
          <ac:spMkLst>
            <pc:docMk/>
            <pc:sldMk cId="949443958" sldId="266"/>
            <ac:spMk id="24" creationId="{FCD2BEB4-4DB9-9EF4-5D02-2A6EE05BC1C5}"/>
          </ac:spMkLst>
        </pc:spChg>
        <pc:spChg chg="add del mod">
          <ac:chgData name="karma chimi" userId="838e2fad5659a6ad" providerId="LiveId" clId="{2A3EC4B3-0C1B-482B-A13B-8ECC31988FE0}" dt="2025-09-21T21:16:35.437" v="1617" actId="478"/>
          <ac:spMkLst>
            <pc:docMk/>
            <pc:sldMk cId="949443958" sldId="266"/>
            <ac:spMk id="26" creationId="{E0A07A8B-E7BF-7226-F452-4BF69B734032}"/>
          </ac:spMkLst>
        </pc:spChg>
        <pc:spChg chg="add del mod">
          <ac:chgData name="karma chimi" userId="838e2fad5659a6ad" providerId="LiveId" clId="{2A3EC4B3-0C1B-482B-A13B-8ECC31988FE0}" dt="2025-09-21T21:20:21.356" v="1669" actId="47"/>
          <ac:spMkLst>
            <pc:docMk/>
            <pc:sldMk cId="949443958" sldId="266"/>
            <ac:spMk id="27" creationId="{2062A596-2A91-7A53-7D89-B8C610C849B8}"/>
          </ac:spMkLst>
        </pc:spChg>
        <pc:spChg chg="add del mod">
          <ac:chgData name="karma chimi" userId="838e2fad5659a6ad" providerId="LiveId" clId="{2A3EC4B3-0C1B-482B-A13B-8ECC31988FE0}" dt="2025-09-21T21:25:10.883" v="1749" actId="21"/>
          <ac:spMkLst>
            <pc:docMk/>
            <pc:sldMk cId="949443958" sldId="266"/>
            <ac:spMk id="28" creationId="{36D67DCE-5C36-1E33-524F-9A554539C889}"/>
          </ac:spMkLst>
        </pc:spChg>
        <pc:spChg chg="add del mod">
          <ac:chgData name="karma chimi" userId="838e2fad5659a6ad" providerId="LiveId" clId="{2A3EC4B3-0C1B-482B-A13B-8ECC31988FE0}" dt="2025-09-21T21:25:04.565" v="1748" actId="478"/>
          <ac:spMkLst>
            <pc:docMk/>
            <pc:sldMk cId="949443958" sldId="266"/>
            <ac:spMk id="31" creationId="{6C8220D1-CF98-A4F3-4061-EC1BA0E090E5}"/>
          </ac:spMkLst>
        </pc:spChg>
        <pc:spChg chg="add del">
          <ac:chgData name="karma chimi" userId="838e2fad5659a6ad" providerId="LiveId" clId="{2A3EC4B3-0C1B-482B-A13B-8ECC31988FE0}" dt="2025-09-21T21:20:52.296" v="1678" actId="26606"/>
          <ac:spMkLst>
            <pc:docMk/>
            <pc:sldMk cId="949443958" sldId="266"/>
            <ac:spMk id="32" creationId="{3AD318CC-E2A8-4E27-9548-A047A78999B1}"/>
          </ac:spMkLst>
        </pc:spChg>
        <pc:spChg chg="add del mod">
          <ac:chgData name="karma chimi" userId="838e2fad5659a6ad" providerId="LiveId" clId="{2A3EC4B3-0C1B-482B-A13B-8ECC31988FE0}" dt="2025-09-21T21:25:10.883" v="1749" actId="21"/>
          <ac:spMkLst>
            <pc:docMk/>
            <pc:sldMk cId="949443958" sldId="266"/>
            <ac:spMk id="33" creationId="{5C434408-DAD6-3C3B-F60D-17DD6D8D024F}"/>
          </ac:spMkLst>
        </pc:spChg>
        <pc:spChg chg="add del">
          <ac:chgData name="karma chimi" userId="838e2fad5659a6ad" providerId="LiveId" clId="{2A3EC4B3-0C1B-482B-A13B-8ECC31988FE0}" dt="2025-09-21T21:20:52.296" v="1678" actId="26606"/>
          <ac:spMkLst>
            <pc:docMk/>
            <pc:sldMk cId="949443958" sldId="266"/>
            <ac:spMk id="38" creationId="{2C1BBA94-3F40-40AA-8BB9-E69E25E537C1}"/>
          </ac:spMkLst>
        </pc:spChg>
        <pc:spChg chg="add del">
          <ac:chgData name="karma chimi" userId="838e2fad5659a6ad" providerId="LiveId" clId="{2A3EC4B3-0C1B-482B-A13B-8ECC31988FE0}" dt="2025-09-21T21:21:18.583" v="1682" actId="26606"/>
          <ac:spMkLst>
            <pc:docMk/>
            <pc:sldMk cId="949443958" sldId="266"/>
            <ac:spMk id="39" creationId="{D5B0017B-2ECA-49AF-B397-DC140825DF8D}"/>
          </ac:spMkLst>
        </pc:spChg>
        <pc:spChg chg="add del">
          <ac:chgData name="karma chimi" userId="838e2fad5659a6ad" providerId="LiveId" clId="{2A3EC4B3-0C1B-482B-A13B-8ECC31988FE0}" dt="2025-09-21T21:21:16.496" v="1680" actId="26606"/>
          <ac:spMkLst>
            <pc:docMk/>
            <pc:sldMk cId="949443958" sldId="266"/>
            <ac:spMk id="40" creationId="{777A147A-9ED8-46B4-8660-1B3C2AA880B5}"/>
          </ac:spMkLst>
        </pc:spChg>
        <pc:spChg chg="add del">
          <ac:chgData name="karma chimi" userId="838e2fad5659a6ad" providerId="LiveId" clId="{2A3EC4B3-0C1B-482B-A13B-8ECC31988FE0}" dt="2025-09-21T21:21:16.496" v="1680" actId="26606"/>
          <ac:spMkLst>
            <pc:docMk/>
            <pc:sldMk cId="949443958" sldId="266"/>
            <ac:spMk id="41" creationId="{5D6C15A0-C087-4593-8414-2B4EC1CDC3DE}"/>
          </ac:spMkLst>
        </pc:spChg>
        <pc:spChg chg="add del mod">
          <ac:chgData name="karma chimi" userId="838e2fad5659a6ad" providerId="LiveId" clId="{2A3EC4B3-0C1B-482B-A13B-8ECC31988FE0}" dt="2025-09-21T21:25:10.883" v="1749" actId="21"/>
          <ac:spMkLst>
            <pc:docMk/>
            <pc:sldMk cId="949443958" sldId="266"/>
            <ac:spMk id="42" creationId="{B3C2A7CA-4CBE-088A-5048-3DDB677ABE7F}"/>
          </ac:spMkLst>
        </pc:spChg>
        <pc:spChg chg="add del">
          <ac:chgData name="karma chimi" userId="838e2fad5659a6ad" providerId="LiveId" clId="{2A3EC4B3-0C1B-482B-A13B-8ECC31988FE0}" dt="2025-09-21T21:21:18.583" v="1682" actId="26606"/>
          <ac:spMkLst>
            <pc:docMk/>
            <pc:sldMk cId="949443958" sldId="266"/>
            <ac:spMk id="43" creationId="{B6CDA21F-E7AF-4C75-8395-33F58D5B0E45}"/>
          </ac:spMkLst>
        </pc:spChg>
        <pc:spChg chg="add del mod">
          <ac:chgData name="karma chimi" userId="838e2fad5659a6ad" providerId="LiveId" clId="{2A3EC4B3-0C1B-482B-A13B-8ECC31988FE0}" dt="2025-09-21T21:23:59.624" v="1734" actId="478"/>
          <ac:spMkLst>
            <pc:docMk/>
            <pc:sldMk cId="949443958" sldId="266"/>
            <ac:spMk id="46" creationId="{A4FFC9C9-E762-B6F5-2BAA-C44B35B63066}"/>
          </ac:spMkLst>
        </pc:spChg>
        <pc:spChg chg="add mod">
          <ac:chgData name="karma chimi" userId="838e2fad5659a6ad" providerId="LiveId" clId="{2A3EC4B3-0C1B-482B-A13B-8ECC31988FE0}" dt="2025-09-21T21:25:29.848" v="1757"/>
          <ac:spMkLst>
            <pc:docMk/>
            <pc:sldMk cId="949443958" sldId="266"/>
            <ac:spMk id="56" creationId="{36D67DCE-5C36-1E33-524F-9A554539C889}"/>
          </ac:spMkLst>
        </pc:spChg>
        <pc:spChg chg="add mod">
          <ac:chgData name="karma chimi" userId="838e2fad5659a6ad" providerId="LiveId" clId="{2A3EC4B3-0C1B-482B-A13B-8ECC31988FE0}" dt="2025-09-21T21:25:29.848" v="1757"/>
          <ac:spMkLst>
            <pc:docMk/>
            <pc:sldMk cId="949443958" sldId="266"/>
            <ac:spMk id="57" creationId="{5C434408-DAD6-3C3B-F60D-17DD6D8D024F}"/>
          </ac:spMkLst>
        </pc:spChg>
        <pc:spChg chg="add mod">
          <ac:chgData name="karma chimi" userId="838e2fad5659a6ad" providerId="LiveId" clId="{2A3EC4B3-0C1B-482B-A13B-8ECC31988FE0}" dt="2025-09-21T21:25:29.848" v="1757"/>
          <ac:spMkLst>
            <pc:docMk/>
            <pc:sldMk cId="949443958" sldId="266"/>
            <ac:spMk id="58" creationId="{B3C2A7CA-4CBE-088A-5048-3DDB677ABE7F}"/>
          </ac:spMkLst>
        </pc:spChg>
        <pc:spChg chg="add del mod">
          <ac:chgData name="karma chimi" userId="838e2fad5659a6ad" providerId="LiveId" clId="{2A3EC4B3-0C1B-482B-A13B-8ECC31988FE0}" dt="2025-09-21T21:27:06.331" v="1808" actId="21"/>
          <ac:spMkLst>
            <pc:docMk/>
            <pc:sldMk cId="949443958" sldId="266"/>
            <ac:spMk id="59" creationId="{14265D44-BF5C-34B7-DE97-BB5200D66761}"/>
          </ac:spMkLst>
        </pc:spChg>
        <pc:spChg chg="add del mod">
          <ac:chgData name="karma chimi" userId="838e2fad5659a6ad" providerId="LiveId" clId="{2A3EC4B3-0C1B-482B-A13B-8ECC31988FE0}" dt="2025-09-21T21:27:06.331" v="1808" actId="21"/>
          <ac:spMkLst>
            <pc:docMk/>
            <pc:sldMk cId="949443958" sldId="266"/>
            <ac:spMk id="60" creationId="{3B5837C9-8F3B-6E49-4093-709354F0F904}"/>
          </ac:spMkLst>
        </pc:spChg>
        <pc:spChg chg="add mod">
          <ac:chgData name="karma chimi" userId="838e2fad5659a6ad" providerId="LiveId" clId="{2A3EC4B3-0C1B-482B-A13B-8ECC31988FE0}" dt="2025-09-21T21:26:44.179" v="1804" actId="1076"/>
          <ac:spMkLst>
            <pc:docMk/>
            <pc:sldMk cId="949443958" sldId="266"/>
            <ac:spMk id="61" creationId="{CA147A26-3C44-A771-80A7-DE109A6801DA}"/>
          </ac:spMkLst>
        </pc:spChg>
        <pc:spChg chg="add del mod">
          <ac:chgData name="karma chimi" userId="838e2fad5659a6ad" providerId="LiveId" clId="{2A3EC4B3-0C1B-482B-A13B-8ECC31988FE0}" dt="2025-09-21T21:27:06.331" v="1808" actId="21"/>
          <ac:spMkLst>
            <pc:docMk/>
            <pc:sldMk cId="949443958" sldId="266"/>
            <ac:spMk id="68" creationId="{327DEF83-DA5A-B11D-5EA4-D706F02D7BF0}"/>
          </ac:spMkLst>
        </pc:spChg>
        <pc:grpChg chg="add del">
          <ac:chgData name="karma chimi" userId="838e2fad5659a6ad" providerId="LiveId" clId="{2A3EC4B3-0C1B-482B-A13B-8ECC31988FE0}" dt="2025-09-21T21:12:27.527" v="1568" actId="26606"/>
          <ac:grpSpMkLst>
            <pc:docMk/>
            <pc:sldMk cId="949443958" sldId="266"/>
            <ac:grpSpMk id="17" creationId="{DAA26DFA-AAB2-4973-9C17-16D587C7B198}"/>
          </ac:grpSpMkLst>
        </pc:grpChg>
        <pc:grpChg chg="add del">
          <ac:chgData name="karma chimi" userId="838e2fad5659a6ad" providerId="LiveId" clId="{2A3EC4B3-0C1B-482B-A13B-8ECC31988FE0}" dt="2025-09-21T21:20:52.296" v="1678" actId="26606"/>
          <ac:grpSpMkLst>
            <pc:docMk/>
            <pc:sldMk cId="949443958" sldId="266"/>
            <ac:grpSpMk id="34" creationId="{B14B560F-9DD7-4302-A60B-EBD3EF59B073}"/>
          </ac:grpSpMkLst>
        </pc:grpChg>
        <pc:grpChg chg="add del">
          <ac:chgData name="karma chimi" userId="838e2fad5659a6ad" providerId="LiveId" clId="{2A3EC4B3-0C1B-482B-A13B-8ECC31988FE0}" dt="2025-09-21T21:21:18.583" v="1682" actId="26606"/>
          <ac:grpSpMkLst>
            <pc:docMk/>
            <pc:sldMk cId="949443958" sldId="266"/>
            <ac:grpSpMk id="44" creationId="{AE1C45F0-260A-458C-96ED-C1F6D2151219}"/>
          </ac:grpSpMkLst>
        </pc:grpChg>
        <pc:graphicFrameChg chg="add del">
          <ac:chgData name="karma chimi" userId="838e2fad5659a6ad" providerId="LiveId" clId="{2A3EC4B3-0C1B-482B-A13B-8ECC31988FE0}" dt="2025-09-21T21:12:20.889" v="1564" actId="26606"/>
          <ac:graphicFrameMkLst>
            <pc:docMk/>
            <pc:sldMk cId="949443958" sldId="266"/>
            <ac:graphicFrameMk id="23" creationId="{D103C862-9A64-3EEE-1965-53791C36A847}"/>
          </ac:graphicFrameMkLst>
        </pc:graphicFrameChg>
        <pc:graphicFrameChg chg="add del">
          <ac:chgData name="karma chimi" userId="838e2fad5659a6ad" providerId="LiveId" clId="{2A3EC4B3-0C1B-482B-A13B-8ECC31988FE0}" dt="2025-09-21T21:12:27.021" v="1566" actId="26606"/>
          <ac:graphicFrameMkLst>
            <pc:docMk/>
            <pc:sldMk cId="949443958" sldId="266"/>
            <ac:graphicFrameMk id="25" creationId="{A4B1AC50-2AE3-312D-8B0F-55817D06D6BD}"/>
          </ac:graphicFrameMkLst>
        </pc:graphicFrameChg>
        <pc:picChg chg="add del mod">
          <ac:chgData name="karma chimi" userId="838e2fad5659a6ad" providerId="LiveId" clId="{2A3EC4B3-0C1B-482B-A13B-8ECC31988FE0}" dt="2025-09-21T20:37:23.952" v="1238" actId="26606"/>
          <ac:picMkLst>
            <pc:docMk/>
            <pc:sldMk cId="949443958" sldId="266"/>
            <ac:picMk id="9" creationId="{47D2B516-3DF1-0DF1-6A24-9AACC98A2CEA}"/>
          </ac:picMkLst>
        </pc:picChg>
        <pc:cxnChg chg="add del mod">
          <ac:chgData name="karma chimi" userId="838e2fad5659a6ad" providerId="LiveId" clId="{2A3EC4B3-0C1B-482B-A13B-8ECC31988FE0}" dt="2025-09-21T21:21:58.894" v="1693" actId="11529"/>
          <ac:cxnSpMkLst>
            <pc:docMk/>
            <pc:sldMk cId="949443958" sldId="266"/>
            <ac:cxnSpMk id="30" creationId="{BAC8334C-3DC0-BA9F-63DF-F9D51E281E7A}"/>
          </ac:cxnSpMkLst>
        </pc:cxnChg>
        <pc:cxnChg chg="add del">
          <ac:chgData name="karma chimi" userId="838e2fad5659a6ad" providerId="LiveId" clId="{2A3EC4B3-0C1B-482B-A13B-8ECC31988FE0}" dt="2025-09-21T21:21:18.583" v="1682" actId="26606"/>
          <ac:cxnSpMkLst>
            <pc:docMk/>
            <pc:sldMk cId="949443958" sldId="266"/>
            <ac:cxnSpMk id="45" creationId="{6CF1BAF6-AD41-4082-B212-8A1F9A2E8779}"/>
          </ac:cxnSpMkLst>
        </pc:cxnChg>
        <pc:cxnChg chg="add del mod">
          <ac:chgData name="karma chimi" userId="838e2fad5659a6ad" providerId="LiveId" clId="{2A3EC4B3-0C1B-482B-A13B-8ECC31988FE0}" dt="2025-09-21T21:24:21.327" v="1739" actId="11529"/>
          <ac:cxnSpMkLst>
            <pc:docMk/>
            <pc:sldMk cId="949443958" sldId="266"/>
            <ac:cxnSpMk id="48" creationId="{757981E7-2C4E-5D1F-EC6F-53AD94022418}"/>
          </ac:cxnSpMkLst>
        </pc:cxnChg>
        <pc:cxnChg chg="add mod">
          <ac:chgData name="karma chimi" userId="838e2fad5659a6ad" providerId="LiveId" clId="{2A3EC4B3-0C1B-482B-A13B-8ECC31988FE0}" dt="2025-09-21T21:24:20.704" v="1738" actId="1076"/>
          <ac:cxnSpMkLst>
            <pc:docMk/>
            <pc:sldMk cId="949443958" sldId="266"/>
            <ac:cxnSpMk id="49" creationId="{9D0511B0-31BD-C968-EA84-F9849CD66C50}"/>
          </ac:cxnSpMkLst>
        </pc:cxnChg>
        <pc:cxnChg chg="add del mod">
          <ac:chgData name="karma chimi" userId="838e2fad5659a6ad" providerId="LiveId" clId="{2A3EC4B3-0C1B-482B-A13B-8ECC31988FE0}" dt="2025-09-21T21:25:19.041" v="1751" actId="478"/>
          <ac:cxnSpMkLst>
            <pc:docMk/>
            <pc:sldMk cId="949443958" sldId="266"/>
            <ac:cxnSpMk id="51" creationId="{2E648767-C3C8-BA59-68AD-376ADE69B36D}"/>
          </ac:cxnSpMkLst>
        </pc:cxnChg>
        <pc:cxnChg chg="add del mod">
          <ac:chgData name="karma chimi" userId="838e2fad5659a6ad" providerId="LiveId" clId="{2A3EC4B3-0C1B-482B-A13B-8ECC31988FE0}" dt="2025-09-21T21:25:17.142" v="1750" actId="478"/>
          <ac:cxnSpMkLst>
            <pc:docMk/>
            <pc:sldMk cId="949443958" sldId="266"/>
            <ac:cxnSpMk id="52" creationId="{09EEC79E-9AA1-140E-C921-796D14BBB783}"/>
          </ac:cxnSpMkLst>
        </pc:cxnChg>
        <pc:cxnChg chg="add mod">
          <ac:chgData name="karma chimi" userId="838e2fad5659a6ad" providerId="LiveId" clId="{2A3EC4B3-0C1B-482B-A13B-8ECC31988FE0}" dt="2025-09-21T21:26:44.392" v="1805" actId="1076"/>
          <ac:cxnSpMkLst>
            <pc:docMk/>
            <pc:sldMk cId="949443958" sldId="266"/>
            <ac:cxnSpMk id="63" creationId="{2C68D91C-1B12-C194-0FAF-436226832872}"/>
          </ac:cxnSpMkLst>
        </pc:cxnChg>
        <pc:cxnChg chg="add mod">
          <ac:chgData name="karma chimi" userId="838e2fad5659a6ad" providerId="LiveId" clId="{2A3EC4B3-0C1B-482B-A13B-8ECC31988FE0}" dt="2025-09-21T21:27:06.331" v="1808" actId="21"/>
          <ac:cxnSpMkLst>
            <pc:docMk/>
            <pc:sldMk cId="949443958" sldId="266"/>
            <ac:cxnSpMk id="64" creationId="{DE29FF32-3938-26EC-D240-3EBB1AD258BE}"/>
          </ac:cxnSpMkLst>
        </pc:cxnChg>
        <pc:cxnChg chg="add mod">
          <ac:chgData name="karma chimi" userId="838e2fad5659a6ad" providerId="LiveId" clId="{2A3EC4B3-0C1B-482B-A13B-8ECC31988FE0}" dt="2025-09-21T21:26:44.958" v="1806" actId="14100"/>
          <ac:cxnSpMkLst>
            <pc:docMk/>
            <pc:sldMk cId="949443958" sldId="266"/>
            <ac:cxnSpMk id="69" creationId="{6EE9246D-1051-F785-653D-A38BF24A463A}"/>
          </ac:cxnSpMkLst>
        </pc:cxnChg>
      </pc:sldChg>
      <pc:sldChg chg="addSp delSp modSp add mod setBg">
        <pc:chgData name="karma chimi" userId="838e2fad5659a6ad" providerId="LiveId" clId="{2A3EC4B3-0C1B-482B-A13B-8ECC31988FE0}" dt="2025-09-22T04:11:25.035" v="2400" actId="404"/>
        <pc:sldMkLst>
          <pc:docMk/>
          <pc:sldMk cId="685000892" sldId="267"/>
        </pc:sldMkLst>
        <pc:spChg chg="mod">
          <ac:chgData name="karma chimi" userId="838e2fad5659a6ad" providerId="LiveId" clId="{2A3EC4B3-0C1B-482B-A13B-8ECC31988FE0}" dt="2025-09-22T04:10:06.684" v="2331" actId="26606"/>
          <ac:spMkLst>
            <pc:docMk/>
            <pc:sldMk cId="685000892" sldId="267"/>
            <ac:spMk id="2" creationId="{2D561BFF-1047-E739-26CB-E24CFD50C62F}"/>
          </ac:spMkLst>
        </pc:spChg>
        <pc:spChg chg="add mod">
          <ac:chgData name="karma chimi" userId="838e2fad5659a6ad" providerId="LiveId" clId="{2A3EC4B3-0C1B-482B-A13B-8ECC31988FE0}" dt="2025-09-22T04:11:25.035" v="2400" actId="404"/>
          <ac:spMkLst>
            <pc:docMk/>
            <pc:sldMk cId="685000892" sldId="267"/>
            <ac:spMk id="3" creationId="{3A6006DF-EFAA-6554-9EA3-C92E2522E0A7}"/>
          </ac:spMkLst>
        </pc:spChg>
        <pc:spChg chg="add del mod">
          <ac:chgData name="karma chimi" userId="838e2fad5659a6ad" providerId="LiveId" clId="{2A3EC4B3-0C1B-482B-A13B-8ECC31988FE0}" dt="2025-09-21T20:55:02.498" v="1265"/>
          <ac:spMkLst>
            <pc:docMk/>
            <pc:sldMk cId="685000892" sldId="267"/>
            <ac:spMk id="4" creationId="{D54C8A37-E6A5-2FA4-8D22-EB5BBF369152}"/>
          </ac:spMkLst>
        </pc:spChg>
        <pc:spChg chg="add del mod">
          <ac:chgData name="karma chimi" userId="838e2fad5659a6ad" providerId="LiveId" clId="{2A3EC4B3-0C1B-482B-A13B-8ECC31988FE0}" dt="2025-09-21T20:57:48.342" v="1296"/>
          <ac:spMkLst>
            <pc:docMk/>
            <pc:sldMk cId="685000892" sldId="267"/>
            <ac:spMk id="5" creationId="{26040F55-CDFA-4A59-C708-8FF14B81B024}"/>
          </ac:spMkLst>
        </pc:spChg>
        <pc:spChg chg="mod">
          <ac:chgData name="karma chimi" userId="838e2fad5659a6ad" providerId="LiveId" clId="{2A3EC4B3-0C1B-482B-A13B-8ECC31988FE0}" dt="2025-09-22T04:10:06.684" v="2331" actId="26606"/>
          <ac:spMkLst>
            <pc:docMk/>
            <pc:sldMk cId="685000892" sldId="267"/>
            <ac:spMk id="8" creationId="{6BA1D78B-EBE8-F099-BB1C-A411506D4A08}"/>
          </ac:spMkLst>
        </pc:spChg>
        <pc:spChg chg="add del">
          <ac:chgData name="karma chimi" userId="838e2fad5659a6ad" providerId="LiveId" clId="{2A3EC4B3-0C1B-482B-A13B-8ECC31988FE0}" dt="2025-09-21T21:03:39.715" v="1406" actId="26606"/>
          <ac:spMkLst>
            <pc:docMk/>
            <pc:sldMk cId="685000892" sldId="267"/>
            <ac:spMk id="13" creationId="{FE1EC756-41E9-4FD6-AD48-EF46A28137B7}"/>
          </ac:spMkLst>
        </pc:spChg>
        <pc:spChg chg="add del">
          <ac:chgData name="karma chimi" userId="838e2fad5659a6ad" providerId="LiveId" clId="{2A3EC4B3-0C1B-482B-A13B-8ECC31988FE0}" dt="2025-09-21T21:03:39.715" v="1406" actId="26606"/>
          <ac:spMkLst>
            <pc:docMk/>
            <pc:sldMk cId="685000892" sldId="267"/>
            <ac:spMk id="15" creationId="{E66F6371-9EA5-9354-29DC-1D07B921F79C}"/>
          </ac:spMkLst>
        </pc:spChg>
        <pc:spChg chg="add del">
          <ac:chgData name="karma chimi" userId="838e2fad5659a6ad" providerId="LiveId" clId="{2A3EC4B3-0C1B-482B-A13B-8ECC31988FE0}" dt="2025-09-21T21:03:49.999" v="1409" actId="26606"/>
          <ac:spMkLst>
            <pc:docMk/>
            <pc:sldMk cId="685000892" sldId="267"/>
            <ac:spMk id="17" creationId="{E659831F-0D9A-4C63-9EBB-8435B85A440F}"/>
          </ac:spMkLst>
        </pc:spChg>
        <pc:spChg chg="add del">
          <ac:chgData name="karma chimi" userId="838e2fad5659a6ad" providerId="LiveId" clId="{2A3EC4B3-0C1B-482B-A13B-8ECC31988FE0}" dt="2025-09-21T21:03:49.999" v="1409" actId="26606"/>
          <ac:spMkLst>
            <pc:docMk/>
            <pc:sldMk cId="685000892" sldId="267"/>
            <ac:spMk id="18" creationId="{058A14AF-9FB5-4CC7-BA35-E8E85D3EDF0E}"/>
          </ac:spMkLst>
        </pc:spChg>
        <pc:spChg chg="add del">
          <ac:chgData name="karma chimi" userId="838e2fad5659a6ad" providerId="LiveId" clId="{2A3EC4B3-0C1B-482B-A13B-8ECC31988FE0}" dt="2025-09-21T21:03:49.999" v="1409" actId="26606"/>
          <ac:spMkLst>
            <pc:docMk/>
            <pc:sldMk cId="685000892" sldId="267"/>
            <ac:spMk id="19" creationId="{E6995CE5-F890-4ABA-82A2-26507CE8D2A3}"/>
          </ac:spMkLst>
        </pc:spChg>
        <pc:spChg chg="add del">
          <ac:chgData name="karma chimi" userId="838e2fad5659a6ad" providerId="LiveId" clId="{2A3EC4B3-0C1B-482B-A13B-8ECC31988FE0}" dt="2025-09-21T21:03:49.999" v="1409" actId="26606"/>
          <ac:spMkLst>
            <pc:docMk/>
            <pc:sldMk cId="685000892" sldId="267"/>
            <ac:spMk id="20" creationId="{3A9A4357-BD1D-4622-A4FE-766E6AB8DE84}"/>
          </ac:spMkLst>
        </pc:spChg>
        <pc:spChg chg="add del">
          <ac:chgData name="karma chimi" userId="838e2fad5659a6ad" providerId="LiveId" clId="{2A3EC4B3-0C1B-482B-A13B-8ECC31988FE0}" dt="2025-09-21T21:04:28.630" v="1431" actId="26606"/>
          <ac:spMkLst>
            <pc:docMk/>
            <pc:sldMk cId="685000892" sldId="267"/>
            <ac:spMk id="25" creationId="{058A14AF-9FB5-4CC7-BA35-E8E85D3EDF0E}"/>
          </ac:spMkLst>
        </pc:spChg>
        <pc:spChg chg="add del">
          <ac:chgData name="karma chimi" userId="838e2fad5659a6ad" providerId="LiveId" clId="{2A3EC4B3-0C1B-482B-A13B-8ECC31988FE0}" dt="2025-09-21T21:04:28.630" v="1431" actId="26606"/>
          <ac:spMkLst>
            <pc:docMk/>
            <pc:sldMk cId="685000892" sldId="267"/>
            <ac:spMk id="27" creationId="{3A9A4357-BD1D-4622-A4FE-766E6AB8DE84}"/>
          </ac:spMkLst>
        </pc:spChg>
        <pc:spChg chg="add del">
          <ac:chgData name="karma chimi" userId="838e2fad5659a6ad" providerId="LiveId" clId="{2A3EC4B3-0C1B-482B-A13B-8ECC31988FE0}" dt="2025-09-21T21:04:28.630" v="1431" actId="26606"/>
          <ac:spMkLst>
            <pc:docMk/>
            <pc:sldMk cId="685000892" sldId="267"/>
            <ac:spMk id="29" creationId="{E659831F-0D9A-4C63-9EBB-8435B85A440F}"/>
          </ac:spMkLst>
        </pc:spChg>
        <pc:spChg chg="add del">
          <ac:chgData name="karma chimi" userId="838e2fad5659a6ad" providerId="LiveId" clId="{2A3EC4B3-0C1B-482B-A13B-8ECC31988FE0}" dt="2025-09-21T21:04:28.630" v="1431" actId="26606"/>
          <ac:spMkLst>
            <pc:docMk/>
            <pc:sldMk cId="685000892" sldId="267"/>
            <ac:spMk id="31" creationId="{E6995CE5-F890-4ABA-82A2-26507CE8D2A3}"/>
          </ac:spMkLst>
        </pc:spChg>
        <pc:spChg chg="add del">
          <ac:chgData name="karma chimi" userId="838e2fad5659a6ad" providerId="LiveId" clId="{2A3EC4B3-0C1B-482B-A13B-8ECC31988FE0}" dt="2025-09-21T21:07:42.516" v="1559" actId="26606"/>
          <ac:spMkLst>
            <pc:docMk/>
            <pc:sldMk cId="685000892" sldId="267"/>
            <ac:spMk id="36" creationId="{FFB60E8C-7224-44A4-87A0-46A1711DD2ED}"/>
          </ac:spMkLst>
        </pc:spChg>
        <pc:spChg chg="add del">
          <ac:chgData name="karma chimi" userId="838e2fad5659a6ad" providerId="LiveId" clId="{2A3EC4B3-0C1B-482B-A13B-8ECC31988FE0}" dt="2025-09-21T21:07:42.516" v="1559" actId="26606"/>
          <ac:spMkLst>
            <pc:docMk/>
            <pc:sldMk cId="685000892" sldId="267"/>
            <ac:spMk id="38" creationId="{5DA32751-37A2-45C0-BE94-63D375E27003}"/>
          </ac:spMkLst>
        </pc:spChg>
        <pc:spChg chg="add del">
          <ac:chgData name="karma chimi" userId="838e2fad5659a6ad" providerId="LiveId" clId="{2A3EC4B3-0C1B-482B-A13B-8ECC31988FE0}" dt="2025-09-21T21:07:42.516" v="1559" actId="26606"/>
          <ac:spMkLst>
            <pc:docMk/>
            <pc:sldMk cId="685000892" sldId="267"/>
            <ac:spMk id="40" creationId="{E659831F-0D9A-4C63-9EBB-8435B85A440F}"/>
          </ac:spMkLst>
        </pc:spChg>
        <pc:spChg chg="add del">
          <ac:chgData name="karma chimi" userId="838e2fad5659a6ad" providerId="LiveId" clId="{2A3EC4B3-0C1B-482B-A13B-8ECC31988FE0}" dt="2025-09-21T21:07:42.516" v="1559" actId="26606"/>
          <ac:spMkLst>
            <pc:docMk/>
            <pc:sldMk cId="685000892" sldId="267"/>
            <ac:spMk id="42" creationId="{5A55FBCD-CD42-40F5-8A1B-3203F9CAEEAA}"/>
          </ac:spMkLst>
        </pc:spChg>
        <pc:spChg chg="add del">
          <ac:chgData name="karma chimi" userId="838e2fad5659a6ad" providerId="LiveId" clId="{2A3EC4B3-0C1B-482B-A13B-8ECC31988FE0}" dt="2025-09-22T04:03:06.472" v="2323" actId="26606"/>
          <ac:spMkLst>
            <pc:docMk/>
            <pc:sldMk cId="685000892" sldId="267"/>
            <ac:spMk id="47" creationId="{7FF47CB7-972F-479F-A36D-9E72D26EC8DA}"/>
          </ac:spMkLst>
        </pc:spChg>
        <pc:spChg chg="add del">
          <ac:chgData name="karma chimi" userId="838e2fad5659a6ad" providerId="LiveId" clId="{2A3EC4B3-0C1B-482B-A13B-8ECC31988FE0}" dt="2025-09-22T04:03:06.472" v="2323" actId="26606"/>
          <ac:spMkLst>
            <pc:docMk/>
            <pc:sldMk cId="685000892" sldId="267"/>
            <ac:spMk id="49" creationId="{0D153B68-5844-490D-8E67-F616D6D721CA}"/>
          </ac:spMkLst>
        </pc:spChg>
        <pc:spChg chg="add del">
          <ac:chgData name="karma chimi" userId="838e2fad5659a6ad" providerId="LiveId" clId="{2A3EC4B3-0C1B-482B-A13B-8ECC31988FE0}" dt="2025-09-22T04:03:06.472" v="2323" actId="26606"/>
          <ac:spMkLst>
            <pc:docMk/>
            <pc:sldMk cId="685000892" sldId="267"/>
            <ac:spMk id="51" creationId="{9A0D773F-7A7D-4DBB-9DEA-86BB8B8F4BC8}"/>
          </ac:spMkLst>
        </pc:spChg>
        <pc:spChg chg="add del">
          <ac:chgData name="karma chimi" userId="838e2fad5659a6ad" providerId="LiveId" clId="{2A3EC4B3-0C1B-482B-A13B-8ECC31988FE0}" dt="2025-09-22T04:10:06.684" v="2331" actId="26606"/>
          <ac:spMkLst>
            <pc:docMk/>
            <pc:sldMk cId="685000892" sldId="267"/>
            <ac:spMk id="53" creationId="{B6FACB3C-9069-4791-BC5C-0DB7CD19B853}"/>
          </ac:spMkLst>
        </pc:spChg>
        <pc:spChg chg="add del">
          <ac:chgData name="karma chimi" userId="838e2fad5659a6ad" providerId="LiveId" clId="{2A3EC4B3-0C1B-482B-A13B-8ECC31988FE0}" dt="2025-09-22T04:10:06.684" v="2331" actId="26606"/>
          <ac:spMkLst>
            <pc:docMk/>
            <pc:sldMk cId="685000892" sldId="267"/>
            <ac:spMk id="54" creationId="{71F2038E-D777-4B76-81DD-DD13EE91B9DD}"/>
          </ac:spMkLst>
        </pc:spChg>
        <pc:spChg chg="add del">
          <ac:chgData name="karma chimi" userId="838e2fad5659a6ad" providerId="LiveId" clId="{2A3EC4B3-0C1B-482B-A13B-8ECC31988FE0}" dt="2025-09-22T04:02:39.940" v="2318" actId="26606"/>
          <ac:spMkLst>
            <pc:docMk/>
            <pc:sldMk cId="685000892" sldId="267"/>
            <ac:spMk id="56" creationId="{B6FACB3C-9069-4791-BC5C-0DB7CD19B853}"/>
          </ac:spMkLst>
        </pc:spChg>
        <pc:spChg chg="add del">
          <ac:chgData name="karma chimi" userId="838e2fad5659a6ad" providerId="LiveId" clId="{2A3EC4B3-0C1B-482B-A13B-8ECC31988FE0}" dt="2025-09-22T04:02:39.940" v="2318" actId="26606"/>
          <ac:spMkLst>
            <pc:docMk/>
            <pc:sldMk cId="685000892" sldId="267"/>
            <ac:spMk id="58" creationId="{71F2038E-D777-4B76-81DD-DD13EE91B9DD}"/>
          </ac:spMkLst>
        </pc:spChg>
        <pc:spChg chg="add">
          <ac:chgData name="karma chimi" userId="838e2fad5659a6ad" providerId="LiveId" clId="{2A3EC4B3-0C1B-482B-A13B-8ECC31988FE0}" dt="2025-09-22T04:10:06.684" v="2331" actId="26606"/>
          <ac:spMkLst>
            <pc:docMk/>
            <pc:sldMk cId="685000892" sldId="267"/>
            <ac:spMk id="66" creationId="{5AA03EDC-7067-4DFF-B672-541D016AAAB8}"/>
          </ac:spMkLst>
        </pc:spChg>
        <pc:spChg chg="add">
          <ac:chgData name="karma chimi" userId="838e2fad5659a6ad" providerId="LiveId" clId="{2A3EC4B3-0C1B-482B-A13B-8ECC31988FE0}" dt="2025-09-22T04:10:06.684" v="2331" actId="26606"/>
          <ac:spMkLst>
            <pc:docMk/>
            <pc:sldMk cId="685000892" sldId="267"/>
            <ac:spMk id="67" creationId="{0EBF3E39-B0BE-496A-8604-9007470FFA3A}"/>
          </ac:spMkLst>
        </pc:spChg>
        <pc:spChg chg="add del">
          <ac:chgData name="karma chimi" userId="838e2fad5659a6ad" providerId="LiveId" clId="{2A3EC4B3-0C1B-482B-A13B-8ECC31988FE0}" dt="2025-09-22T04:02:21.577" v="2305" actId="26606"/>
          <ac:spMkLst>
            <pc:docMk/>
            <pc:sldMk cId="685000892" sldId="267"/>
            <ac:spMk id="69" creationId="{7FF47CB7-972F-479F-A36D-9E72D26EC8DA}"/>
          </ac:spMkLst>
        </pc:spChg>
        <pc:spChg chg="add del">
          <ac:chgData name="karma chimi" userId="838e2fad5659a6ad" providerId="LiveId" clId="{2A3EC4B3-0C1B-482B-A13B-8ECC31988FE0}" dt="2025-09-22T04:02:21.577" v="2305" actId="26606"/>
          <ac:spMkLst>
            <pc:docMk/>
            <pc:sldMk cId="685000892" sldId="267"/>
            <ac:spMk id="71" creationId="{0D153B68-5844-490D-8E67-F616D6D721CA}"/>
          </ac:spMkLst>
        </pc:spChg>
        <pc:spChg chg="add del">
          <ac:chgData name="karma chimi" userId="838e2fad5659a6ad" providerId="LiveId" clId="{2A3EC4B3-0C1B-482B-A13B-8ECC31988FE0}" dt="2025-09-22T04:02:21.577" v="2305" actId="26606"/>
          <ac:spMkLst>
            <pc:docMk/>
            <pc:sldMk cId="685000892" sldId="267"/>
            <ac:spMk id="73" creationId="{9A0D773F-7A7D-4DBB-9DEA-86BB8B8F4BC8}"/>
          </ac:spMkLst>
        </pc:spChg>
        <pc:spChg chg="add del">
          <ac:chgData name="karma chimi" userId="838e2fad5659a6ad" providerId="LiveId" clId="{2A3EC4B3-0C1B-482B-A13B-8ECC31988FE0}" dt="2025-09-22T04:02:37.206" v="2311" actId="26606"/>
          <ac:spMkLst>
            <pc:docMk/>
            <pc:sldMk cId="685000892" sldId="267"/>
            <ac:spMk id="75" creationId="{E6995CE5-F890-4ABA-82A2-26507CE8D2A3}"/>
          </ac:spMkLst>
        </pc:spChg>
        <pc:spChg chg="add del">
          <ac:chgData name="karma chimi" userId="838e2fad5659a6ad" providerId="LiveId" clId="{2A3EC4B3-0C1B-482B-A13B-8ECC31988FE0}" dt="2025-09-22T04:02:25.093" v="2307" actId="26606"/>
          <ac:spMkLst>
            <pc:docMk/>
            <pc:sldMk cId="685000892" sldId="267"/>
            <ac:spMk id="78" creationId="{1E020063-2385-44AC-BD67-258E1F0B9FCE}"/>
          </ac:spMkLst>
        </pc:spChg>
        <pc:spChg chg="add del">
          <ac:chgData name="karma chimi" userId="838e2fad5659a6ad" providerId="LiveId" clId="{2A3EC4B3-0C1B-482B-A13B-8ECC31988FE0}" dt="2025-09-22T04:02:25.093" v="2307" actId="26606"/>
          <ac:spMkLst>
            <pc:docMk/>
            <pc:sldMk cId="685000892" sldId="267"/>
            <ac:spMk id="84" creationId="{7E014A0B-5338-4077-AFE9-A90D04D4492B}"/>
          </ac:spMkLst>
        </pc:spChg>
        <pc:spChg chg="add del">
          <ac:chgData name="karma chimi" userId="838e2fad5659a6ad" providerId="LiveId" clId="{2A3EC4B3-0C1B-482B-A13B-8ECC31988FE0}" dt="2025-09-22T04:02:27.398" v="2309" actId="26606"/>
          <ac:spMkLst>
            <pc:docMk/>
            <pc:sldMk cId="685000892" sldId="267"/>
            <ac:spMk id="87" creationId="{5AA03EDC-7067-4DFF-B672-541D016AAAB8}"/>
          </ac:spMkLst>
        </pc:spChg>
        <pc:spChg chg="add del">
          <ac:chgData name="karma chimi" userId="838e2fad5659a6ad" providerId="LiveId" clId="{2A3EC4B3-0C1B-482B-A13B-8ECC31988FE0}" dt="2025-09-22T04:02:27.398" v="2309" actId="26606"/>
          <ac:spMkLst>
            <pc:docMk/>
            <pc:sldMk cId="685000892" sldId="267"/>
            <ac:spMk id="88" creationId="{0EBF3E39-B0BE-496A-8604-9007470FFA3A}"/>
          </ac:spMkLst>
        </pc:spChg>
        <pc:spChg chg="add del">
          <ac:chgData name="karma chimi" userId="838e2fad5659a6ad" providerId="LiveId" clId="{2A3EC4B3-0C1B-482B-A13B-8ECC31988FE0}" dt="2025-09-22T04:02:37.206" v="2311" actId="26606"/>
          <ac:spMkLst>
            <pc:docMk/>
            <pc:sldMk cId="685000892" sldId="267"/>
            <ac:spMk id="90" creationId="{058A14AF-9FB5-4CC7-BA35-E8E85D3EDF0E}"/>
          </ac:spMkLst>
        </pc:spChg>
        <pc:spChg chg="add del">
          <ac:chgData name="karma chimi" userId="838e2fad5659a6ad" providerId="LiveId" clId="{2A3EC4B3-0C1B-482B-A13B-8ECC31988FE0}" dt="2025-09-22T04:02:37.206" v="2311" actId="26606"/>
          <ac:spMkLst>
            <pc:docMk/>
            <pc:sldMk cId="685000892" sldId="267"/>
            <ac:spMk id="91" creationId="{3A9A4357-BD1D-4622-A4FE-766E6AB8DE84}"/>
          </ac:spMkLst>
        </pc:spChg>
        <pc:spChg chg="add del">
          <ac:chgData name="karma chimi" userId="838e2fad5659a6ad" providerId="LiveId" clId="{2A3EC4B3-0C1B-482B-A13B-8ECC31988FE0}" dt="2025-09-22T04:02:37.206" v="2311" actId="26606"/>
          <ac:spMkLst>
            <pc:docMk/>
            <pc:sldMk cId="685000892" sldId="267"/>
            <ac:spMk id="92" creationId="{E659831F-0D9A-4C63-9EBB-8435B85A440F}"/>
          </ac:spMkLst>
        </pc:spChg>
        <pc:spChg chg="add del">
          <ac:chgData name="karma chimi" userId="838e2fad5659a6ad" providerId="LiveId" clId="{2A3EC4B3-0C1B-482B-A13B-8ECC31988FE0}" dt="2025-09-22T04:02:38.247" v="2313" actId="26606"/>
          <ac:spMkLst>
            <pc:docMk/>
            <pc:sldMk cId="685000892" sldId="267"/>
            <ac:spMk id="94" creationId="{7FF47CB7-972F-479F-A36D-9E72D26EC8DA}"/>
          </ac:spMkLst>
        </pc:spChg>
        <pc:spChg chg="add del">
          <ac:chgData name="karma chimi" userId="838e2fad5659a6ad" providerId="LiveId" clId="{2A3EC4B3-0C1B-482B-A13B-8ECC31988FE0}" dt="2025-09-22T04:02:38.247" v="2313" actId="26606"/>
          <ac:spMkLst>
            <pc:docMk/>
            <pc:sldMk cId="685000892" sldId="267"/>
            <ac:spMk id="95" creationId="{0D153B68-5844-490D-8E67-F616D6D721CA}"/>
          </ac:spMkLst>
        </pc:spChg>
        <pc:spChg chg="add del">
          <ac:chgData name="karma chimi" userId="838e2fad5659a6ad" providerId="LiveId" clId="{2A3EC4B3-0C1B-482B-A13B-8ECC31988FE0}" dt="2025-09-22T04:02:38.247" v="2313" actId="26606"/>
          <ac:spMkLst>
            <pc:docMk/>
            <pc:sldMk cId="685000892" sldId="267"/>
            <ac:spMk id="96" creationId="{9A0D773F-7A7D-4DBB-9DEA-86BB8B8F4BC8}"/>
          </ac:spMkLst>
        </pc:spChg>
        <pc:grpChg chg="add del">
          <ac:chgData name="karma chimi" userId="838e2fad5659a6ad" providerId="LiveId" clId="{2A3EC4B3-0C1B-482B-A13B-8ECC31988FE0}" dt="2025-09-22T04:10:06.684" v="2331" actId="26606"/>
          <ac:grpSpMkLst>
            <pc:docMk/>
            <pc:sldMk cId="685000892" sldId="267"/>
            <ac:grpSpMk id="55" creationId="{DD354807-230F-4402-B1B9-F733A8F1F190}"/>
          </ac:grpSpMkLst>
        </pc:grpChg>
        <pc:grpChg chg="add del">
          <ac:chgData name="karma chimi" userId="838e2fad5659a6ad" providerId="LiveId" clId="{2A3EC4B3-0C1B-482B-A13B-8ECC31988FE0}" dt="2025-09-22T04:02:39.940" v="2318" actId="26606"/>
          <ac:grpSpMkLst>
            <pc:docMk/>
            <pc:sldMk cId="685000892" sldId="267"/>
            <ac:grpSpMk id="60" creationId="{DD354807-230F-4402-B1B9-F733A8F1F190}"/>
          </ac:grpSpMkLst>
        </pc:grpChg>
        <pc:grpChg chg="add del">
          <ac:chgData name="karma chimi" userId="838e2fad5659a6ad" providerId="LiveId" clId="{2A3EC4B3-0C1B-482B-A13B-8ECC31988FE0}" dt="2025-09-22T04:02:25.093" v="2307" actId="26606"/>
          <ac:grpSpMkLst>
            <pc:docMk/>
            <pc:sldMk cId="685000892" sldId="267"/>
            <ac:grpSpMk id="79" creationId="{466920E5-8640-4C24-A775-8647637094A7}"/>
          </ac:grpSpMkLst>
        </pc:grpChg>
        <pc:grpChg chg="add del">
          <ac:chgData name="karma chimi" userId="838e2fad5659a6ad" providerId="LiveId" clId="{2A3EC4B3-0C1B-482B-A13B-8ECC31988FE0}" dt="2025-09-22T04:02:25.093" v="2307" actId="26606"/>
          <ac:grpSpMkLst>
            <pc:docMk/>
            <pc:sldMk cId="685000892" sldId="267"/>
            <ac:grpSpMk id="85" creationId="{78127680-150F-4A90-9950-F66392578116}"/>
          </ac:grpSpMkLst>
        </pc:grpChg>
        <pc:graphicFrameChg chg="add mod modGraphic">
          <ac:chgData name="karma chimi" userId="838e2fad5659a6ad" providerId="LiveId" clId="{2A3EC4B3-0C1B-482B-A13B-8ECC31988FE0}" dt="2025-09-22T04:11:10.946" v="2387" actId="14100"/>
          <ac:graphicFrameMkLst>
            <pc:docMk/>
            <pc:sldMk cId="685000892" sldId="267"/>
            <ac:graphicFrameMk id="6" creationId="{909E8D4C-273D-81CB-2822-33E91A53DD3C}"/>
          </ac:graphicFrameMkLst>
        </pc:graphicFrameChg>
      </pc:sldChg>
      <pc:sldChg chg="add del">
        <pc:chgData name="karma chimi" userId="838e2fad5659a6ad" providerId="LiveId" clId="{2A3EC4B3-0C1B-482B-A13B-8ECC31988FE0}" dt="2025-09-21T20:54:48.485" v="1260"/>
        <pc:sldMkLst>
          <pc:docMk/>
          <pc:sldMk cId="1172051141" sldId="268"/>
        </pc:sldMkLst>
      </pc:sldChg>
      <pc:sldChg chg="addSp delSp modSp new mod">
        <pc:chgData name="karma chimi" userId="838e2fad5659a6ad" providerId="LiveId" clId="{2A3EC4B3-0C1B-482B-A13B-8ECC31988FE0}" dt="2025-09-21T21:35:23.658" v="1934" actId="403"/>
        <pc:sldMkLst>
          <pc:docMk/>
          <pc:sldMk cId="1834421927" sldId="268"/>
        </pc:sldMkLst>
        <pc:spChg chg="mod">
          <ac:chgData name="karma chimi" userId="838e2fad5659a6ad" providerId="LiveId" clId="{2A3EC4B3-0C1B-482B-A13B-8ECC31988FE0}" dt="2025-09-21T21:33:54.141" v="1913" actId="14100"/>
          <ac:spMkLst>
            <pc:docMk/>
            <pc:sldMk cId="1834421927" sldId="268"/>
            <ac:spMk id="2" creationId="{21B68BA1-3D8F-8AF3-6DDA-8DC332E74418}"/>
          </ac:spMkLst>
        </pc:spChg>
        <pc:spChg chg="del">
          <ac:chgData name="karma chimi" userId="838e2fad5659a6ad" providerId="LiveId" clId="{2A3EC4B3-0C1B-482B-A13B-8ECC31988FE0}" dt="2025-09-21T21:27:56.203" v="1812" actId="1032"/>
          <ac:spMkLst>
            <pc:docMk/>
            <pc:sldMk cId="1834421927" sldId="268"/>
            <ac:spMk id="3" creationId="{E9F0F1CA-B078-2402-62EA-F0E4221FC37B}"/>
          </ac:spMkLst>
        </pc:spChg>
        <pc:spChg chg="add mod">
          <ac:chgData name="karma chimi" userId="838e2fad5659a6ad" providerId="LiveId" clId="{2A3EC4B3-0C1B-482B-A13B-8ECC31988FE0}" dt="2025-09-21T21:35:23.658" v="1934" actId="403"/>
          <ac:spMkLst>
            <pc:docMk/>
            <pc:sldMk cId="1834421927" sldId="268"/>
            <ac:spMk id="18" creationId="{DE4B9E81-8DAF-CBA7-EA6F-F78C71BECCEE}"/>
          </ac:spMkLst>
        </pc:spChg>
        <pc:spChg chg="add del mod">
          <ac:chgData name="karma chimi" userId="838e2fad5659a6ad" providerId="LiveId" clId="{2A3EC4B3-0C1B-482B-A13B-8ECC31988FE0}" dt="2025-09-21T21:28:11.661" v="1818" actId="478"/>
          <ac:spMkLst>
            <pc:docMk/>
            <pc:sldMk cId="1834421927" sldId="268"/>
            <ac:spMk id="59" creationId="{14265D44-BF5C-34B7-DE97-BB5200D66761}"/>
          </ac:spMkLst>
        </pc:spChg>
        <pc:spChg chg="add del mod">
          <ac:chgData name="karma chimi" userId="838e2fad5659a6ad" providerId="LiveId" clId="{2A3EC4B3-0C1B-482B-A13B-8ECC31988FE0}" dt="2025-09-21T21:28:21.940" v="1821" actId="478"/>
          <ac:spMkLst>
            <pc:docMk/>
            <pc:sldMk cId="1834421927" sldId="268"/>
            <ac:spMk id="60" creationId="{3B5837C9-8F3B-6E49-4093-709354F0F904}"/>
          </ac:spMkLst>
        </pc:spChg>
        <pc:spChg chg="add del mod">
          <ac:chgData name="karma chimi" userId="838e2fad5659a6ad" providerId="LiveId" clId="{2A3EC4B3-0C1B-482B-A13B-8ECC31988FE0}" dt="2025-09-21T21:28:28.701" v="1824" actId="478"/>
          <ac:spMkLst>
            <pc:docMk/>
            <pc:sldMk cId="1834421927" sldId="268"/>
            <ac:spMk id="68" creationId="{327DEF83-DA5A-B11D-5EA4-D706F02D7BF0}"/>
          </ac:spMkLst>
        </pc:spChg>
        <pc:graphicFrameChg chg="add mod modGraphic">
          <ac:chgData name="karma chimi" userId="838e2fad5659a6ad" providerId="LiveId" clId="{2A3EC4B3-0C1B-482B-A13B-8ECC31988FE0}" dt="2025-09-21T21:34:29.951" v="1922"/>
          <ac:graphicFrameMkLst>
            <pc:docMk/>
            <pc:sldMk cId="1834421927" sldId="268"/>
            <ac:graphicFrameMk id="4" creationId="{05444E59-EBD3-AC5E-0CCF-1F05860AC097}"/>
          </ac:graphicFrameMkLst>
        </pc:graphicFrameChg>
        <pc:cxnChg chg="add mod">
          <ac:chgData name="karma chimi" userId="838e2fad5659a6ad" providerId="LiveId" clId="{2A3EC4B3-0C1B-482B-A13B-8ECC31988FE0}" dt="2025-09-21T21:34:07.484" v="1916" actId="1076"/>
          <ac:cxnSpMkLst>
            <pc:docMk/>
            <pc:sldMk cId="1834421927" sldId="268"/>
            <ac:cxnSpMk id="6" creationId="{E5991CBC-0010-FB58-D302-758471368F4B}"/>
          </ac:cxnSpMkLst>
        </pc:cxnChg>
        <pc:cxnChg chg="add mod">
          <ac:chgData name="karma chimi" userId="838e2fad5659a6ad" providerId="LiveId" clId="{2A3EC4B3-0C1B-482B-A13B-8ECC31988FE0}" dt="2025-09-21T21:34:04.386" v="1915" actId="1076"/>
          <ac:cxnSpMkLst>
            <pc:docMk/>
            <pc:sldMk cId="1834421927" sldId="268"/>
            <ac:cxnSpMk id="7" creationId="{10870830-A9EA-EC51-86EF-911E021DA5BE}"/>
          </ac:cxnSpMkLst>
        </pc:cxnChg>
        <pc:cxnChg chg="add mod">
          <ac:chgData name="karma chimi" userId="838e2fad5659a6ad" providerId="LiveId" clId="{2A3EC4B3-0C1B-482B-A13B-8ECC31988FE0}" dt="2025-09-21T21:34:12.906" v="1918" actId="1076"/>
          <ac:cxnSpMkLst>
            <pc:docMk/>
            <pc:sldMk cId="1834421927" sldId="268"/>
            <ac:cxnSpMk id="10" creationId="{312B0AF6-DD7B-AFF1-9CE5-A1BB5D4BC4CB}"/>
          </ac:cxnSpMkLst>
        </pc:cxnChg>
        <pc:cxnChg chg="add mod">
          <ac:chgData name="karma chimi" userId="838e2fad5659a6ad" providerId="LiveId" clId="{2A3EC4B3-0C1B-482B-A13B-8ECC31988FE0}" dt="2025-09-21T21:34:19.511" v="1920" actId="14100"/>
          <ac:cxnSpMkLst>
            <pc:docMk/>
            <pc:sldMk cId="1834421927" sldId="268"/>
            <ac:cxnSpMk id="13" creationId="{4D5729C6-7C69-3E21-2F8B-821D0CB830E3}"/>
          </ac:cxnSpMkLst>
        </pc:cxnChg>
        <pc:cxnChg chg="add mod">
          <ac:chgData name="karma chimi" userId="838e2fad5659a6ad" providerId="LiveId" clId="{2A3EC4B3-0C1B-482B-A13B-8ECC31988FE0}" dt="2025-09-21T21:34:10.260" v="1917" actId="1076"/>
          <ac:cxnSpMkLst>
            <pc:docMk/>
            <pc:sldMk cId="1834421927" sldId="268"/>
            <ac:cxnSpMk id="15" creationId="{0E010A08-EC3A-6033-D375-F8B9B30E3FD1}"/>
          </ac:cxnSpMkLst>
        </pc:cxnChg>
      </pc:sldChg>
      <pc:sldChg chg="addSp delSp modSp new mod setBg">
        <pc:chgData name="karma chimi" userId="838e2fad5659a6ad" providerId="LiveId" clId="{2A3EC4B3-0C1B-482B-A13B-8ECC31988FE0}" dt="2025-09-22T04:01:22.635" v="2298" actId="20577"/>
        <pc:sldMkLst>
          <pc:docMk/>
          <pc:sldMk cId="141175803" sldId="269"/>
        </pc:sldMkLst>
        <pc:spChg chg="mod">
          <ac:chgData name="karma chimi" userId="838e2fad5659a6ad" providerId="LiveId" clId="{2A3EC4B3-0C1B-482B-A13B-8ECC31988FE0}" dt="2025-09-21T21:52:51.422" v="2107" actId="26606"/>
          <ac:spMkLst>
            <pc:docMk/>
            <pc:sldMk cId="141175803" sldId="269"/>
            <ac:spMk id="2" creationId="{E7BF3ED7-BCDA-79D3-81A9-A6CDA1930BED}"/>
          </ac:spMkLst>
        </pc:spChg>
        <pc:spChg chg="del">
          <ac:chgData name="karma chimi" userId="838e2fad5659a6ad" providerId="LiveId" clId="{2A3EC4B3-0C1B-482B-A13B-8ECC31988FE0}" dt="2025-09-21T21:46:34.747" v="1951" actId="478"/>
          <ac:spMkLst>
            <pc:docMk/>
            <pc:sldMk cId="141175803" sldId="269"/>
            <ac:spMk id="3" creationId="{BBEA9241-BF4A-3691-7F52-C1A3AC15C211}"/>
          </ac:spMkLst>
        </pc:spChg>
        <pc:spChg chg="add del">
          <ac:chgData name="karma chimi" userId="838e2fad5659a6ad" providerId="LiveId" clId="{2A3EC4B3-0C1B-482B-A13B-8ECC31988FE0}" dt="2025-09-21T21:48:24.437" v="1988" actId="26606"/>
          <ac:spMkLst>
            <pc:docMk/>
            <pc:sldMk cId="141175803" sldId="269"/>
            <ac:spMk id="12" creationId="{9180DE06-7362-4888-AADA-7AADD57AC49D}"/>
          </ac:spMkLst>
        </pc:spChg>
        <pc:spChg chg="add del">
          <ac:chgData name="karma chimi" userId="838e2fad5659a6ad" providerId="LiveId" clId="{2A3EC4B3-0C1B-482B-A13B-8ECC31988FE0}" dt="2025-09-21T21:48:24.437" v="1988" actId="26606"/>
          <ac:spMkLst>
            <pc:docMk/>
            <pc:sldMk cId="141175803" sldId="269"/>
            <ac:spMk id="18" creationId="{04357C93-F0CB-4A1C-8F77-4E9063789819}"/>
          </ac:spMkLst>
        </pc:spChg>
        <pc:spChg chg="add del">
          <ac:chgData name="karma chimi" userId="838e2fad5659a6ad" providerId="LiveId" clId="{2A3EC4B3-0C1B-482B-A13B-8ECC31988FE0}" dt="2025-09-21T21:48:29.424" v="1990" actId="26606"/>
          <ac:spMkLst>
            <pc:docMk/>
            <pc:sldMk cId="141175803" sldId="269"/>
            <ac:spMk id="20" creationId="{F0DCC097-1DB8-4B6D-85D0-6FBA0E1CA4BA}"/>
          </ac:spMkLst>
        </pc:spChg>
        <pc:spChg chg="add del">
          <ac:chgData name="karma chimi" userId="838e2fad5659a6ad" providerId="LiveId" clId="{2A3EC4B3-0C1B-482B-A13B-8ECC31988FE0}" dt="2025-09-21T21:48:29.424" v="1990" actId="26606"/>
          <ac:spMkLst>
            <pc:docMk/>
            <pc:sldMk cId="141175803" sldId="269"/>
            <ac:spMk id="21" creationId="{E0B58608-23C8-4441-994D-C6823EEE1DB7}"/>
          </ac:spMkLst>
        </pc:spChg>
        <pc:spChg chg="add del">
          <ac:chgData name="karma chimi" userId="838e2fad5659a6ad" providerId="LiveId" clId="{2A3EC4B3-0C1B-482B-A13B-8ECC31988FE0}" dt="2025-09-21T21:51:27.739" v="2065" actId="26606"/>
          <ac:spMkLst>
            <pc:docMk/>
            <pc:sldMk cId="141175803" sldId="269"/>
            <ac:spMk id="23" creationId="{A4AC5506-6312-4701-8D3C-40187889A947}"/>
          </ac:spMkLst>
        </pc:spChg>
        <pc:spChg chg="add del">
          <ac:chgData name="karma chimi" userId="838e2fad5659a6ad" providerId="LiveId" clId="{2A3EC4B3-0C1B-482B-A13B-8ECC31988FE0}" dt="2025-09-21T21:51:27.727" v="2064" actId="26606"/>
          <ac:spMkLst>
            <pc:docMk/>
            <pc:sldMk cId="141175803" sldId="269"/>
            <ac:spMk id="28" creationId="{91DC6ABD-215C-4EA8-A483-CEF5B99AB385}"/>
          </ac:spMkLst>
        </pc:spChg>
        <pc:spChg chg="add del">
          <ac:chgData name="karma chimi" userId="838e2fad5659a6ad" providerId="LiveId" clId="{2A3EC4B3-0C1B-482B-A13B-8ECC31988FE0}" dt="2025-09-21T21:51:27.727" v="2064" actId="26606"/>
          <ac:spMkLst>
            <pc:docMk/>
            <pc:sldMk cId="141175803" sldId="269"/>
            <ac:spMk id="34" creationId="{04357C93-F0CB-4A1C-8F77-4E9063789819}"/>
          </ac:spMkLst>
        </pc:spChg>
        <pc:spChg chg="add del">
          <ac:chgData name="karma chimi" userId="838e2fad5659a6ad" providerId="LiveId" clId="{2A3EC4B3-0C1B-482B-A13B-8ECC31988FE0}" dt="2025-09-21T21:52:51.422" v="2107" actId="26606"/>
          <ac:spMkLst>
            <pc:docMk/>
            <pc:sldMk cId="141175803" sldId="269"/>
            <ac:spMk id="36" creationId="{F0DCC097-1DB8-4B6D-85D0-6FBA0E1CA4BA}"/>
          </ac:spMkLst>
        </pc:spChg>
        <pc:spChg chg="add del">
          <ac:chgData name="karma chimi" userId="838e2fad5659a6ad" providerId="LiveId" clId="{2A3EC4B3-0C1B-482B-A13B-8ECC31988FE0}" dt="2025-09-21T21:52:51.422" v="2107" actId="26606"/>
          <ac:spMkLst>
            <pc:docMk/>
            <pc:sldMk cId="141175803" sldId="269"/>
            <ac:spMk id="37" creationId="{E0B58608-23C8-4441-994D-C6823EEE1DB7}"/>
          </ac:spMkLst>
        </pc:spChg>
        <pc:spChg chg="add del">
          <ac:chgData name="karma chimi" userId="838e2fad5659a6ad" providerId="LiveId" clId="{2A3EC4B3-0C1B-482B-A13B-8ECC31988FE0}" dt="2025-09-21T21:52:33.808" v="2094" actId="26606"/>
          <ac:spMkLst>
            <pc:docMk/>
            <pc:sldMk cId="141175803" sldId="269"/>
            <ac:spMk id="42" creationId="{F0DCC097-1DB8-4B6D-85D0-6FBA0E1CA4BA}"/>
          </ac:spMkLst>
        </pc:spChg>
        <pc:spChg chg="add del">
          <ac:chgData name="karma chimi" userId="838e2fad5659a6ad" providerId="LiveId" clId="{2A3EC4B3-0C1B-482B-A13B-8ECC31988FE0}" dt="2025-09-21T21:52:33.808" v="2094" actId="26606"/>
          <ac:spMkLst>
            <pc:docMk/>
            <pc:sldMk cId="141175803" sldId="269"/>
            <ac:spMk id="44" creationId="{E0B58608-23C8-4441-994D-C6823EEE1DB7}"/>
          </ac:spMkLst>
        </pc:spChg>
        <pc:spChg chg="add del">
          <ac:chgData name="karma chimi" userId="838e2fad5659a6ad" providerId="LiveId" clId="{2A3EC4B3-0C1B-482B-A13B-8ECC31988FE0}" dt="2025-09-21T21:52:34.583" v="2096" actId="26606"/>
          <ac:spMkLst>
            <pc:docMk/>
            <pc:sldMk cId="141175803" sldId="269"/>
            <ac:spMk id="46" creationId="{F0DCC097-1DB8-4B6D-85D0-6FBA0E1CA4BA}"/>
          </ac:spMkLst>
        </pc:spChg>
        <pc:spChg chg="add del">
          <ac:chgData name="karma chimi" userId="838e2fad5659a6ad" providerId="LiveId" clId="{2A3EC4B3-0C1B-482B-A13B-8ECC31988FE0}" dt="2025-09-21T21:52:34.583" v="2096" actId="26606"/>
          <ac:spMkLst>
            <pc:docMk/>
            <pc:sldMk cId="141175803" sldId="269"/>
            <ac:spMk id="47" creationId="{E0B58608-23C8-4441-994D-C6823EEE1DB7}"/>
          </ac:spMkLst>
        </pc:spChg>
        <pc:spChg chg="add del">
          <ac:chgData name="karma chimi" userId="838e2fad5659a6ad" providerId="LiveId" clId="{2A3EC4B3-0C1B-482B-A13B-8ECC31988FE0}" dt="2025-09-21T21:52:48.410" v="2104" actId="26606"/>
          <ac:spMkLst>
            <pc:docMk/>
            <pc:sldMk cId="141175803" sldId="269"/>
            <ac:spMk id="48" creationId="{A7009A0A-BEF5-4EAC-AF15-E4F9F002E239}"/>
          </ac:spMkLst>
        </pc:spChg>
        <pc:spChg chg="add del">
          <ac:chgData name="karma chimi" userId="838e2fad5659a6ad" providerId="LiveId" clId="{2A3EC4B3-0C1B-482B-A13B-8ECC31988FE0}" dt="2025-09-21T21:52:35.088" v="2098" actId="26606"/>
          <ac:spMkLst>
            <pc:docMk/>
            <pc:sldMk cId="141175803" sldId="269"/>
            <ac:spMk id="49" creationId="{F0DCC097-1DB8-4B6D-85D0-6FBA0E1CA4BA}"/>
          </ac:spMkLst>
        </pc:spChg>
        <pc:spChg chg="add del">
          <ac:chgData name="karma chimi" userId="838e2fad5659a6ad" providerId="LiveId" clId="{2A3EC4B3-0C1B-482B-A13B-8ECC31988FE0}" dt="2025-09-21T21:52:35.088" v="2098" actId="26606"/>
          <ac:spMkLst>
            <pc:docMk/>
            <pc:sldMk cId="141175803" sldId="269"/>
            <ac:spMk id="50" creationId="{E0B58608-23C8-4441-994D-C6823EEE1DB7}"/>
          </ac:spMkLst>
        </pc:spChg>
        <pc:spChg chg="add del">
          <ac:chgData name="karma chimi" userId="838e2fad5659a6ad" providerId="LiveId" clId="{2A3EC4B3-0C1B-482B-A13B-8ECC31988FE0}" dt="2025-09-21T21:52:40.124" v="2100" actId="26606"/>
          <ac:spMkLst>
            <pc:docMk/>
            <pc:sldMk cId="141175803" sldId="269"/>
            <ac:spMk id="52" creationId="{A4AC5506-6312-4701-8D3C-40187889A947}"/>
          </ac:spMkLst>
        </pc:spChg>
        <pc:spChg chg="add del">
          <ac:chgData name="karma chimi" userId="838e2fad5659a6ad" providerId="LiveId" clId="{2A3EC4B3-0C1B-482B-A13B-8ECC31988FE0}" dt="2025-09-21T21:52:46.573" v="2102" actId="26606"/>
          <ac:spMkLst>
            <pc:docMk/>
            <pc:sldMk cId="141175803" sldId="269"/>
            <ac:spMk id="54" creationId="{E914257E-1E2A-4AC7-89EC-1FB65C9C0A0D}"/>
          </ac:spMkLst>
        </pc:spChg>
        <pc:spChg chg="add del">
          <ac:chgData name="karma chimi" userId="838e2fad5659a6ad" providerId="LiveId" clId="{2A3EC4B3-0C1B-482B-A13B-8ECC31988FE0}" dt="2025-09-21T21:52:46.573" v="2102" actId="26606"/>
          <ac:spMkLst>
            <pc:docMk/>
            <pc:sldMk cId="141175803" sldId="269"/>
            <ac:spMk id="55" creationId="{03E1C8F1-97F5-489C-8308-958F09657254}"/>
          </ac:spMkLst>
        </pc:spChg>
        <pc:spChg chg="add del">
          <ac:chgData name="karma chimi" userId="838e2fad5659a6ad" providerId="LiveId" clId="{2A3EC4B3-0C1B-482B-A13B-8ECC31988FE0}" dt="2025-09-21T21:52:46.573" v="2102" actId="26606"/>
          <ac:spMkLst>
            <pc:docMk/>
            <pc:sldMk cId="141175803" sldId="269"/>
            <ac:spMk id="56" creationId="{DEB62645-D4DA-4E99-8344-B1536F63D108}"/>
          </ac:spMkLst>
        </pc:spChg>
        <pc:spChg chg="add del">
          <ac:chgData name="karma chimi" userId="838e2fad5659a6ad" providerId="LiveId" clId="{2A3EC4B3-0C1B-482B-A13B-8ECC31988FE0}" dt="2025-09-21T21:52:48.410" v="2104" actId="26606"/>
          <ac:spMkLst>
            <pc:docMk/>
            <pc:sldMk cId="141175803" sldId="269"/>
            <ac:spMk id="58" creationId="{A8384FB5-9ADC-4DDC-881B-597D56F5B15D}"/>
          </ac:spMkLst>
        </pc:spChg>
        <pc:spChg chg="add del">
          <ac:chgData name="karma chimi" userId="838e2fad5659a6ad" providerId="LiveId" clId="{2A3EC4B3-0C1B-482B-A13B-8ECC31988FE0}" dt="2025-09-21T21:52:48.410" v="2104" actId="26606"/>
          <ac:spMkLst>
            <pc:docMk/>
            <pc:sldMk cId="141175803" sldId="269"/>
            <ac:spMk id="59" creationId="{1199E1B1-A8C0-4FE8-A5A8-1CB41D69F857}"/>
          </ac:spMkLst>
        </pc:spChg>
        <pc:spChg chg="add del">
          <ac:chgData name="karma chimi" userId="838e2fad5659a6ad" providerId="LiveId" clId="{2A3EC4B3-0C1B-482B-A13B-8ECC31988FE0}" dt="2025-09-21T21:52:48.410" v="2104" actId="26606"/>
          <ac:spMkLst>
            <pc:docMk/>
            <pc:sldMk cId="141175803" sldId="269"/>
            <ac:spMk id="60" creationId="{84A8DE83-DE75-4B41-9DB4-A7EC0B0DEC0B}"/>
          </ac:spMkLst>
        </pc:spChg>
        <pc:spChg chg="add del">
          <ac:chgData name="karma chimi" userId="838e2fad5659a6ad" providerId="LiveId" clId="{2A3EC4B3-0C1B-482B-A13B-8ECC31988FE0}" dt="2025-09-21T21:52:51.402" v="2106" actId="26606"/>
          <ac:spMkLst>
            <pc:docMk/>
            <pc:sldMk cId="141175803" sldId="269"/>
            <ac:spMk id="62" creationId="{5DCB5928-DC7D-4612-9922-441966E15627}"/>
          </ac:spMkLst>
        </pc:spChg>
        <pc:spChg chg="add del">
          <ac:chgData name="karma chimi" userId="838e2fad5659a6ad" providerId="LiveId" clId="{2A3EC4B3-0C1B-482B-A13B-8ECC31988FE0}" dt="2025-09-21T21:52:51.402" v="2106" actId="26606"/>
          <ac:spMkLst>
            <pc:docMk/>
            <pc:sldMk cId="141175803" sldId="269"/>
            <ac:spMk id="63" creationId="{682C1161-1736-45EC-99B7-33F3CAE9D517}"/>
          </ac:spMkLst>
        </pc:spChg>
        <pc:spChg chg="add del">
          <ac:chgData name="karma chimi" userId="838e2fad5659a6ad" providerId="LiveId" clId="{2A3EC4B3-0C1B-482B-A13B-8ECC31988FE0}" dt="2025-09-21T21:52:51.402" v="2106" actId="26606"/>
          <ac:spMkLst>
            <pc:docMk/>
            <pc:sldMk cId="141175803" sldId="269"/>
            <ac:spMk id="64" creationId="{84D4DDB8-B68F-45B0-9F62-C4279996F672}"/>
          </ac:spMkLst>
        </pc:spChg>
        <pc:spChg chg="add del">
          <ac:chgData name="karma chimi" userId="838e2fad5659a6ad" providerId="LiveId" clId="{2A3EC4B3-0C1B-482B-A13B-8ECC31988FE0}" dt="2025-09-21T21:52:51.402" v="2106" actId="26606"/>
          <ac:spMkLst>
            <pc:docMk/>
            <pc:sldMk cId="141175803" sldId="269"/>
            <ac:spMk id="65" creationId="{AF2F604E-43BE-4DC3-B983-E071523364F8}"/>
          </ac:spMkLst>
        </pc:spChg>
        <pc:spChg chg="add del">
          <ac:chgData name="karma chimi" userId="838e2fad5659a6ad" providerId="LiveId" clId="{2A3EC4B3-0C1B-482B-A13B-8ECC31988FE0}" dt="2025-09-21T21:52:51.402" v="2106" actId="26606"/>
          <ac:spMkLst>
            <pc:docMk/>
            <pc:sldMk cId="141175803" sldId="269"/>
            <ac:spMk id="66" creationId="{08C9B587-E65E-4B52-B37C-ABEBB6E87928}"/>
          </ac:spMkLst>
        </pc:spChg>
        <pc:spChg chg="add">
          <ac:chgData name="karma chimi" userId="838e2fad5659a6ad" providerId="LiveId" clId="{2A3EC4B3-0C1B-482B-A13B-8ECC31988FE0}" dt="2025-09-21T21:52:51.422" v="2107" actId="26606"/>
          <ac:spMkLst>
            <pc:docMk/>
            <pc:sldMk cId="141175803" sldId="269"/>
            <ac:spMk id="68" creationId="{A8384FB5-9ADC-4DDC-881B-597D56F5B15D}"/>
          </ac:spMkLst>
        </pc:spChg>
        <pc:spChg chg="add">
          <ac:chgData name="karma chimi" userId="838e2fad5659a6ad" providerId="LiveId" clId="{2A3EC4B3-0C1B-482B-A13B-8ECC31988FE0}" dt="2025-09-21T21:52:51.422" v="2107" actId="26606"/>
          <ac:spMkLst>
            <pc:docMk/>
            <pc:sldMk cId="141175803" sldId="269"/>
            <ac:spMk id="69" creationId="{1199E1B1-A8C0-4FE8-A5A8-1CB41D69F857}"/>
          </ac:spMkLst>
        </pc:spChg>
        <pc:spChg chg="add">
          <ac:chgData name="karma chimi" userId="838e2fad5659a6ad" providerId="LiveId" clId="{2A3EC4B3-0C1B-482B-A13B-8ECC31988FE0}" dt="2025-09-21T21:52:51.422" v="2107" actId="26606"/>
          <ac:spMkLst>
            <pc:docMk/>
            <pc:sldMk cId="141175803" sldId="269"/>
            <ac:spMk id="70" creationId="{84A8DE83-DE75-4B41-9DB4-A7EC0B0DEC0B}"/>
          </ac:spMkLst>
        </pc:spChg>
        <pc:spChg chg="add">
          <ac:chgData name="karma chimi" userId="838e2fad5659a6ad" providerId="LiveId" clId="{2A3EC4B3-0C1B-482B-A13B-8ECC31988FE0}" dt="2025-09-21T21:52:51.422" v="2107" actId="26606"/>
          <ac:spMkLst>
            <pc:docMk/>
            <pc:sldMk cId="141175803" sldId="269"/>
            <ac:spMk id="71" creationId="{A7009A0A-BEF5-4EAC-AF15-E4F9F002E239}"/>
          </ac:spMkLst>
        </pc:spChg>
        <pc:grpChg chg="add del">
          <ac:chgData name="karma chimi" userId="838e2fad5659a6ad" providerId="LiveId" clId="{2A3EC4B3-0C1B-482B-A13B-8ECC31988FE0}" dt="2025-09-21T21:48:24.437" v="1988" actId="26606"/>
          <ac:grpSpMkLst>
            <pc:docMk/>
            <pc:sldMk cId="141175803" sldId="269"/>
            <ac:grpSpMk id="14" creationId="{3AF6A671-C637-4547-85F4-51B6D1881399}"/>
          </ac:grpSpMkLst>
        </pc:grpChg>
        <pc:grpChg chg="add del">
          <ac:chgData name="karma chimi" userId="838e2fad5659a6ad" providerId="LiveId" clId="{2A3EC4B3-0C1B-482B-A13B-8ECC31988FE0}" dt="2025-09-21T21:51:27.727" v="2064" actId="26606"/>
          <ac:grpSpMkLst>
            <pc:docMk/>
            <pc:sldMk cId="141175803" sldId="269"/>
            <ac:grpSpMk id="30" creationId="{3AF6A671-C637-4547-85F4-51B6D1881399}"/>
          </ac:grpSpMkLst>
        </pc:grpChg>
        <pc:graphicFrameChg chg="add del mod modGraphic">
          <ac:chgData name="karma chimi" userId="838e2fad5659a6ad" providerId="LiveId" clId="{2A3EC4B3-0C1B-482B-A13B-8ECC31988FE0}" dt="2025-09-21T21:48:16.527" v="1985" actId="478"/>
          <ac:graphicFrameMkLst>
            <pc:docMk/>
            <pc:sldMk cId="141175803" sldId="269"/>
            <ac:graphicFrameMk id="6" creationId="{AADC180E-B1DE-3E52-37AD-80822F4C2FBA}"/>
          </ac:graphicFrameMkLst>
        </pc:graphicFrameChg>
        <pc:graphicFrameChg chg="add mod modGraphic">
          <ac:chgData name="karma chimi" userId="838e2fad5659a6ad" providerId="LiveId" clId="{2A3EC4B3-0C1B-482B-A13B-8ECC31988FE0}" dt="2025-09-22T04:01:22.635" v="2298" actId="20577"/>
          <ac:graphicFrameMkLst>
            <pc:docMk/>
            <pc:sldMk cId="141175803" sldId="269"/>
            <ac:graphicFrameMk id="7" creationId="{E6B8BAB8-6A75-D4B7-4AEE-A0EF289BE139}"/>
          </ac:graphicFrameMkLst>
        </pc:graphicFrameChg>
      </pc:sldChg>
      <pc:sldChg chg="addSp delSp modSp new mod setBg">
        <pc:chgData name="karma chimi" userId="838e2fad5659a6ad" providerId="LiveId" clId="{2A3EC4B3-0C1B-482B-A13B-8ECC31988FE0}" dt="2025-09-22T07:10:51.172" v="2850" actId="207"/>
        <pc:sldMkLst>
          <pc:docMk/>
          <pc:sldMk cId="439456708" sldId="270"/>
        </pc:sldMkLst>
        <pc:spChg chg="add">
          <ac:chgData name="karma chimi" userId="838e2fad5659a6ad" providerId="LiveId" clId="{2A3EC4B3-0C1B-482B-A13B-8ECC31988FE0}" dt="2025-09-22T05:10:01.771" v="2708"/>
          <ac:spMkLst>
            <pc:docMk/>
            <pc:sldMk cId="439456708" sldId="270"/>
            <ac:spMk id="2" creationId="{31920D49-AD29-3801-8B1B-55591A79035A}"/>
          </ac:spMkLst>
        </pc:spChg>
        <pc:spChg chg="del mod">
          <ac:chgData name="karma chimi" userId="838e2fad5659a6ad" providerId="LiveId" clId="{2A3EC4B3-0C1B-482B-A13B-8ECC31988FE0}" dt="2025-09-21T22:05:55.373" v="2215" actId="478"/>
          <ac:spMkLst>
            <pc:docMk/>
            <pc:sldMk cId="439456708" sldId="270"/>
            <ac:spMk id="2" creationId="{8F19E2E1-07CA-4E8E-88AC-02B98801570F}"/>
          </ac:spMkLst>
        </pc:spChg>
        <pc:spChg chg="add del mod">
          <ac:chgData name="karma chimi" userId="838e2fad5659a6ad" providerId="LiveId" clId="{2A3EC4B3-0C1B-482B-A13B-8ECC31988FE0}" dt="2025-09-22T05:10:10.344" v="2711" actId="478"/>
          <ac:spMkLst>
            <pc:docMk/>
            <pc:sldMk cId="439456708" sldId="270"/>
            <ac:spMk id="3" creationId="{0D29A362-92F7-B7C8-1C11-C0724891E8CC}"/>
          </ac:spMkLst>
        </pc:spChg>
        <pc:spChg chg="del">
          <ac:chgData name="karma chimi" userId="838e2fad5659a6ad" providerId="LiveId" clId="{2A3EC4B3-0C1B-482B-A13B-8ECC31988FE0}" dt="2025-09-21T22:05:35.987" v="2207"/>
          <ac:spMkLst>
            <pc:docMk/>
            <pc:sldMk cId="439456708" sldId="270"/>
            <ac:spMk id="3" creationId="{8CC69E46-7973-069F-8132-3C9152293E2C}"/>
          </ac:spMkLst>
        </pc:spChg>
        <pc:spChg chg="add del mod">
          <ac:chgData name="karma chimi" userId="838e2fad5659a6ad" providerId="LiveId" clId="{2A3EC4B3-0C1B-482B-A13B-8ECC31988FE0}" dt="2025-09-22T05:10:07.602" v="2710" actId="478"/>
          <ac:spMkLst>
            <pc:docMk/>
            <pc:sldMk cId="439456708" sldId="270"/>
            <ac:spMk id="4" creationId="{5CF165B0-0759-5DEA-9EDC-218E73AB6850}"/>
          </ac:spMkLst>
        </pc:spChg>
        <pc:spChg chg="add mod">
          <ac:chgData name="karma chimi" userId="838e2fad5659a6ad" providerId="LiveId" clId="{2A3EC4B3-0C1B-482B-A13B-8ECC31988FE0}" dt="2025-09-22T07:10:51.172" v="2850" actId="207"/>
          <ac:spMkLst>
            <pc:docMk/>
            <pc:sldMk cId="439456708" sldId="270"/>
            <ac:spMk id="5" creationId="{439CFC3F-1AFC-EE4B-B86A-1DBE73169303}"/>
          </ac:spMkLst>
        </pc:spChg>
        <pc:spChg chg="add del mod">
          <ac:chgData name="karma chimi" userId="838e2fad5659a6ad" providerId="LiveId" clId="{2A3EC4B3-0C1B-482B-A13B-8ECC31988FE0}" dt="2025-09-21T22:05:56.740" v="2216" actId="478"/>
          <ac:spMkLst>
            <pc:docMk/>
            <pc:sldMk cId="439456708" sldId="270"/>
            <ac:spMk id="6" creationId="{A1BC041E-594F-166B-E05D-9D872DA47899}"/>
          </ac:spMkLst>
        </pc:spChg>
        <pc:spChg chg="add del">
          <ac:chgData name="karma chimi" userId="838e2fad5659a6ad" providerId="LiveId" clId="{2A3EC4B3-0C1B-482B-A13B-8ECC31988FE0}" dt="2025-09-22T05:10:23.469" v="2715" actId="26606"/>
          <ac:spMkLst>
            <pc:docMk/>
            <pc:sldMk cId="439456708" sldId="270"/>
            <ac:spMk id="10" creationId="{70DFC902-7D23-471A-B557-B6B6917D7A0D}"/>
          </ac:spMkLst>
        </pc:spChg>
        <pc:spChg chg="add del">
          <ac:chgData name="karma chimi" userId="838e2fad5659a6ad" providerId="LiveId" clId="{2A3EC4B3-0C1B-482B-A13B-8ECC31988FE0}" dt="2025-09-22T05:10:23.469" v="2715" actId="26606"/>
          <ac:spMkLst>
            <pc:docMk/>
            <pc:sldMk cId="439456708" sldId="270"/>
            <ac:spMk id="12" creationId="{A55D5633-D557-4DCA-982C-FF36EB7A1C00}"/>
          </ac:spMkLst>
        </pc:spChg>
        <pc:spChg chg="add del">
          <ac:chgData name="karma chimi" userId="838e2fad5659a6ad" providerId="LiveId" clId="{2A3EC4B3-0C1B-482B-A13B-8ECC31988FE0}" dt="2025-09-22T05:10:23.469" v="2715" actId="26606"/>
          <ac:spMkLst>
            <pc:docMk/>
            <pc:sldMk cId="439456708" sldId="270"/>
            <ac:spMk id="14" creationId="{450D3AD2-FA80-415F-A9CE-54D884561CD7}"/>
          </ac:spMkLst>
        </pc:spChg>
        <pc:spChg chg="add del">
          <ac:chgData name="karma chimi" userId="838e2fad5659a6ad" providerId="LiveId" clId="{2A3EC4B3-0C1B-482B-A13B-8ECC31988FE0}" dt="2025-09-22T05:10:24.546" v="2717" actId="26606"/>
          <ac:spMkLst>
            <pc:docMk/>
            <pc:sldMk cId="439456708" sldId="270"/>
            <ac:spMk id="19" creationId="{4BC99CB9-DDAD-44A2-8A1C-E3AF4E72DF5C}"/>
          </ac:spMkLst>
        </pc:spChg>
        <pc:spChg chg="add del">
          <ac:chgData name="karma chimi" userId="838e2fad5659a6ad" providerId="LiveId" clId="{2A3EC4B3-0C1B-482B-A13B-8ECC31988FE0}" dt="2025-09-22T05:10:24.546" v="2717" actId="26606"/>
          <ac:spMkLst>
            <pc:docMk/>
            <pc:sldMk cId="439456708" sldId="270"/>
            <ac:spMk id="25" creationId="{64053CBF-3932-45FF-8285-EE5146085F3A}"/>
          </ac:spMkLst>
        </pc:spChg>
        <pc:spChg chg="add del">
          <ac:chgData name="karma chimi" userId="838e2fad5659a6ad" providerId="LiveId" clId="{2A3EC4B3-0C1B-482B-A13B-8ECC31988FE0}" dt="2025-09-22T05:10:28.320" v="2719" actId="26606"/>
          <ac:spMkLst>
            <pc:docMk/>
            <pc:sldMk cId="439456708" sldId="270"/>
            <ac:spMk id="28" creationId="{C9A36457-A5F4-4103-A443-02581C09185B}"/>
          </ac:spMkLst>
        </pc:spChg>
        <pc:spChg chg="add del">
          <ac:chgData name="karma chimi" userId="838e2fad5659a6ad" providerId="LiveId" clId="{2A3EC4B3-0C1B-482B-A13B-8ECC31988FE0}" dt="2025-09-22T05:10:28.320" v="2719" actId="26606"/>
          <ac:spMkLst>
            <pc:docMk/>
            <pc:sldMk cId="439456708" sldId="270"/>
            <ac:spMk id="29" creationId="{DC5FB7E8-B636-40FA-BE8D-48145C0F5C57}"/>
          </ac:spMkLst>
        </pc:spChg>
        <pc:spChg chg="add del">
          <ac:chgData name="karma chimi" userId="838e2fad5659a6ad" providerId="LiveId" clId="{2A3EC4B3-0C1B-482B-A13B-8ECC31988FE0}" dt="2025-09-22T05:10:28.320" v="2719" actId="26606"/>
          <ac:spMkLst>
            <pc:docMk/>
            <pc:sldMk cId="439456708" sldId="270"/>
            <ac:spMk id="30" creationId="{142DCE2C-2863-46FA-9BE7-24365A24D9BA}"/>
          </ac:spMkLst>
        </pc:spChg>
        <pc:spChg chg="add del">
          <ac:chgData name="karma chimi" userId="838e2fad5659a6ad" providerId="LiveId" clId="{2A3EC4B3-0C1B-482B-A13B-8ECC31988FE0}" dt="2025-09-22T05:11:24.358" v="2747" actId="26606"/>
          <ac:spMkLst>
            <pc:docMk/>
            <pc:sldMk cId="439456708" sldId="270"/>
            <ac:spMk id="32" creationId="{D038248A-211C-4EEC-8401-C761B929FB52}"/>
          </ac:spMkLst>
        </pc:spChg>
        <pc:spChg chg="add del">
          <ac:chgData name="karma chimi" userId="838e2fad5659a6ad" providerId="LiveId" clId="{2A3EC4B3-0C1B-482B-A13B-8ECC31988FE0}" dt="2025-09-22T05:11:24.358" v="2747" actId="26606"/>
          <ac:spMkLst>
            <pc:docMk/>
            <pc:sldMk cId="439456708" sldId="270"/>
            <ac:spMk id="33" creationId="{C30A849F-66D9-40C8-BEC8-35AFF8F4568F}"/>
          </ac:spMkLst>
        </pc:spChg>
        <pc:spChg chg="add del">
          <ac:chgData name="karma chimi" userId="838e2fad5659a6ad" providerId="LiveId" clId="{2A3EC4B3-0C1B-482B-A13B-8ECC31988FE0}" dt="2025-09-22T05:11:18.062" v="2742" actId="26606"/>
          <ac:spMkLst>
            <pc:docMk/>
            <pc:sldMk cId="439456708" sldId="270"/>
            <ac:spMk id="40" creationId="{43C823D3-D619-407C-89E0-C6F6B1E7A42A}"/>
          </ac:spMkLst>
        </pc:spChg>
        <pc:spChg chg="add del">
          <ac:chgData name="karma chimi" userId="838e2fad5659a6ad" providerId="LiveId" clId="{2A3EC4B3-0C1B-482B-A13B-8ECC31988FE0}" dt="2025-09-22T05:11:18.062" v="2742" actId="26606"/>
          <ac:spMkLst>
            <pc:docMk/>
            <pc:sldMk cId="439456708" sldId="270"/>
            <ac:spMk id="42" creationId="{047F8E3E-2FFA-4A0F-B3C7-E57ADDCFB415}"/>
          </ac:spMkLst>
        </pc:spChg>
        <pc:spChg chg="add del">
          <ac:chgData name="karma chimi" userId="838e2fad5659a6ad" providerId="LiveId" clId="{2A3EC4B3-0C1B-482B-A13B-8ECC31988FE0}" dt="2025-09-22T05:11:18.650" v="2744" actId="26606"/>
          <ac:spMkLst>
            <pc:docMk/>
            <pc:sldMk cId="439456708" sldId="270"/>
            <ac:spMk id="56" creationId="{4BC99CB9-DDAD-44A2-8A1C-E3AF4E72DF5C}"/>
          </ac:spMkLst>
        </pc:spChg>
        <pc:spChg chg="add del">
          <ac:chgData name="karma chimi" userId="838e2fad5659a6ad" providerId="LiveId" clId="{2A3EC4B3-0C1B-482B-A13B-8ECC31988FE0}" dt="2025-09-22T05:11:18.650" v="2744" actId="26606"/>
          <ac:spMkLst>
            <pc:docMk/>
            <pc:sldMk cId="439456708" sldId="270"/>
            <ac:spMk id="57" creationId="{1561AEE4-4E38-4BAC-976D-E0DE523FC5D1}"/>
          </ac:spMkLst>
        </pc:spChg>
        <pc:spChg chg="add del">
          <ac:chgData name="karma chimi" userId="838e2fad5659a6ad" providerId="LiveId" clId="{2A3EC4B3-0C1B-482B-A13B-8ECC31988FE0}" dt="2025-09-22T05:11:24.350" v="2746" actId="26606"/>
          <ac:spMkLst>
            <pc:docMk/>
            <pc:sldMk cId="439456708" sldId="270"/>
            <ac:spMk id="66" creationId="{98DDA986-B6EE-4642-AC60-0490373E69D0}"/>
          </ac:spMkLst>
        </pc:spChg>
        <pc:spChg chg="add del">
          <ac:chgData name="karma chimi" userId="838e2fad5659a6ad" providerId="LiveId" clId="{2A3EC4B3-0C1B-482B-A13B-8ECC31988FE0}" dt="2025-09-22T05:11:24.350" v="2746" actId="26606"/>
          <ac:spMkLst>
            <pc:docMk/>
            <pc:sldMk cId="439456708" sldId="270"/>
            <ac:spMk id="67" creationId="{80B62878-12EF-4E97-A284-47BAFC30DA2E}"/>
          </ac:spMkLst>
        </pc:spChg>
        <pc:spChg chg="add del">
          <ac:chgData name="karma chimi" userId="838e2fad5659a6ad" providerId="LiveId" clId="{2A3EC4B3-0C1B-482B-A13B-8ECC31988FE0}" dt="2025-09-22T05:11:24.350" v="2746" actId="26606"/>
          <ac:spMkLst>
            <pc:docMk/>
            <pc:sldMk cId="439456708" sldId="270"/>
            <ac:spMk id="68" creationId="{6D79188D-1ED5-4705-B8C7-5D6FB7670AB3}"/>
          </ac:spMkLst>
        </pc:spChg>
        <pc:spChg chg="add">
          <ac:chgData name="karma chimi" userId="838e2fad5659a6ad" providerId="LiveId" clId="{2A3EC4B3-0C1B-482B-A13B-8ECC31988FE0}" dt="2025-09-22T05:11:24.358" v="2747" actId="26606"/>
          <ac:spMkLst>
            <pc:docMk/>
            <pc:sldMk cId="439456708" sldId="270"/>
            <ac:spMk id="70" creationId="{081EA652-8C6A-4E69-BEB9-170809474553}"/>
          </ac:spMkLst>
        </pc:spChg>
        <pc:spChg chg="add">
          <ac:chgData name="karma chimi" userId="838e2fad5659a6ad" providerId="LiveId" clId="{2A3EC4B3-0C1B-482B-A13B-8ECC31988FE0}" dt="2025-09-22T05:11:24.358" v="2747" actId="26606"/>
          <ac:spMkLst>
            <pc:docMk/>
            <pc:sldMk cId="439456708" sldId="270"/>
            <ac:spMk id="71" creationId="{5298780A-33B9-4EA2-8F67-DE68AD62841B}"/>
          </ac:spMkLst>
        </pc:spChg>
        <pc:spChg chg="add">
          <ac:chgData name="karma chimi" userId="838e2fad5659a6ad" providerId="LiveId" clId="{2A3EC4B3-0C1B-482B-A13B-8ECC31988FE0}" dt="2025-09-22T05:11:24.358" v="2747" actId="26606"/>
          <ac:spMkLst>
            <pc:docMk/>
            <pc:sldMk cId="439456708" sldId="270"/>
            <ac:spMk id="72" creationId="{7F488E8B-4E1E-4402-8935-D4E6C02615C7}"/>
          </ac:spMkLst>
        </pc:spChg>
        <pc:grpChg chg="add del">
          <ac:chgData name="karma chimi" userId="838e2fad5659a6ad" providerId="LiveId" clId="{2A3EC4B3-0C1B-482B-A13B-8ECC31988FE0}" dt="2025-09-22T05:10:24.546" v="2717" actId="26606"/>
          <ac:grpSpMkLst>
            <pc:docMk/>
            <pc:sldMk cId="439456708" sldId="270"/>
            <ac:grpSpMk id="20" creationId="{B63ACBA3-DEFD-4C6D-BBA0-64468FA99C2D}"/>
          </ac:grpSpMkLst>
        </pc:grpChg>
        <pc:grpChg chg="add del">
          <ac:chgData name="karma chimi" userId="838e2fad5659a6ad" providerId="LiveId" clId="{2A3EC4B3-0C1B-482B-A13B-8ECC31988FE0}" dt="2025-09-22T05:10:24.546" v="2717" actId="26606"/>
          <ac:grpSpMkLst>
            <pc:docMk/>
            <pc:sldMk cId="439456708" sldId="270"/>
            <ac:grpSpMk id="26" creationId="{2E751C04-BEA6-446B-A678-9C74819EBD4C}"/>
          </ac:grpSpMkLst>
        </pc:grpChg>
        <pc:grpChg chg="add del">
          <ac:chgData name="karma chimi" userId="838e2fad5659a6ad" providerId="LiveId" clId="{2A3EC4B3-0C1B-482B-A13B-8ECC31988FE0}" dt="2025-09-22T05:11:24.358" v="2747" actId="26606"/>
          <ac:grpSpMkLst>
            <pc:docMk/>
            <pc:sldMk cId="439456708" sldId="270"/>
            <ac:grpSpMk id="34" creationId="{04542298-A2B1-480F-A11C-A40EDD19B857}"/>
          </ac:grpSpMkLst>
        </pc:grpChg>
        <pc:grpChg chg="add del">
          <ac:chgData name="karma chimi" userId="838e2fad5659a6ad" providerId="LiveId" clId="{2A3EC4B3-0C1B-482B-A13B-8ECC31988FE0}" dt="2025-09-22T05:11:24.358" v="2747" actId="26606"/>
          <ac:grpSpMkLst>
            <pc:docMk/>
            <pc:sldMk cId="439456708" sldId="270"/>
            <ac:grpSpMk id="35" creationId="{2A5C9C35-2375-49EB-B99C-17C87D42FE7C}"/>
          </ac:grpSpMkLst>
        </pc:grpChg>
        <pc:grpChg chg="add del">
          <ac:chgData name="karma chimi" userId="838e2fad5659a6ad" providerId="LiveId" clId="{2A3EC4B3-0C1B-482B-A13B-8ECC31988FE0}" dt="2025-09-22T05:11:18.062" v="2742" actId="26606"/>
          <ac:grpSpMkLst>
            <pc:docMk/>
            <pc:sldMk cId="439456708" sldId="270"/>
            <ac:grpSpMk id="44" creationId="{33D939F1-7ABE-4D0E-946A-43F37F556AFD}"/>
          </ac:grpSpMkLst>
        </pc:grpChg>
        <pc:grpChg chg="add del">
          <ac:chgData name="karma chimi" userId="838e2fad5659a6ad" providerId="LiveId" clId="{2A3EC4B3-0C1B-482B-A13B-8ECC31988FE0}" dt="2025-09-22T05:11:18.062" v="2742" actId="26606"/>
          <ac:grpSpMkLst>
            <pc:docMk/>
            <pc:sldMk cId="439456708" sldId="270"/>
            <ac:grpSpMk id="50" creationId="{9DB3963A-4187-4A72-9DA4-CA6BADE22931}"/>
          </ac:grpSpMkLst>
        </pc:grpChg>
        <pc:grpChg chg="add del">
          <ac:chgData name="karma chimi" userId="838e2fad5659a6ad" providerId="LiveId" clId="{2A3EC4B3-0C1B-482B-A13B-8ECC31988FE0}" dt="2025-09-22T05:11:18.650" v="2744" actId="26606"/>
          <ac:grpSpMkLst>
            <pc:docMk/>
            <pc:sldMk cId="439456708" sldId="270"/>
            <ac:grpSpMk id="58" creationId="{F0BC676B-D19A-44DB-910A-0C0E6D433979}"/>
          </ac:grpSpMkLst>
        </pc:grpChg>
      </pc:sldChg>
      <pc:sldChg chg="addSp delSp modSp new mod setBg">
        <pc:chgData name="karma chimi" userId="838e2fad5659a6ad" providerId="LiveId" clId="{2A3EC4B3-0C1B-482B-A13B-8ECC31988FE0}" dt="2025-09-22T05:05:16.547" v="2705" actId="20577"/>
        <pc:sldMkLst>
          <pc:docMk/>
          <pc:sldMk cId="680408918" sldId="271"/>
        </pc:sldMkLst>
        <pc:spChg chg="mod">
          <ac:chgData name="karma chimi" userId="838e2fad5659a6ad" providerId="LiveId" clId="{2A3EC4B3-0C1B-482B-A13B-8ECC31988FE0}" dt="2025-09-22T04:31:36.259" v="2491" actId="27636"/>
          <ac:spMkLst>
            <pc:docMk/>
            <pc:sldMk cId="680408918" sldId="271"/>
            <ac:spMk id="2" creationId="{ECEC1A55-1E9B-458C-C5A7-470F6F9E0785}"/>
          </ac:spMkLst>
        </pc:spChg>
        <pc:spChg chg="add del">
          <ac:chgData name="karma chimi" userId="838e2fad5659a6ad" providerId="LiveId" clId="{2A3EC4B3-0C1B-482B-A13B-8ECC31988FE0}" dt="2025-09-22T04:00:15.982" v="2236" actId="26606"/>
          <ac:spMkLst>
            <pc:docMk/>
            <pc:sldMk cId="680408918" sldId="271"/>
            <ac:spMk id="3" creationId="{ADA1B90F-DF12-34EF-EB35-9E2FE233F4CA}"/>
          </ac:spMkLst>
        </pc:spChg>
        <pc:spChg chg="add del mod">
          <ac:chgData name="karma chimi" userId="838e2fad5659a6ad" providerId="LiveId" clId="{2A3EC4B3-0C1B-482B-A13B-8ECC31988FE0}" dt="2025-09-22T04:20:39.197" v="2403"/>
          <ac:spMkLst>
            <pc:docMk/>
            <pc:sldMk cId="680408918" sldId="271"/>
            <ac:spMk id="6" creationId="{8E6EE3B5-EB3B-EE4D-AB41-571133F4D036}"/>
          </ac:spMkLst>
        </pc:spChg>
        <pc:spChg chg="add del">
          <ac:chgData name="karma chimi" userId="838e2fad5659a6ad" providerId="LiveId" clId="{2A3EC4B3-0C1B-482B-A13B-8ECC31988FE0}" dt="2025-09-22T04:00:04.751" v="2229" actId="26606"/>
          <ac:spMkLst>
            <pc:docMk/>
            <pc:sldMk cId="680408918" sldId="271"/>
            <ac:spMk id="10" creationId="{01A22726-DA03-BCB0-F12E-98258FB7E5C0}"/>
          </ac:spMkLst>
        </pc:spChg>
        <pc:spChg chg="add del mod">
          <ac:chgData name="karma chimi" userId="838e2fad5659a6ad" providerId="LiveId" clId="{2A3EC4B3-0C1B-482B-A13B-8ECC31988FE0}" dt="2025-09-22T04:28:05.296" v="2461"/>
          <ac:spMkLst>
            <pc:docMk/>
            <pc:sldMk cId="680408918" sldId="271"/>
            <ac:spMk id="11" creationId="{D801CBE2-B8C8-6B44-FF02-BD28C999F560}"/>
          </ac:spMkLst>
        </pc:spChg>
        <pc:spChg chg="add del">
          <ac:chgData name="karma chimi" userId="838e2fad5659a6ad" providerId="LiveId" clId="{2A3EC4B3-0C1B-482B-A13B-8ECC31988FE0}" dt="2025-09-22T04:00:09.320" v="2231" actId="26606"/>
          <ac:spMkLst>
            <pc:docMk/>
            <pc:sldMk cId="680408918" sldId="271"/>
            <ac:spMk id="12" creationId="{353CF00F-82D0-0DBA-75D5-1D01B4526C68}"/>
          </ac:spMkLst>
        </pc:spChg>
        <pc:spChg chg="add del">
          <ac:chgData name="karma chimi" userId="838e2fad5659a6ad" providerId="LiveId" clId="{2A3EC4B3-0C1B-482B-A13B-8ECC31988FE0}" dt="2025-09-22T04:00:14.031" v="2233" actId="26606"/>
          <ac:spMkLst>
            <pc:docMk/>
            <pc:sldMk cId="680408918" sldId="271"/>
            <ac:spMk id="15" creationId="{353CF00F-82D0-0DBA-75D5-1D01B4526C68}"/>
          </ac:spMkLst>
        </pc:spChg>
        <pc:spChg chg="add del mod">
          <ac:chgData name="karma chimi" userId="838e2fad5659a6ad" providerId="LiveId" clId="{2A3EC4B3-0C1B-482B-A13B-8ECC31988FE0}" dt="2025-09-22T04:39:45.481" v="2550" actId="47"/>
          <ac:spMkLst>
            <pc:docMk/>
            <pc:sldMk cId="680408918" sldId="271"/>
            <ac:spMk id="17" creationId="{44B188BF-3A27-1451-1D58-D36487B344A4}"/>
          </ac:spMkLst>
        </pc:spChg>
        <pc:spChg chg="add del">
          <ac:chgData name="karma chimi" userId="838e2fad5659a6ad" providerId="LiveId" clId="{2A3EC4B3-0C1B-482B-A13B-8ECC31988FE0}" dt="2025-09-22T04:00:15.974" v="2235" actId="26606"/>
          <ac:spMkLst>
            <pc:docMk/>
            <pc:sldMk cId="680408918" sldId="271"/>
            <ac:spMk id="18" creationId="{01A22726-DA03-BCB0-F12E-98258FB7E5C0}"/>
          </ac:spMkLst>
        </pc:spChg>
        <pc:spChg chg="add del">
          <ac:chgData name="karma chimi" userId="838e2fad5659a6ad" providerId="LiveId" clId="{2A3EC4B3-0C1B-482B-A13B-8ECC31988FE0}" dt="2025-09-22T04:21:58.024" v="2427" actId="26606"/>
          <ac:spMkLst>
            <pc:docMk/>
            <pc:sldMk cId="680408918" sldId="271"/>
            <ac:spMk id="21" creationId="{353CF00F-82D0-0DBA-75D5-1D01B4526C68}"/>
          </ac:spMkLst>
        </pc:spChg>
        <pc:spChg chg="add del">
          <ac:chgData name="karma chimi" userId="838e2fad5659a6ad" providerId="LiveId" clId="{2A3EC4B3-0C1B-482B-A13B-8ECC31988FE0}" dt="2025-09-22T04:21:45.711" v="2420" actId="26606"/>
          <ac:spMkLst>
            <pc:docMk/>
            <pc:sldMk cId="680408918" sldId="271"/>
            <ac:spMk id="26" creationId="{924D84CD-5280-4B52-B96E-8EDAA2B20C51}"/>
          </ac:spMkLst>
        </pc:spChg>
        <pc:spChg chg="add del">
          <ac:chgData name="karma chimi" userId="838e2fad5659a6ad" providerId="LiveId" clId="{2A3EC4B3-0C1B-482B-A13B-8ECC31988FE0}" dt="2025-09-22T04:21:45.711" v="2420" actId="26606"/>
          <ac:spMkLst>
            <pc:docMk/>
            <pc:sldMk cId="680408918" sldId="271"/>
            <ac:spMk id="28" creationId="{6BC8DD5A-2177-6753-E2F9-C07A00190B7A}"/>
          </ac:spMkLst>
        </pc:spChg>
        <pc:spChg chg="add del">
          <ac:chgData name="karma chimi" userId="838e2fad5659a6ad" providerId="LiveId" clId="{2A3EC4B3-0C1B-482B-A13B-8ECC31988FE0}" dt="2025-09-22T04:21:49.838" v="2424" actId="26606"/>
          <ac:spMkLst>
            <pc:docMk/>
            <pc:sldMk cId="680408918" sldId="271"/>
            <ac:spMk id="33" creationId="{924D84CD-5280-4B52-B96E-8EDAA2B20C51}"/>
          </ac:spMkLst>
        </pc:spChg>
        <pc:spChg chg="add del">
          <ac:chgData name="karma chimi" userId="838e2fad5659a6ad" providerId="LiveId" clId="{2A3EC4B3-0C1B-482B-A13B-8ECC31988FE0}" dt="2025-09-22T04:21:49.838" v="2424" actId="26606"/>
          <ac:spMkLst>
            <pc:docMk/>
            <pc:sldMk cId="680408918" sldId="271"/>
            <ac:spMk id="34" creationId="{6BC8DD5A-2177-6753-E2F9-C07A00190B7A}"/>
          </ac:spMkLst>
        </pc:spChg>
        <pc:spChg chg="add del">
          <ac:chgData name="karma chimi" userId="838e2fad5659a6ad" providerId="LiveId" clId="{2A3EC4B3-0C1B-482B-A13B-8ECC31988FE0}" dt="2025-09-22T04:28:31.446" v="2469" actId="26606"/>
          <ac:spMkLst>
            <pc:docMk/>
            <pc:sldMk cId="680408918" sldId="271"/>
            <ac:spMk id="54" creationId="{A55D5633-D557-4DCA-982C-FF36EB7A1C00}"/>
          </ac:spMkLst>
        </pc:spChg>
        <pc:spChg chg="add del">
          <ac:chgData name="karma chimi" userId="838e2fad5659a6ad" providerId="LiveId" clId="{2A3EC4B3-0C1B-482B-A13B-8ECC31988FE0}" dt="2025-09-22T04:28:29.522" v="2467" actId="26606"/>
          <ac:spMkLst>
            <pc:docMk/>
            <pc:sldMk cId="680408918" sldId="271"/>
            <ac:spMk id="56" creationId="{290CB3DB-B42E-47BF-A595-527CB329A21A}"/>
          </ac:spMkLst>
        </pc:spChg>
        <pc:spChg chg="add del">
          <ac:chgData name="karma chimi" userId="838e2fad5659a6ad" providerId="LiveId" clId="{2A3EC4B3-0C1B-482B-A13B-8ECC31988FE0}" dt="2025-09-22T04:28:29.522" v="2467" actId="26606"/>
          <ac:spMkLst>
            <pc:docMk/>
            <pc:sldMk cId="680408918" sldId="271"/>
            <ac:spMk id="57" creationId="{963038BC-9FCB-466B-8EE5-7B0DC8F25C95}"/>
          </ac:spMkLst>
        </pc:spChg>
        <pc:spChg chg="add del">
          <ac:chgData name="karma chimi" userId="838e2fad5659a6ad" providerId="LiveId" clId="{2A3EC4B3-0C1B-482B-A13B-8ECC31988FE0}" dt="2025-09-22T04:28:29.522" v="2467" actId="26606"/>
          <ac:spMkLst>
            <pc:docMk/>
            <pc:sldMk cId="680408918" sldId="271"/>
            <ac:spMk id="58" creationId="{058F4797-C77D-4821-B8FF-057D7524C62D}"/>
          </ac:spMkLst>
        </pc:spChg>
        <pc:spChg chg="add del">
          <ac:chgData name="karma chimi" userId="838e2fad5659a6ad" providerId="LiveId" clId="{2A3EC4B3-0C1B-482B-A13B-8ECC31988FE0}" dt="2025-09-22T04:28:44.131" v="2477" actId="26606"/>
          <ac:spMkLst>
            <pc:docMk/>
            <pc:sldMk cId="680408918" sldId="271"/>
            <ac:spMk id="59" creationId="{924D84CD-5280-4B52-B96E-8EDAA2B20C51}"/>
          </ac:spMkLst>
        </pc:spChg>
        <pc:spChg chg="add del">
          <ac:chgData name="karma chimi" userId="838e2fad5659a6ad" providerId="LiveId" clId="{2A3EC4B3-0C1B-482B-A13B-8ECC31988FE0}" dt="2025-09-22T04:28:31.446" v="2469" actId="26606"/>
          <ac:spMkLst>
            <pc:docMk/>
            <pc:sldMk cId="680408918" sldId="271"/>
            <ac:spMk id="60" creationId="{70DFC902-7D23-471A-B557-B6B6917D7A0D}"/>
          </ac:spMkLst>
        </pc:spChg>
        <pc:spChg chg="add del">
          <ac:chgData name="karma chimi" userId="838e2fad5659a6ad" providerId="LiveId" clId="{2A3EC4B3-0C1B-482B-A13B-8ECC31988FE0}" dt="2025-09-22T04:28:44.131" v="2477" actId="26606"/>
          <ac:spMkLst>
            <pc:docMk/>
            <pc:sldMk cId="680408918" sldId="271"/>
            <ac:spMk id="61" creationId="{6BC8DD5A-2177-6753-E2F9-C07A00190B7A}"/>
          </ac:spMkLst>
        </pc:spChg>
        <pc:spChg chg="add del">
          <ac:chgData name="karma chimi" userId="838e2fad5659a6ad" providerId="LiveId" clId="{2A3EC4B3-0C1B-482B-A13B-8ECC31988FE0}" dt="2025-09-22T04:28:56.236" v="2481" actId="26606"/>
          <ac:spMkLst>
            <pc:docMk/>
            <pc:sldMk cId="680408918" sldId="271"/>
            <ac:spMk id="66" creationId="{BACC6370-2D7E-4714-9D71-7542949D7D5D}"/>
          </ac:spMkLst>
        </pc:spChg>
        <pc:spChg chg="add del">
          <ac:chgData name="karma chimi" userId="838e2fad5659a6ad" providerId="LiveId" clId="{2A3EC4B3-0C1B-482B-A13B-8ECC31988FE0}" dt="2025-09-22T04:28:56.236" v="2481" actId="26606"/>
          <ac:spMkLst>
            <pc:docMk/>
            <pc:sldMk cId="680408918" sldId="271"/>
            <ac:spMk id="67" creationId="{F68B3F68-107C-434F-AA38-110D5EA91B85}"/>
          </ac:spMkLst>
        </pc:spChg>
        <pc:spChg chg="add del">
          <ac:chgData name="karma chimi" userId="838e2fad5659a6ad" providerId="LiveId" clId="{2A3EC4B3-0C1B-482B-A13B-8ECC31988FE0}" dt="2025-09-22T04:28:56.236" v="2481" actId="26606"/>
          <ac:spMkLst>
            <pc:docMk/>
            <pc:sldMk cId="680408918" sldId="271"/>
            <ac:spMk id="68" creationId="{AAD0DBB9-1A4B-4391-81D4-CB19F9AB918A}"/>
          </ac:spMkLst>
        </pc:spChg>
        <pc:spChg chg="add del">
          <ac:chgData name="karma chimi" userId="838e2fad5659a6ad" providerId="LiveId" clId="{2A3EC4B3-0C1B-482B-A13B-8ECC31988FE0}" dt="2025-09-22T04:28:56.236" v="2481" actId="26606"/>
          <ac:spMkLst>
            <pc:docMk/>
            <pc:sldMk cId="680408918" sldId="271"/>
            <ac:spMk id="69" creationId="{063BBA22-50EA-4C4D-BE05-F1CE4E63AA56}"/>
          </ac:spMkLst>
        </pc:spChg>
        <pc:spChg chg="add">
          <ac:chgData name="karma chimi" userId="838e2fad5659a6ad" providerId="LiveId" clId="{2A3EC4B3-0C1B-482B-A13B-8ECC31988FE0}" dt="2025-09-22T04:28:56.330" v="2482" actId="26606"/>
          <ac:spMkLst>
            <pc:docMk/>
            <pc:sldMk cId="680408918" sldId="271"/>
            <ac:spMk id="71" creationId="{D581C0ED-378B-43DD-8E8E-4411C0826FEF}"/>
          </ac:spMkLst>
        </pc:spChg>
        <pc:spChg chg="add">
          <ac:chgData name="karma chimi" userId="838e2fad5659a6ad" providerId="LiveId" clId="{2A3EC4B3-0C1B-482B-A13B-8ECC31988FE0}" dt="2025-09-22T04:28:56.330" v="2482" actId="26606"/>
          <ac:spMkLst>
            <pc:docMk/>
            <pc:sldMk cId="680408918" sldId="271"/>
            <ac:spMk id="72" creationId="{A6A6FED8-DD18-46DD-AD6A-23437D744441}"/>
          </ac:spMkLst>
        </pc:spChg>
        <pc:grpChg chg="add del">
          <ac:chgData name="karma chimi" userId="838e2fad5659a6ad" providerId="LiveId" clId="{2A3EC4B3-0C1B-482B-A13B-8ECC31988FE0}" dt="2025-09-22T04:21:46.996" v="2422" actId="26606"/>
          <ac:grpSpMkLst>
            <pc:docMk/>
            <pc:sldMk cId="680408918" sldId="271"/>
            <ac:grpSpMk id="30" creationId="{117ED9EE-380C-224B-8619-61C6C01B1B1D}"/>
          </ac:grpSpMkLst>
        </pc:grpChg>
        <pc:grpChg chg="add del">
          <ac:chgData name="karma chimi" userId="838e2fad5659a6ad" providerId="LiveId" clId="{2A3EC4B3-0C1B-482B-A13B-8ECC31988FE0}" dt="2025-09-22T04:22:04.954" v="2430" actId="26606"/>
          <ac:grpSpMkLst>
            <pc:docMk/>
            <pc:sldMk cId="680408918" sldId="271"/>
            <ac:grpSpMk id="38" creationId="{1E5539EC-8CB8-002F-68C6-678840282659}"/>
          </ac:grpSpMkLst>
        </pc:grpChg>
        <pc:grpChg chg="add del">
          <ac:chgData name="karma chimi" userId="838e2fad5659a6ad" providerId="LiveId" clId="{2A3EC4B3-0C1B-482B-A13B-8ECC31988FE0}" dt="2025-09-22T04:28:56.330" v="2482" actId="26606"/>
          <ac:grpSpMkLst>
            <pc:docMk/>
            <pc:sldMk cId="680408918" sldId="271"/>
            <ac:grpSpMk id="44" creationId="{1E5539EC-8CB8-002F-68C6-678840282659}"/>
          </ac:grpSpMkLst>
        </pc:grpChg>
        <pc:grpChg chg="add del">
          <ac:chgData name="karma chimi" userId="838e2fad5659a6ad" providerId="LiveId" clId="{2A3EC4B3-0C1B-482B-A13B-8ECC31988FE0}" dt="2025-09-22T04:28:39.827" v="2475" actId="26606"/>
          <ac:grpSpMkLst>
            <pc:docMk/>
            <pc:sldMk cId="680408918" sldId="271"/>
            <ac:grpSpMk id="49" creationId="{D19F7815-3AA2-7679-26F4-A63338C8BD5B}"/>
          </ac:grpSpMkLst>
        </pc:grpChg>
        <pc:grpChg chg="add del">
          <ac:chgData name="karma chimi" userId="838e2fad5659a6ad" providerId="LiveId" clId="{2A3EC4B3-0C1B-482B-A13B-8ECC31988FE0}" dt="2025-09-22T04:28:28.915" v="2465" actId="26606"/>
          <ac:grpSpMkLst>
            <pc:docMk/>
            <pc:sldMk cId="680408918" sldId="271"/>
            <ac:grpSpMk id="52" creationId="{1E5539EC-8CB8-002F-68C6-678840282659}"/>
          </ac:grpSpMkLst>
        </pc:grpChg>
        <pc:grpChg chg="add del">
          <ac:chgData name="karma chimi" userId="838e2fad5659a6ad" providerId="LiveId" clId="{2A3EC4B3-0C1B-482B-A13B-8ECC31988FE0}" dt="2025-09-22T04:28:45.195" v="2479" actId="26606"/>
          <ac:grpSpMkLst>
            <pc:docMk/>
            <pc:sldMk cId="680408918" sldId="271"/>
            <ac:grpSpMk id="63" creationId="{4C4BC784-2004-F0C3-0968-B0F39DBB54B1}"/>
          </ac:grpSpMkLst>
        </pc:grpChg>
        <pc:grpChg chg="add">
          <ac:chgData name="karma chimi" userId="838e2fad5659a6ad" providerId="LiveId" clId="{2A3EC4B3-0C1B-482B-A13B-8ECC31988FE0}" dt="2025-09-22T04:28:56.330" v="2482" actId="26606"/>
          <ac:grpSpMkLst>
            <pc:docMk/>
            <pc:sldMk cId="680408918" sldId="271"/>
            <ac:grpSpMk id="73" creationId="{43F5E015-E085-4624-B431-B42414448684}"/>
          </ac:grpSpMkLst>
        </pc:grpChg>
        <pc:graphicFrameChg chg="add del">
          <ac:chgData name="karma chimi" userId="838e2fad5659a6ad" providerId="LiveId" clId="{2A3EC4B3-0C1B-482B-A13B-8ECC31988FE0}" dt="2025-09-22T04:00:04.751" v="2229" actId="26606"/>
          <ac:graphicFrameMkLst>
            <pc:docMk/>
            <pc:sldMk cId="680408918" sldId="271"/>
            <ac:graphicFrameMk id="5" creationId="{ADA1B90F-DF12-34EF-EB35-9E2FE233F4CA}"/>
          </ac:graphicFrameMkLst>
        </pc:graphicFrameChg>
        <pc:graphicFrameChg chg="add del mod modGraphic">
          <ac:chgData name="karma chimi" userId="838e2fad5659a6ad" providerId="LiveId" clId="{2A3EC4B3-0C1B-482B-A13B-8ECC31988FE0}" dt="2025-09-22T04:28:03.749" v="2460" actId="478"/>
          <ac:graphicFrameMkLst>
            <pc:docMk/>
            <pc:sldMk cId="680408918" sldId="271"/>
            <ac:graphicFrameMk id="7" creationId="{B7DD6316-A241-9874-ADB9-8CCEDC1A6DC2}"/>
          </ac:graphicFrameMkLst>
        </pc:graphicFrameChg>
        <pc:graphicFrameChg chg="add mod">
          <ac:chgData name="karma chimi" userId="838e2fad5659a6ad" providerId="LiveId" clId="{2A3EC4B3-0C1B-482B-A13B-8ECC31988FE0}" dt="2025-09-22T04:24:24.031" v="2445"/>
          <ac:graphicFrameMkLst>
            <pc:docMk/>
            <pc:sldMk cId="680408918" sldId="271"/>
            <ac:graphicFrameMk id="8" creationId="{713ADA83-C20B-E127-3002-3D822585E028}"/>
          </ac:graphicFrameMkLst>
        </pc:graphicFrameChg>
        <pc:graphicFrameChg chg="add del">
          <ac:chgData name="karma chimi" userId="838e2fad5659a6ad" providerId="LiveId" clId="{2A3EC4B3-0C1B-482B-A13B-8ECC31988FE0}" dt="2025-09-22T04:00:09.320" v="2231" actId="26606"/>
          <ac:graphicFrameMkLst>
            <pc:docMk/>
            <pc:sldMk cId="680408918" sldId="271"/>
            <ac:graphicFrameMk id="13" creationId="{ADA1B90F-DF12-34EF-EB35-9E2FE233F4CA}"/>
          </ac:graphicFrameMkLst>
        </pc:graphicFrameChg>
        <pc:graphicFrameChg chg="add mod modGraphic">
          <ac:chgData name="karma chimi" userId="838e2fad5659a6ad" providerId="LiveId" clId="{2A3EC4B3-0C1B-482B-A13B-8ECC31988FE0}" dt="2025-09-22T05:05:16.547" v="2705" actId="20577"/>
          <ac:graphicFrameMkLst>
            <pc:docMk/>
            <pc:sldMk cId="680408918" sldId="271"/>
            <ac:graphicFrameMk id="14" creationId="{6CF32405-1CC4-4798-545F-26A91C175591}"/>
          </ac:graphicFrameMkLst>
        </pc:graphicFrameChg>
        <pc:graphicFrameChg chg="add del">
          <ac:chgData name="karma chimi" userId="838e2fad5659a6ad" providerId="LiveId" clId="{2A3EC4B3-0C1B-482B-A13B-8ECC31988FE0}" dt="2025-09-22T04:00:14.031" v="2233" actId="26606"/>
          <ac:graphicFrameMkLst>
            <pc:docMk/>
            <pc:sldMk cId="680408918" sldId="271"/>
            <ac:graphicFrameMk id="16" creationId="{ADA1B90F-DF12-34EF-EB35-9E2FE233F4CA}"/>
          </ac:graphicFrameMkLst>
        </pc:graphicFrameChg>
        <pc:graphicFrameChg chg="add del">
          <ac:chgData name="karma chimi" userId="838e2fad5659a6ad" providerId="LiveId" clId="{2A3EC4B3-0C1B-482B-A13B-8ECC31988FE0}" dt="2025-09-22T04:00:15.974" v="2235" actId="26606"/>
          <ac:graphicFrameMkLst>
            <pc:docMk/>
            <pc:sldMk cId="680408918" sldId="271"/>
            <ac:graphicFrameMk id="19" creationId="{ADA1B90F-DF12-34EF-EB35-9E2FE233F4CA}"/>
          </ac:graphicFrameMkLst>
        </pc:graphicFrameChg>
        <pc:graphicFrameChg chg="add del mod">
          <ac:chgData name="karma chimi" userId="838e2fad5659a6ad" providerId="LiveId" clId="{2A3EC4B3-0C1B-482B-A13B-8ECC31988FE0}" dt="2025-09-22T04:42:53.524" v="2555" actId="478"/>
          <ac:graphicFrameMkLst>
            <pc:docMk/>
            <pc:sldMk cId="680408918" sldId="271"/>
            <ac:graphicFrameMk id="20" creationId="{2E0AFEDC-63C2-B872-68BC-15B224DB6272}"/>
          </ac:graphicFrameMkLst>
        </pc:graphicFrameChg>
        <pc:graphicFrameChg chg="add del modGraphic">
          <ac:chgData name="karma chimi" userId="838e2fad5659a6ad" providerId="LiveId" clId="{2A3EC4B3-0C1B-482B-A13B-8ECC31988FE0}" dt="2025-09-22T04:20:38.201" v="2402" actId="478"/>
          <ac:graphicFrameMkLst>
            <pc:docMk/>
            <pc:sldMk cId="680408918" sldId="271"/>
            <ac:graphicFrameMk id="22" creationId="{ADA1B90F-DF12-34EF-EB35-9E2FE233F4CA}"/>
          </ac:graphicFrameMkLst>
        </pc:graphicFrameChg>
        <pc:graphicFrameChg chg="add del mod">
          <ac:chgData name="karma chimi" userId="838e2fad5659a6ad" providerId="LiveId" clId="{2A3EC4B3-0C1B-482B-A13B-8ECC31988FE0}" dt="2025-09-22T04:40:02.041" v="2553" actId="478"/>
          <ac:graphicFrameMkLst>
            <pc:docMk/>
            <pc:sldMk cId="680408918" sldId="271"/>
            <ac:graphicFrameMk id="23" creationId="{3C28E393-CAB0-E5B1-66BF-7D058BBC3738}"/>
          </ac:graphicFrameMkLst>
        </pc:graphicFrameChg>
        <pc:cxnChg chg="add del">
          <ac:chgData name="karma chimi" userId="838e2fad5659a6ad" providerId="LiveId" clId="{2A3EC4B3-0C1B-482B-A13B-8ECC31988FE0}" dt="2025-09-22T04:21:57.996" v="2426" actId="26606"/>
          <ac:cxnSpMkLst>
            <pc:docMk/>
            <pc:sldMk cId="680408918" sldId="271"/>
            <ac:cxnSpMk id="36" creationId="{D2C4353C-C927-1758-0BEF-21E9E0D81614}"/>
          </ac:cxnSpMkLst>
        </pc:cxnChg>
        <pc:cxnChg chg="add del">
          <ac:chgData name="karma chimi" userId="838e2fad5659a6ad" providerId="LiveId" clId="{2A3EC4B3-0C1B-482B-A13B-8ECC31988FE0}" dt="2025-09-22T04:28:36.893" v="2471" actId="26606"/>
          <ac:cxnSpMkLst>
            <pc:docMk/>
            <pc:sldMk cId="680408918" sldId="271"/>
            <ac:cxnSpMk id="62" creationId="{D2C4353C-C927-1758-0BEF-21E9E0D81614}"/>
          </ac:cxnSpMkLst>
        </pc:cxnChg>
      </pc:sldChg>
      <pc:sldChg chg="addSp delSp modSp new mod setBg">
        <pc:chgData name="karma chimi" userId="838e2fad5659a6ad" providerId="LiveId" clId="{2A3EC4B3-0C1B-482B-A13B-8ECC31988FE0}" dt="2025-09-22T05:14:59.093" v="2825" actId="26606"/>
        <pc:sldMkLst>
          <pc:docMk/>
          <pc:sldMk cId="720118633" sldId="272"/>
        </pc:sldMkLst>
        <pc:spChg chg="mod">
          <ac:chgData name="karma chimi" userId="838e2fad5659a6ad" providerId="LiveId" clId="{2A3EC4B3-0C1B-482B-A13B-8ECC31988FE0}" dt="2025-09-22T05:14:59.089" v="2824" actId="26606"/>
          <ac:spMkLst>
            <pc:docMk/>
            <pc:sldMk cId="720118633" sldId="272"/>
            <ac:spMk id="2" creationId="{3A323D88-8E28-ED0A-E2EB-05FAE3BB5831}"/>
          </ac:spMkLst>
        </pc:spChg>
        <pc:spChg chg="del">
          <ac:chgData name="karma chimi" userId="838e2fad5659a6ad" providerId="LiveId" clId="{2A3EC4B3-0C1B-482B-A13B-8ECC31988FE0}" dt="2025-09-22T04:52:01.956" v="2655"/>
          <ac:spMkLst>
            <pc:docMk/>
            <pc:sldMk cId="720118633" sldId="272"/>
            <ac:spMk id="3" creationId="{CB7B5A35-CFAA-F772-5E6B-83C40D5D2D9D}"/>
          </ac:spMkLst>
        </pc:spChg>
        <pc:spChg chg="add del mod">
          <ac:chgData name="karma chimi" userId="838e2fad5659a6ad" providerId="LiveId" clId="{2A3EC4B3-0C1B-482B-A13B-8ECC31988FE0}" dt="2025-09-22T04:53:03.499" v="2685" actId="26606"/>
          <ac:spMkLst>
            <pc:docMk/>
            <pc:sldMk cId="720118633" sldId="272"/>
            <ac:spMk id="4" creationId="{D2DBECD1-1456-4E98-0CA4-51DC467F9C4E}"/>
          </ac:spMkLst>
        </pc:spChg>
        <pc:spChg chg="add del">
          <ac:chgData name="karma chimi" userId="838e2fad5659a6ad" providerId="LiveId" clId="{2A3EC4B3-0C1B-482B-A13B-8ECC31988FE0}" dt="2025-09-22T04:52:53.201" v="2676" actId="26606"/>
          <ac:spMkLst>
            <pc:docMk/>
            <pc:sldMk cId="720118633" sldId="272"/>
            <ac:spMk id="9" creationId="{1B15ED52-F352-441B-82BF-E0EA34836D08}"/>
          </ac:spMkLst>
        </pc:spChg>
        <pc:spChg chg="add del">
          <ac:chgData name="karma chimi" userId="838e2fad5659a6ad" providerId="LiveId" clId="{2A3EC4B3-0C1B-482B-A13B-8ECC31988FE0}" dt="2025-09-22T04:52:51.908" v="2674" actId="26606"/>
          <ac:spMkLst>
            <pc:docMk/>
            <pc:sldMk cId="720118633" sldId="272"/>
            <ac:spMk id="11" creationId="{245A9F99-D9B1-4094-A2E2-B90AC1DB7B9C}"/>
          </ac:spMkLst>
        </pc:spChg>
        <pc:spChg chg="add del">
          <ac:chgData name="karma chimi" userId="838e2fad5659a6ad" providerId="LiveId" clId="{2A3EC4B3-0C1B-482B-A13B-8ECC31988FE0}" dt="2025-09-22T04:52:51.908" v="2674" actId="26606"/>
          <ac:spMkLst>
            <pc:docMk/>
            <pc:sldMk cId="720118633" sldId="272"/>
            <ac:spMk id="12" creationId="{D2DBECD1-1456-4E98-0CA4-51DC467F9C4E}"/>
          </ac:spMkLst>
        </pc:spChg>
        <pc:spChg chg="add del">
          <ac:chgData name="karma chimi" userId="838e2fad5659a6ad" providerId="LiveId" clId="{2A3EC4B3-0C1B-482B-A13B-8ECC31988FE0}" dt="2025-09-22T04:52:51.908" v="2674" actId="26606"/>
          <ac:spMkLst>
            <pc:docMk/>
            <pc:sldMk cId="720118633" sldId="272"/>
            <ac:spMk id="13" creationId="{B7FAF607-473A-4A43-A23D-BBFF5C4117BB}"/>
          </ac:spMkLst>
        </pc:spChg>
        <pc:spChg chg="add del">
          <ac:chgData name="karma chimi" userId="838e2fad5659a6ad" providerId="LiveId" clId="{2A3EC4B3-0C1B-482B-A13B-8ECC31988FE0}" dt="2025-09-22T04:52:53.201" v="2676" actId="26606"/>
          <ac:spMkLst>
            <pc:docMk/>
            <pc:sldMk cId="720118633" sldId="272"/>
            <ac:spMk id="20" creationId="{3B2E3793-BFE6-45A2-9B7B-E18844431C99}"/>
          </ac:spMkLst>
        </pc:spChg>
        <pc:spChg chg="add del">
          <ac:chgData name="karma chimi" userId="838e2fad5659a6ad" providerId="LiveId" clId="{2A3EC4B3-0C1B-482B-A13B-8ECC31988FE0}" dt="2025-09-22T04:52:53.201" v="2676" actId="26606"/>
          <ac:spMkLst>
            <pc:docMk/>
            <pc:sldMk cId="720118633" sldId="272"/>
            <ac:spMk id="21" creationId="{BC4C4868-CB8F-4AF9-9CDB-8108F2C19B67}"/>
          </ac:spMkLst>
        </pc:spChg>
        <pc:spChg chg="add del">
          <ac:chgData name="karma chimi" userId="838e2fad5659a6ad" providerId="LiveId" clId="{2A3EC4B3-0C1B-482B-A13B-8ECC31988FE0}" dt="2025-09-22T04:52:53.201" v="2676" actId="26606"/>
          <ac:spMkLst>
            <pc:docMk/>
            <pc:sldMk cId="720118633" sldId="272"/>
            <ac:spMk id="22" creationId="{375E0459-6403-40CD-989D-56A4407CA12E}"/>
          </ac:spMkLst>
        </pc:spChg>
        <pc:spChg chg="add del">
          <ac:chgData name="karma chimi" userId="838e2fad5659a6ad" providerId="LiveId" clId="{2A3EC4B3-0C1B-482B-A13B-8ECC31988FE0}" dt="2025-09-22T04:52:53.201" v="2676" actId="26606"/>
          <ac:spMkLst>
            <pc:docMk/>
            <pc:sldMk cId="720118633" sldId="272"/>
            <ac:spMk id="23" creationId="{53E5B1A8-3AC9-4BD1-9BBC-78CA94F2D1BA}"/>
          </ac:spMkLst>
        </pc:spChg>
        <pc:spChg chg="add del">
          <ac:chgData name="karma chimi" userId="838e2fad5659a6ad" providerId="LiveId" clId="{2A3EC4B3-0C1B-482B-A13B-8ECC31988FE0}" dt="2025-09-22T04:52:53.201" v="2676" actId="26606"/>
          <ac:spMkLst>
            <pc:docMk/>
            <pc:sldMk cId="720118633" sldId="272"/>
            <ac:spMk id="24" creationId="{D2DBECD1-1456-4E98-0CA4-51DC467F9C4E}"/>
          </ac:spMkLst>
        </pc:spChg>
        <pc:spChg chg="add del">
          <ac:chgData name="karma chimi" userId="838e2fad5659a6ad" providerId="LiveId" clId="{2A3EC4B3-0C1B-482B-A13B-8ECC31988FE0}" dt="2025-09-22T04:53:00.337" v="2678" actId="26606"/>
          <ac:spMkLst>
            <pc:docMk/>
            <pc:sldMk cId="720118633" sldId="272"/>
            <ac:spMk id="26" creationId="{DBF61EA3-B236-439E-9C0B-340980D56BEE}"/>
          </ac:spMkLst>
        </pc:spChg>
        <pc:spChg chg="add del">
          <ac:chgData name="karma chimi" userId="838e2fad5659a6ad" providerId="LiveId" clId="{2A3EC4B3-0C1B-482B-A13B-8ECC31988FE0}" dt="2025-09-22T04:53:00.337" v="2678" actId="26606"/>
          <ac:spMkLst>
            <pc:docMk/>
            <pc:sldMk cId="720118633" sldId="272"/>
            <ac:spMk id="30" creationId="{E659831F-0D9A-4C63-9EBB-8435B85A440F}"/>
          </ac:spMkLst>
        </pc:spChg>
        <pc:spChg chg="add del">
          <ac:chgData name="karma chimi" userId="838e2fad5659a6ad" providerId="LiveId" clId="{2A3EC4B3-0C1B-482B-A13B-8ECC31988FE0}" dt="2025-09-22T04:53:00.337" v="2678" actId="26606"/>
          <ac:spMkLst>
            <pc:docMk/>
            <pc:sldMk cId="720118633" sldId="272"/>
            <ac:spMk id="31" creationId="{D2DBECD1-1456-4E98-0CA4-51DC467F9C4E}"/>
          </ac:spMkLst>
        </pc:spChg>
        <pc:spChg chg="add del">
          <ac:chgData name="karma chimi" userId="838e2fad5659a6ad" providerId="LiveId" clId="{2A3EC4B3-0C1B-482B-A13B-8ECC31988FE0}" dt="2025-09-22T04:53:02.080" v="2680" actId="26606"/>
          <ac:spMkLst>
            <pc:docMk/>
            <pc:sldMk cId="720118633" sldId="272"/>
            <ac:spMk id="33" creationId="{43C823D3-D619-407C-89E0-C6F6B1E7A42A}"/>
          </ac:spMkLst>
        </pc:spChg>
        <pc:spChg chg="add del">
          <ac:chgData name="karma chimi" userId="838e2fad5659a6ad" providerId="LiveId" clId="{2A3EC4B3-0C1B-482B-A13B-8ECC31988FE0}" dt="2025-09-22T04:53:02.080" v="2680" actId="26606"/>
          <ac:spMkLst>
            <pc:docMk/>
            <pc:sldMk cId="720118633" sldId="272"/>
            <ac:spMk id="34" creationId="{047F8E3E-2FFA-4A0F-B3C7-E57ADDCFB415}"/>
          </ac:spMkLst>
        </pc:spChg>
        <pc:spChg chg="add del">
          <ac:chgData name="karma chimi" userId="838e2fad5659a6ad" providerId="LiveId" clId="{2A3EC4B3-0C1B-482B-A13B-8ECC31988FE0}" dt="2025-09-22T04:53:02.080" v="2680" actId="26606"/>
          <ac:spMkLst>
            <pc:docMk/>
            <pc:sldMk cId="720118633" sldId="272"/>
            <ac:spMk id="37" creationId="{D2DBECD1-1456-4E98-0CA4-51DC467F9C4E}"/>
          </ac:spMkLst>
        </pc:spChg>
        <pc:spChg chg="add del">
          <ac:chgData name="karma chimi" userId="838e2fad5659a6ad" providerId="LiveId" clId="{2A3EC4B3-0C1B-482B-A13B-8ECC31988FE0}" dt="2025-09-22T04:53:02.787" v="2682" actId="26606"/>
          <ac:spMkLst>
            <pc:docMk/>
            <pc:sldMk cId="720118633" sldId="272"/>
            <ac:spMk id="43" creationId="{18873D23-2DCF-4B31-A009-95721C06E8E1}"/>
          </ac:spMkLst>
        </pc:spChg>
        <pc:spChg chg="add del">
          <ac:chgData name="karma chimi" userId="838e2fad5659a6ad" providerId="LiveId" clId="{2A3EC4B3-0C1B-482B-A13B-8ECC31988FE0}" dt="2025-09-22T04:53:02.787" v="2682" actId="26606"/>
          <ac:spMkLst>
            <pc:docMk/>
            <pc:sldMk cId="720118633" sldId="272"/>
            <ac:spMk id="44" creationId="{C13EF075-D4EF-4929-ADBC-91B27DA19955}"/>
          </ac:spMkLst>
        </pc:spChg>
        <pc:spChg chg="add del">
          <ac:chgData name="karma chimi" userId="838e2fad5659a6ad" providerId="LiveId" clId="{2A3EC4B3-0C1B-482B-A13B-8ECC31988FE0}" dt="2025-09-22T04:53:02.787" v="2682" actId="26606"/>
          <ac:spMkLst>
            <pc:docMk/>
            <pc:sldMk cId="720118633" sldId="272"/>
            <ac:spMk id="50" creationId="{D2DBECD1-1456-4E98-0CA4-51DC467F9C4E}"/>
          </ac:spMkLst>
        </pc:spChg>
        <pc:spChg chg="add del">
          <ac:chgData name="karma chimi" userId="838e2fad5659a6ad" providerId="LiveId" clId="{2A3EC4B3-0C1B-482B-A13B-8ECC31988FE0}" dt="2025-09-22T04:53:03.487" v="2684" actId="26606"/>
          <ac:spMkLst>
            <pc:docMk/>
            <pc:sldMk cId="720118633" sldId="272"/>
            <ac:spMk id="52" creationId="{43C823D3-D619-407C-89E0-C6F6B1E7A42A}"/>
          </ac:spMkLst>
        </pc:spChg>
        <pc:spChg chg="add del">
          <ac:chgData name="karma chimi" userId="838e2fad5659a6ad" providerId="LiveId" clId="{2A3EC4B3-0C1B-482B-A13B-8ECC31988FE0}" dt="2025-09-22T04:53:03.487" v="2684" actId="26606"/>
          <ac:spMkLst>
            <pc:docMk/>
            <pc:sldMk cId="720118633" sldId="272"/>
            <ac:spMk id="53" creationId="{047F8E3E-2FFA-4A0F-B3C7-E57ADDCFB415}"/>
          </ac:spMkLst>
        </pc:spChg>
        <pc:spChg chg="add del">
          <ac:chgData name="karma chimi" userId="838e2fad5659a6ad" providerId="LiveId" clId="{2A3EC4B3-0C1B-482B-A13B-8ECC31988FE0}" dt="2025-09-22T04:53:03.487" v="2684" actId="26606"/>
          <ac:spMkLst>
            <pc:docMk/>
            <pc:sldMk cId="720118633" sldId="272"/>
            <ac:spMk id="56" creationId="{D2DBECD1-1456-4E98-0CA4-51DC467F9C4E}"/>
          </ac:spMkLst>
        </pc:spChg>
        <pc:spChg chg="add del">
          <ac:chgData name="karma chimi" userId="838e2fad5659a6ad" providerId="LiveId" clId="{2A3EC4B3-0C1B-482B-A13B-8ECC31988FE0}" dt="2025-09-22T05:11:55.508" v="2763" actId="26606"/>
          <ac:spMkLst>
            <pc:docMk/>
            <pc:sldMk cId="720118633" sldId="272"/>
            <ac:spMk id="63" creationId="{FA3C7DEA-BCC2-4295-8850-147993296189}"/>
          </ac:spMkLst>
        </pc:spChg>
        <pc:spChg chg="add del">
          <ac:chgData name="karma chimi" userId="838e2fad5659a6ad" providerId="LiveId" clId="{2A3EC4B3-0C1B-482B-A13B-8ECC31988FE0}" dt="2025-09-22T05:11:55.508" v="2763" actId="26606"/>
          <ac:spMkLst>
            <pc:docMk/>
            <pc:sldMk cId="720118633" sldId="272"/>
            <ac:spMk id="64" creationId="{C289949D-B9F6-468A-86FE-2694DC5AE773}"/>
          </ac:spMkLst>
        </pc:spChg>
        <pc:spChg chg="add mod">
          <ac:chgData name="karma chimi" userId="838e2fad5659a6ad" providerId="LiveId" clId="{2A3EC4B3-0C1B-482B-A13B-8ECC31988FE0}" dt="2025-09-22T05:14:59.093" v="2825" actId="26606"/>
          <ac:spMkLst>
            <pc:docMk/>
            <pc:sldMk cId="720118633" sldId="272"/>
            <ac:spMk id="70" creationId="{D2DBECD1-1456-4E98-0CA4-51DC467F9C4E}"/>
          </ac:spMkLst>
        </pc:spChg>
        <pc:spChg chg="add del">
          <ac:chgData name="karma chimi" userId="838e2fad5659a6ad" providerId="LiveId" clId="{2A3EC4B3-0C1B-482B-A13B-8ECC31988FE0}" dt="2025-09-22T05:14:59.093" v="2825" actId="26606"/>
          <ac:spMkLst>
            <pc:docMk/>
            <pc:sldMk cId="720118633" sldId="272"/>
            <ac:spMk id="75" creationId="{B6CDA21F-E7AF-4C75-8395-33F58D5B0E45}"/>
          </ac:spMkLst>
        </pc:spChg>
        <pc:spChg chg="add del">
          <ac:chgData name="karma chimi" userId="838e2fad5659a6ad" providerId="LiveId" clId="{2A3EC4B3-0C1B-482B-A13B-8ECC31988FE0}" dt="2025-09-22T05:14:59.093" v="2825" actId="26606"/>
          <ac:spMkLst>
            <pc:docMk/>
            <pc:sldMk cId="720118633" sldId="272"/>
            <ac:spMk id="82" creationId="{D5B0017B-2ECA-49AF-B397-DC140825DF8D}"/>
          </ac:spMkLst>
        </pc:spChg>
        <pc:spChg chg="add del">
          <ac:chgData name="karma chimi" userId="838e2fad5659a6ad" providerId="LiveId" clId="{2A3EC4B3-0C1B-482B-A13B-8ECC31988FE0}" dt="2025-09-22T05:14:18.336" v="2818" actId="26606"/>
          <ac:spMkLst>
            <pc:docMk/>
            <pc:sldMk cId="720118633" sldId="272"/>
            <ac:spMk id="89" creationId="{E777E57D-6A88-4B5B-A068-2BA7FF4E8CCA}"/>
          </ac:spMkLst>
        </pc:spChg>
        <pc:spChg chg="add del">
          <ac:chgData name="karma chimi" userId="838e2fad5659a6ad" providerId="LiveId" clId="{2A3EC4B3-0C1B-482B-A13B-8ECC31988FE0}" dt="2025-09-22T05:14:18.336" v="2818" actId="26606"/>
          <ac:spMkLst>
            <pc:docMk/>
            <pc:sldMk cId="720118633" sldId="272"/>
            <ac:spMk id="91" creationId="{F7117410-A2A4-4085-9ADC-46744551DBDE}"/>
          </ac:spMkLst>
        </pc:spChg>
        <pc:spChg chg="add del">
          <ac:chgData name="karma chimi" userId="838e2fad5659a6ad" providerId="LiveId" clId="{2A3EC4B3-0C1B-482B-A13B-8ECC31988FE0}" dt="2025-09-22T05:14:18.336" v="2818" actId="26606"/>
          <ac:spMkLst>
            <pc:docMk/>
            <pc:sldMk cId="720118633" sldId="272"/>
            <ac:spMk id="93" creationId="{99F74EB5-E547-4FB4-95F5-BCC788F3C4A0}"/>
          </ac:spMkLst>
        </pc:spChg>
        <pc:spChg chg="add del">
          <ac:chgData name="karma chimi" userId="838e2fad5659a6ad" providerId="LiveId" clId="{2A3EC4B3-0C1B-482B-A13B-8ECC31988FE0}" dt="2025-09-22T05:14:20.221" v="2820" actId="26606"/>
          <ac:spMkLst>
            <pc:docMk/>
            <pc:sldMk cId="720118633" sldId="272"/>
            <ac:spMk id="95" creationId="{B6CDA21F-E7AF-4C75-8395-33F58D5B0E45}"/>
          </ac:spMkLst>
        </pc:spChg>
        <pc:spChg chg="add del">
          <ac:chgData name="karma chimi" userId="838e2fad5659a6ad" providerId="LiveId" clId="{2A3EC4B3-0C1B-482B-A13B-8ECC31988FE0}" dt="2025-09-22T05:14:20.221" v="2820" actId="26606"/>
          <ac:spMkLst>
            <pc:docMk/>
            <pc:sldMk cId="720118633" sldId="272"/>
            <ac:spMk id="96" creationId="{D5B0017B-2ECA-49AF-B397-DC140825DF8D}"/>
          </ac:spMkLst>
        </pc:spChg>
        <pc:spChg chg="add del">
          <ac:chgData name="karma chimi" userId="838e2fad5659a6ad" providerId="LiveId" clId="{2A3EC4B3-0C1B-482B-A13B-8ECC31988FE0}" dt="2025-09-22T05:14:52.462" v="2822" actId="26606"/>
          <ac:spMkLst>
            <pc:docMk/>
            <pc:sldMk cId="720118633" sldId="272"/>
            <ac:spMk id="101" creationId="{DBF61EA3-B236-439E-9C0B-340980D56BEE}"/>
          </ac:spMkLst>
        </pc:spChg>
        <pc:spChg chg="add del">
          <ac:chgData name="karma chimi" userId="838e2fad5659a6ad" providerId="LiveId" clId="{2A3EC4B3-0C1B-482B-A13B-8ECC31988FE0}" dt="2025-09-22T05:14:52.462" v="2822" actId="26606"/>
          <ac:spMkLst>
            <pc:docMk/>
            <pc:sldMk cId="720118633" sldId="272"/>
            <ac:spMk id="105" creationId="{E659831F-0D9A-4C63-9EBB-8435B85A440F}"/>
          </ac:spMkLst>
        </pc:spChg>
        <pc:spChg chg="add del">
          <ac:chgData name="karma chimi" userId="838e2fad5659a6ad" providerId="LiveId" clId="{2A3EC4B3-0C1B-482B-A13B-8ECC31988FE0}" dt="2025-09-22T05:14:59.089" v="2824" actId="26606"/>
          <ac:spMkLst>
            <pc:docMk/>
            <pc:sldMk cId="720118633" sldId="272"/>
            <ac:spMk id="107" creationId="{979E27D9-03C7-44E2-9FF8-15D0C8506AF7}"/>
          </ac:spMkLst>
        </pc:spChg>
        <pc:spChg chg="add del">
          <ac:chgData name="karma chimi" userId="838e2fad5659a6ad" providerId="LiveId" clId="{2A3EC4B3-0C1B-482B-A13B-8ECC31988FE0}" dt="2025-09-22T05:14:59.089" v="2824" actId="26606"/>
          <ac:spMkLst>
            <pc:docMk/>
            <pc:sldMk cId="720118633" sldId="272"/>
            <ac:spMk id="108" creationId="{EEBF1590-3B36-48EE-A89D-3B6F3CB256AB}"/>
          </ac:spMkLst>
        </pc:spChg>
        <pc:spChg chg="add del">
          <ac:chgData name="karma chimi" userId="838e2fad5659a6ad" providerId="LiveId" clId="{2A3EC4B3-0C1B-482B-A13B-8ECC31988FE0}" dt="2025-09-22T05:14:59.089" v="2824" actId="26606"/>
          <ac:spMkLst>
            <pc:docMk/>
            <pc:sldMk cId="720118633" sldId="272"/>
            <ac:spMk id="109" creationId="{AC8F6C8C-AB5A-4548-942D-E3FD40ACBC49}"/>
          </ac:spMkLst>
        </pc:spChg>
        <pc:spChg chg="add">
          <ac:chgData name="karma chimi" userId="838e2fad5659a6ad" providerId="LiveId" clId="{2A3EC4B3-0C1B-482B-A13B-8ECC31988FE0}" dt="2025-09-22T05:14:59.093" v="2825" actId="26606"/>
          <ac:spMkLst>
            <pc:docMk/>
            <pc:sldMk cId="720118633" sldId="272"/>
            <ac:spMk id="111" creationId="{B6CDA21F-E7AF-4C75-8395-33F58D5B0E45}"/>
          </ac:spMkLst>
        </pc:spChg>
        <pc:spChg chg="add">
          <ac:chgData name="karma chimi" userId="838e2fad5659a6ad" providerId="LiveId" clId="{2A3EC4B3-0C1B-482B-A13B-8ECC31988FE0}" dt="2025-09-22T05:14:59.093" v="2825" actId="26606"/>
          <ac:spMkLst>
            <pc:docMk/>
            <pc:sldMk cId="720118633" sldId="272"/>
            <ac:spMk id="114" creationId="{D5B0017B-2ECA-49AF-B397-DC140825DF8D}"/>
          </ac:spMkLst>
        </pc:spChg>
        <pc:grpChg chg="add del">
          <ac:chgData name="karma chimi" userId="838e2fad5659a6ad" providerId="LiveId" clId="{2A3EC4B3-0C1B-482B-A13B-8ECC31988FE0}" dt="2025-09-22T04:52:51.908" v="2674" actId="26606"/>
          <ac:grpSpMkLst>
            <pc:docMk/>
            <pc:sldMk cId="720118633" sldId="272"/>
            <ac:grpSpMk id="15" creationId="{C5F6476F-D303-44D3-B30F-1BA348F0F64A}"/>
          </ac:grpSpMkLst>
        </pc:grpChg>
        <pc:grpChg chg="add del">
          <ac:chgData name="karma chimi" userId="838e2fad5659a6ad" providerId="LiveId" clId="{2A3EC4B3-0C1B-482B-A13B-8ECC31988FE0}" dt="2025-09-22T04:53:02.080" v="2680" actId="26606"/>
          <ac:grpSpMkLst>
            <pc:docMk/>
            <pc:sldMk cId="720118633" sldId="272"/>
            <ac:grpSpMk id="19" creationId="{9DB3963A-4187-4A72-9DA4-CA6BADE22931}"/>
          </ac:grpSpMkLst>
        </pc:grpChg>
        <pc:grpChg chg="add del">
          <ac:chgData name="karma chimi" userId="838e2fad5659a6ad" providerId="LiveId" clId="{2A3EC4B3-0C1B-482B-A13B-8ECC31988FE0}" dt="2025-09-22T04:53:00.337" v="2678" actId="26606"/>
          <ac:grpSpMkLst>
            <pc:docMk/>
            <pc:sldMk cId="720118633" sldId="272"/>
            <ac:grpSpMk id="27" creationId="{28FAF094-D087-493F-8DF9-A486C2D6BBAA}"/>
          </ac:grpSpMkLst>
        </pc:grpChg>
        <pc:grpChg chg="add del">
          <ac:chgData name="karma chimi" userId="838e2fad5659a6ad" providerId="LiveId" clId="{2A3EC4B3-0C1B-482B-A13B-8ECC31988FE0}" dt="2025-09-22T04:53:02.080" v="2680" actId="26606"/>
          <ac:grpSpMkLst>
            <pc:docMk/>
            <pc:sldMk cId="720118633" sldId="272"/>
            <ac:grpSpMk id="35" creationId="{33D939F1-7ABE-4D0E-946A-43F37F556AFD}"/>
          </ac:grpSpMkLst>
        </pc:grpChg>
        <pc:grpChg chg="add del">
          <ac:chgData name="karma chimi" userId="838e2fad5659a6ad" providerId="LiveId" clId="{2A3EC4B3-0C1B-482B-A13B-8ECC31988FE0}" dt="2025-09-22T04:53:02.787" v="2682" actId="26606"/>
          <ac:grpSpMkLst>
            <pc:docMk/>
            <pc:sldMk cId="720118633" sldId="272"/>
            <ac:grpSpMk id="45" creationId="{DAA26DFA-AAB2-4973-9C17-16D587C7B198}"/>
          </ac:grpSpMkLst>
        </pc:grpChg>
        <pc:grpChg chg="add del">
          <ac:chgData name="karma chimi" userId="838e2fad5659a6ad" providerId="LiveId" clId="{2A3EC4B3-0C1B-482B-A13B-8ECC31988FE0}" dt="2025-09-22T04:53:03.487" v="2684" actId="26606"/>
          <ac:grpSpMkLst>
            <pc:docMk/>
            <pc:sldMk cId="720118633" sldId="272"/>
            <ac:grpSpMk id="54" creationId="{33D939F1-7ABE-4D0E-946A-43F37F556AFD}"/>
          </ac:grpSpMkLst>
        </pc:grpChg>
        <pc:grpChg chg="add del">
          <ac:chgData name="karma chimi" userId="838e2fad5659a6ad" providerId="LiveId" clId="{2A3EC4B3-0C1B-482B-A13B-8ECC31988FE0}" dt="2025-09-22T04:53:03.487" v="2684" actId="26606"/>
          <ac:grpSpMkLst>
            <pc:docMk/>
            <pc:sldMk cId="720118633" sldId="272"/>
            <ac:grpSpMk id="57" creationId="{9DB3963A-4187-4A72-9DA4-CA6BADE22931}"/>
          </ac:grpSpMkLst>
        </pc:grpChg>
        <pc:grpChg chg="add del">
          <ac:chgData name="karma chimi" userId="838e2fad5659a6ad" providerId="LiveId" clId="{2A3EC4B3-0C1B-482B-A13B-8ECC31988FE0}" dt="2025-09-22T05:11:55.508" v="2763" actId="26606"/>
          <ac:grpSpMkLst>
            <pc:docMk/>
            <pc:sldMk cId="720118633" sldId="272"/>
            <ac:grpSpMk id="65" creationId="{E4DF0958-0C87-4C28-9554-2FADC788C2B1}"/>
          </ac:grpSpMkLst>
        </pc:grpChg>
        <pc:grpChg chg="add del">
          <ac:chgData name="karma chimi" userId="838e2fad5659a6ad" providerId="LiveId" clId="{2A3EC4B3-0C1B-482B-A13B-8ECC31988FE0}" dt="2025-09-22T05:14:59.093" v="2825" actId="26606"/>
          <ac:grpSpMkLst>
            <pc:docMk/>
            <pc:sldMk cId="720118633" sldId="272"/>
            <ac:grpSpMk id="77" creationId="{AE1C45F0-260A-458C-96ED-C1F6D2151219}"/>
          </ac:grpSpMkLst>
        </pc:grpChg>
        <pc:grpChg chg="add del">
          <ac:chgData name="karma chimi" userId="838e2fad5659a6ad" providerId="LiveId" clId="{2A3EC4B3-0C1B-482B-A13B-8ECC31988FE0}" dt="2025-09-22T05:14:20.221" v="2820" actId="26606"/>
          <ac:grpSpMkLst>
            <pc:docMk/>
            <pc:sldMk cId="720118633" sldId="272"/>
            <ac:grpSpMk id="97" creationId="{AE1C45F0-260A-458C-96ED-C1F6D2151219}"/>
          </ac:grpSpMkLst>
        </pc:grpChg>
        <pc:grpChg chg="add del">
          <ac:chgData name="karma chimi" userId="838e2fad5659a6ad" providerId="LiveId" clId="{2A3EC4B3-0C1B-482B-A13B-8ECC31988FE0}" dt="2025-09-22T05:14:52.462" v="2822" actId="26606"/>
          <ac:grpSpMkLst>
            <pc:docMk/>
            <pc:sldMk cId="720118633" sldId="272"/>
            <ac:grpSpMk id="102" creationId="{28FAF094-D087-493F-8DF9-A486C2D6BBAA}"/>
          </ac:grpSpMkLst>
        </pc:grpChg>
        <pc:grpChg chg="add">
          <ac:chgData name="karma chimi" userId="838e2fad5659a6ad" providerId="LiveId" clId="{2A3EC4B3-0C1B-482B-A13B-8ECC31988FE0}" dt="2025-09-22T05:14:59.093" v="2825" actId="26606"/>
          <ac:grpSpMkLst>
            <pc:docMk/>
            <pc:sldMk cId="720118633" sldId="272"/>
            <ac:grpSpMk id="112" creationId="{AE1C45F0-260A-458C-96ED-C1F6D2151219}"/>
          </ac:grpSpMkLst>
        </pc:grpChg>
        <pc:graphicFrameChg chg="add del">
          <ac:chgData name="karma chimi" userId="838e2fad5659a6ad" providerId="LiveId" clId="{2A3EC4B3-0C1B-482B-A13B-8ECC31988FE0}" dt="2025-09-22T04:52:24.949" v="2670" actId="26606"/>
          <ac:graphicFrameMkLst>
            <pc:docMk/>
            <pc:sldMk cId="720118633" sldId="272"/>
            <ac:graphicFrameMk id="6" creationId="{496A6A4F-EA07-12DE-ECF7-941521BD9D03}"/>
          </ac:graphicFrameMkLst>
        </pc:graphicFrameChg>
        <pc:graphicFrameChg chg="add del">
          <ac:chgData name="karma chimi" userId="838e2fad5659a6ad" providerId="LiveId" clId="{2A3EC4B3-0C1B-482B-A13B-8ECC31988FE0}" dt="2025-09-22T04:52:27.517" v="2672" actId="26606"/>
          <ac:graphicFrameMkLst>
            <pc:docMk/>
            <pc:sldMk cId="720118633" sldId="272"/>
            <ac:graphicFrameMk id="8" creationId="{3C9B0893-3178-05E2-98D7-996B58ADD88C}"/>
          </ac:graphicFrameMkLst>
        </pc:graphicFrameChg>
        <pc:picChg chg="add del">
          <ac:chgData name="karma chimi" userId="838e2fad5659a6ad" providerId="LiveId" clId="{2A3EC4B3-0C1B-482B-A13B-8ECC31988FE0}" dt="2025-09-22T04:52:51.908" v="2674" actId="26606"/>
          <ac:picMkLst>
            <pc:docMk/>
            <pc:sldMk cId="720118633" sldId="272"/>
            <ac:picMk id="10" creationId="{80696696-2616-A7D9-1413-CE497D83D18A}"/>
          </ac:picMkLst>
        </pc:picChg>
        <pc:cxnChg chg="add del">
          <ac:chgData name="karma chimi" userId="838e2fad5659a6ad" providerId="LiveId" clId="{2A3EC4B3-0C1B-482B-A13B-8ECC31988FE0}" dt="2025-09-22T05:14:59.093" v="2825" actId="26606"/>
          <ac:cxnSpMkLst>
            <pc:docMk/>
            <pc:sldMk cId="720118633" sldId="272"/>
            <ac:cxnSpMk id="84" creationId="{6CF1BAF6-AD41-4082-B212-8A1F9A2E8779}"/>
          </ac:cxnSpMkLst>
        </pc:cxnChg>
        <pc:cxnChg chg="add del">
          <ac:chgData name="karma chimi" userId="838e2fad5659a6ad" providerId="LiveId" clId="{2A3EC4B3-0C1B-482B-A13B-8ECC31988FE0}" dt="2025-09-22T05:14:20.221" v="2820" actId="26606"/>
          <ac:cxnSpMkLst>
            <pc:docMk/>
            <pc:sldMk cId="720118633" sldId="272"/>
            <ac:cxnSpMk id="98" creationId="{6CF1BAF6-AD41-4082-B212-8A1F9A2E8779}"/>
          </ac:cxnSpMkLst>
        </pc:cxnChg>
        <pc:cxnChg chg="add">
          <ac:chgData name="karma chimi" userId="838e2fad5659a6ad" providerId="LiveId" clId="{2A3EC4B3-0C1B-482B-A13B-8ECC31988FE0}" dt="2025-09-22T05:14:59.093" v="2825" actId="26606"/>
          <ac:cxnSpMkLst>
            <pc:docMk/>
            <pc:sldMk cId="720118633" sldId="272"/>
            <ac:cxnSpMk id="115" creationId="{6CF1BAF6-AD41-4082-B212-8A1F9A2E877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097A24-2E4D-42CE-8985-E9C2265017C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58224A1-E361-41DF-97B3-6999906345A2}">
      <dgm:prSet/>
      <dgm:spPr/>
      <dgm:t>
        <a:bodyPr/>
        <a:lstStyle/>
        <a:p>
          <a:r>
            <a:rPr lang="en-US" i="1"/>
            <a:t>Systemic, unfair difference in treatment of men and women</a:t>
          </a:r>
          <a:endParaRPr lang="en-US"/>
        </a:p>
      </dgm:t>
    </dgm:pt>
    <dgm:pt modelId="{ECDD992E-027B-4A54-985B-E69BD10C9C0A}" type="parTrans" cxnId="{708B7DA7-99A5-4E44-BC4D-55AADE4D83CF}">
      <dgm:prSet/>
      <dgm:spPr/>
      <dgm:t>
        <a:bodyPr/>
        <a:lstStyle/>
        <a:p>
          <a:endParaRPr lang="en-US"/>
        </a:p>
      </dgm:t>
    </dgm:pt>
    <dgm:pt modelId="{23D099F3-0064-463A-AEFB-18CB341E83A4}" type="sibTrans" cxnId="{708B7DA7-99A5-4E44-BC4D-55AADE4D83CF}">
      <dgm:prSet/>
      <dgm:spPr/>
      <dgm:t>
        <a:bodyPr/>
        <a:lstStyle/>
        <a:p>
          <a:endParaRPr lang="en-US"/>
        </a:p>
      </dgm:t>
    </dgm:pt>
    <dgm:pt modelId="{610360FF-87BD-444F-8581-54E61E484125}">
      <dgm:prSet/>
      <dgm:spPr/>
      <dgm:t>
        <a:bodyPr/>
        <a:lstStyle/>
        <a:p>
          <a:r>
            <a:rPr lang="en-AU" b="1"/>
            <a:t>Example:</a:t>
          </a:r>
          <a:r>
            <a:rPr lang="en-AU"/>
            <a:t> Amazon’s hiring algorithm</a:t>
          </a:r>
          <a:endParaRPr lang="en-US"/>
        </a:p>
      </dgm:t>
    </dgm:pt>
    <dgm:pt modelId="{F4E56B38-8323-4788-8E4A-ACD8AA6A4168}" type="parTrans" cxnId="{901A705D-74B4-482A-A7E6-F677EFA3EDBF}">
      <dgm:prSet/>
      <dgm:spPr/>
      <dgm:t>
        <a:bodyPr/>
        <a:lstStyle/>
        <a:p>
          <a:endParaRPr lang="en-US"/>
        </a:p>
      </dgm:t>
    </dgm:pt>
    <dgm:pt modelId="{6A2287CE-58F7-4310-B640-9F45E6143235}" type="sibTrans" cxnId="{901A705D-74B4-482A-A7E6-F677EFA3EDBF}">
      <dgm:prSet/>
      <dgm:spPr/>
      <dgm:t>
        <a:bodyPr/>
        <a:lstStyle/>
        <a:p>
          <a:endParaRPr lang="en-US"/>
        </a:p>
      </dgm:t>
    </dgm:pt>
    <dgm:pt modelId="{1C8EA08A-5FDC-4A20-808B-EF1DABA4E792}">
      <dgm:prSet/>
      <dgm:spPr/>
      <dgm:t>
        <a:bodyPr/>
        <a:lstStyle/>
        <a:p>
          <a:r>
            <a:rPr lang="en-US"/>
            <a:t>Male-dominated tech workforce</a:t>
          </a:r>
        </a:p>
      </dgm:t>
    </dgm:pt>
    <dgm:pt modelId="{A8A43970-0D5B-4EF7-B0BB-647EE5747ED8}" type="parTrans" cxnId="{253916E9-B82D-486A-9859-45708121FBDD}">
      <dgm:prSet/>
      <dgm:spPr/>
      <dgm:t>
        <a:bodyPr/>
        <a:lstStyle/>
        <a:p>
          <a:endParaRPr lang="en-US"/>
        </a:p>
      </dgm:t>
    </dgm:pt>
    <dgm:pt modelId="{99D9C812-30BC-488F-B564-0968C68635D7}" type="sibTrans" cxnId="{253916E9-B82D-486A-9859-45708121FBDD}">
      <dgm:prSet/>
      <dgm:spPr/>
      <dgm:t>
        <a:bodyPr/>
        <a:lstStyle/>
        <a:p>
          <a:endParaRPr lang="en-US"/>
        </a:p>
      </dgm:t>
    </dgm:pt>
    <dgm:pt modelId="{1B28D23B-8315-485D-84A9-B6773DBF0160}">
      <dgm:prSet/>
      <dgm:spPr/>
      <dgm:t>
        <a:bodyPr/>
        <a:lstStyle/>
        <a:p>
          <a:r>
            <a:rPr lang="en-US" b="1"/>
            <a:t>93%</a:t>
          </a:r>
          <a:r>
            <a:rPr lang="en-US"/>
            <a:t> of devs are male</a:t>
          </a:r>
        </a:p>
      </dgm:t>
    </dgm:pt>
    <dgm:pt modelId="{9B7C998C-79CB-4562-94CD-76A1F6D4EE5F}" type="parTrans" cxnId="{CCAEF50C-6C49-46B8-B045-39E16BF4813C}">
      <dgm:prSet/>
      <dgm:spPr/>
      <dgm:t>
        <a:bodyPr/>
        <a:lstStyle/>
        <a:p>
          <a:endParaRPr lang="en-US"/>
        </a:p>
      </dgm:t>
    </dgm:pt>
    <dgm:pt modelId="{5C055614-0942-43B4-98EE-BCDF480464B9}" type="sibTrans" cxnId="{CCAEF50C-6C49-46B8-B045-39E16BF4813C}">
      <dgm:prSet/>
      <dgm:spPr/>
      <dgm:t>
        <a:bodyPr/>
        <a:lstStyle/>
        <a:p>
          <a:endParaRPr lang="en-US"/>
        </a:p>
      </dgm:t>
    </dgm:pt>
    <dgm:pt modelId="{4B713893-DB47-46FA-A868-CCE7FE3AB2D3}">
      <dgm:prSet/>
      <dgm:spPr/>
      <dgm:t>
        <a:bodyPr/>
        <a:lstStyle/>
        <a:p>
          <a:r>
            <a:rPr lang="en-US" dirty="0"/>
            <a:t>Only </a:t>
          </a:r>
          <a:r>
            <a:rPr lang="en-US" b="1" dirty="0"/>
            <a:t>10–26%</a:t>
          </a:r>
          <a:r>
            <a:rPr lang="en-US" dirty="0"/>
            <a:t> women in AI roles</a:t>
          </a:r>
        </a:p>
      </dgm:t>
    </dgm:pt>
    <dgm:pt modelId="{C99AA340-6C91-42F2-9D70-5FFB8D4461BE}" type="parTrans" cxnId="{A6566E69-D0E3-40F7-9D0B-90B66CE7CAA3}">
      <dgm:prSet/>
      <dgm:spPr/>
      <dgm:t>
        <a:bodyPr/>
        <a:lstStyle/>
        <a:p>
          <a:endParaRPr lang="en-US"/>
        </a:p>
      </dgm:t>
    </dgm:pt>
    <dgm:pt modelId="{E1E1FDF6-D906-479D-A685-732A45D46648}" type="sibTrans" cxnId="{A6566E69-D0E3-40F7-9D0B-90B66CE7CAA3}">
      <dgm:prSet/>
      <dgm:spPr/>
      <dgm:t>
        <a:bodyPr/>
        <a:lstStyle/>
        <a:p>
          <a:endParaRPr lang="en-US"/>
        </a:p>
      </dgm:t>
    </dgm:pt>
    <dgm:pt modelId="{11ADFB2D-E153-4C07-88FA-8118ACDBC36C}">
      <dgm:prSet/>
      <dgm:spPr/>
      <dgm:t>
        <a:bodyPr/>
        <a:lstStyle/>
        <a:p>
          <a:r>
            <a:rPr lang="en-AU" dirty="0"/>
            <a:t>AI </a:t>
          </a:r>
          <a:r>
            <a:rPr lang="en-AU" b="1" dirty="0"/>
            <a:t>reinforces historical stereotypes</a:t>
          </a:r>
          <a:endParaRPr lang="en-US" dirty="0"/>
        </a:p>
      </dgm:t>
    </dgm:pt>
    <dgm:pt modelId="{5B5CAE91-C322-45EA-801E-3ECC6C53B62E}" type="parTrans" cxnId="{14FDA587-3A28-4DCB-8242-6FF2BD7AF1BD}">
      <dgm:prSet/>
      <dgm:spPr/>
      <dgm:t>
        <a:bodyPr/>
        <a:lstStyle/>
        <a:p>
          <a:endParaRPr lang="en-US"/>
        </a:p>
      </dgm:t>
    </dgm:pt>
    <dgm:pt modelId="{2F767E9E-F948-4ABD-B1DE-C2DC3AC25D6F}" type="sibTrans" cxnId="{14FDA587-3A28-4DCB-8242-6FF2BD7AF1BD}">
      <dgm:prSet/>
      <dgm:spPr/>
      <dgm:t>
        <a:bodyPr/>
        <a:lstStyle/>
        <a:p>
          <a:endParaRPr lang="en-US"/>
        </a:p>
      </dgm:t>
    </dgm:pt>
    <dgm:pt modelId="{E9912285-5792-4EFC-BF22-8BDD1882C765}" type="pres">
      <dgm:prSet presAssocID="{29097A24-2E4D-42CE-8985-E9C2265017C4}" presName="vert0" presStyleCnt="0">
        <dgm:presLayoutVars>
          <dgm:dir/>
          <dgm:animOne val="branch"/>
          <dgm:animLvl val="lvl"/>
        </dgm:presLayoutVars>
      </dgm:prSet>
      <dgm:spPr/>
    </dgm:pt>
    <dgm:pt modelId="{F03216F2-7FB5-4889-9288-519DFC138B33}" type="pres">
      <dgm:prSet presAssocID="{B58224A1-E361-41DF-97B3-6999906345A2}" presName="thickLine" presStyleLbl="alignNode1" presStyleIdx="0" presStyleCnt="6"/>
      <dgm:spPr/>
    </dgm:pt>
    <dgm:pt modelId="{6FED7F0E-D618-4AC2-9D84-361BC70792FC}" type="pres">
      <dgm:prSet presAssocID="{B58224A1-E361-41DF-97B3-6999906345A2}" presName="horz1" presStyleCnt="0"/>
      <dgm:spPr/>
    </dgm:pt>
    <dgm:pt modelId="{CE279B5C-2215-4BFD-B990-C67CCF68DB38}" type="pres">
      <dgm:prSet presAssocID="{B58224A1-E361-41DF-97B3-6999906345A2}" presName="tx1" presStyleLbl="revTx" presStyleIdx="0" presStyleCnt="6"/>
      <dgm:spPr/>
    </dgm:pt>
    <dgm:pt modelId="{5A32E8FD-C030-4133-8DC0-CA0418988098}" type="pres">
      <dgm:prSet presAssocID="{B58224A1-E361-41DF-97B3-6999906345A2}" presName="vert1" presStyleCnt="0"/>
      <dgm:spPr/>
    </dgm:pt>
    <dgm:pt modelId="{EF681325-5B5D-416C-A675-4DDF96108301}" type="pres">
      <dgm:prSet presAssocID="{610360FF-87BD-444F-8581-54E61E484125}" presName="thickLine" presStyleLbl="alignNode1" presStyleIdx="1" presStyleCnt="6"/>
      <dgm:spPr/>
    </dgm:pt>
    <dgm:pt modelId="{C8A24F37-0726-49BA-B1D2-A1C5AF401716}" type="pres">
      <dgm:prSet presAssocID="{610360FF-87BD-444F-8581-54E61E484125}" presName="horz1" presStyleCnt="0"/>
      <dgm:spPr/>
    </dgm:pt>
    <dgm:pt modelId="{8ED5B684-2879-4A93-9CCC-E8801A751450}" type="pres">
      <dgm:prSet presAssocID="{610360FF-87BD-444F-8581-54E61E484125}" presName="tx1" presStyleLbl="revTx" presStyleIdx="1" presStyleCnt="6"/>
      <dgm:spPr/>
    </dgm:pt>
    <dgm:pt modelId="{5CBAAF55-B078-4FA3-9E01-9A051000ABB3}" type="pres">
      <dgm:prSet presAssocID="{610360FF-87BD-444F-8581-54E61E484125}" presName="vert1" presStyleCnt="0"/>
      <dgm:spPr/>
    </dgm:pt>
    <dgm:pt modelId="{6161A8BF-300D-4138-BAAD-AFA726F385E7}" type="pres">
      <dgm:prSet presAssocID="{1C8EA08A-5FDC-4A20-808B-EF1DABA4E792}" presName="thickLine" presStyleLbl="alignNode1" presStyleIdx="2" presStyleCnt="6"/>
      <dgm:spPr/>
    </dgm:pt>
    <dgm:pt modelId="{F7E41E69-97EC-4496-91E0-B8CF0F759D06}" type="pres">
      <dgm:prSet presAssocID="{1C8EA08A-5FDC-4A20-808B-EF1DABA4E792}" presName="horz1" presStyleCnt="0"/>
      <dgm:spPr/>
    </dgm:pt>
    <dgm:pt modelId="{EAE09439-61AC-4161-AC9E-E3019C314673}" type="pres">
      <dgm:prSet presAssocID="{1C8EA08A-5FDC-4A20-808B-EF1DABA4E792}" presName="tx1" presStyleLbl="revTx" presStyleIdx="2" presStyleCnt="6"/>
      <dgm:spPr/>
    </dgm:pt>
    <dgm:pt modelId="{7718067D-436D-4979-A780-C8AC93A6D631}" type="pres">
      <dgm:prSet presAssocID="{1C8EA08A-5FDC-4A20-808B-EF1DABA4E792}" presName="vert1" presStyleCnt="0"/>
      <dgm:spPr/>
    </dgm:pt>
    <dgm:pt modelId="{8E0C0637-C295-4FC7-88B4-B45A863259F6}" type="pres">
      <dgm:prSet presAssocID="{1B28D23B-8315-485D-84A9-B6773DBF0160}" presName="thickLine" presStyleLbl="alignNode1" presStyleIdx="3" presStyleCnt="6"/>
      <dgm:spPr/>
    </dgm:pt>
    <dgm:pt modelId="{391CC764-95F3-4D36-9A6B-45AEC5454D7F}" type="pres">
      <dgm:prSet presAssocID="{1B28D23B-8315-485D-84A9-B6773DBF0160}" presName="horz1" presStyleCnt="0"/>
      <dgm:spPr/>
    </dgm:pt>
    <dgm:pt modelId="{DDBD83ED-205D-422F-AD68-783D3552DBDA}" type="pres">
      <dgm:prSet presAssocID="{1B28D23B-8315-485D-84A9-B6773DBF0160}" presName="tx1" presStyleLbl="revTx" presStyleIdx="3" presStyleCnt="6"/>
      <dgm:spPr/>
    </dgm:pt>
    <dgm:pt modelId="{796A0B81-9807-4D2A-9468-D22935A7DC47}" type="pres">
      <dgm:prSet presAssocID="{1B28D23B-8315-485D-84A9-B6773DBF0160}" presName="vert1" presStyleCnt="0"/>
      <dgm:spPr/>
    </dgm:pt>
    <dgm:pt modelId="{25483629-487F-4031-A9EC-2810E4E9BF80}" type="pres">
      <dgm:prSet presAssocID="{4B713893-DB47-46FA-A868-CCE7FE3AB2D3}" presName="thickLine" presStyleLbl="alignNode1" presStyleIdx="4" presStyleCnt="6"/>
      <dgm:spPr/>
    </dgm:pt>
    <dgm:pt modelId="{6BDFC2B5-F3ED-49E3-946E-5926CE82D025}" type="pres">
      <dgm:prSet presAssocID="{4B713893-DB47-46FA-A868-CCE7FE3AB2D3}" presName="horz1" presStyleCnt="0"/>
      <dgm:spPr/>
    </dgm:pt>
    <dgm:pt modelId="{E95B2D56-2355-4AFA-9936-D1B63E548F43}" type="pres">
      <dgm:prSet presAssocID="{4B713893-DB47-46FA-A868-CCE7FE3AB2D3}" presName="tx1" presStyleLbl="revTx" presStyleIdx="4" presStyleCnt="6"/>
      <dgm:spPr/>
    </dgm:pt>
    <dgm:pt modelId="{61406267-A62F-43F0-A25D-849CC559CD1C}" type="pres">
      <dgm:prSet presAssocID="{4B713893-DB47-46FA-A868-CCE7FE3AB2D3}" presName="vert1" presStyleCnt="0"/>
      <dgm:spPr/>
    </dgm:pt>
    <dgm:pt modelId="{E6EBD109-DF22-44C8-BF24-2E34D2566810}" type="pres">
      <dgm:prSet presAssocID="{11ADFB2D-E153-4C07-88FA-8118ACDBC36C}" presName="thickLine" presStyleLbl="alignNode1" presStyleIdx="5" presStyleCnt="6"/>
      <dgm:spPr/>
    </dgm:pt>
    <dgm:pt modelId="{BB4590BF-6B58-4164-9F8F-6584AB3B5B41}" type="pres">
      <dgm:prSet presAssocID="{11ADFB2D-E153-4C07-88FA-8118ACDBC36C}" presName="horz1" presStyleCnt="0"/>
      <dgm:spPr/>
    </dgm:pt>
    <dgm:pt modelId="{D491C46F-4FF9-4AD1-84CF-EF4854803210}" type="pres">
      <dgm:prSet presAssocID="{11ADFB2D-E153-4C07-88FA-8118ACDBC36C}" presName="tx1" presStyleLbl="revTx" presStyleIdx="5" presStyleCnt="6"/>
      <dgm:spPr/>
    </dgm:pt>
    <dgm:pt modelId="{2FC79B97-FE2A-441E-8F2D-66869F94AC8A}" type="pres">
      <dgm:prSet presAssocID="{11ADFB2D-E153-4C07-88FA-8118ACDBC36C}" presName="vert1" presStyleCnt="0"/>
      <dgm:spPr/>
    </dgm:pt>
  </dgm:ptLst>
  <dgm:cxnLst>
    <dgm:cxn modelId="{8978F207-0C83-4CB5-B012-0099944B33DD}" type="presOf" srcId="{B58224A1-E361-41DF-97B3-6999906345A2}" destId="{CE279B5C-2215-4BFD-B990-C67CCF68DB38}" srcOrd="0" destOrd="0" presId="urn:microsoft.com/office/officeart/2008/layout/LinedList"/>
    <dgm:cxn modelId="{CCAEF50C-6C49-46B8-B045-39E16BF4813C}" srcId="{29097A24-2E4D-42CE-8985-E9C2265017C4}" destId="{1B28D23B-8315-485D-84A9-B6773DBF0160}" srcOrd="3" destOrd="0" parTransId="{9B7C998C-79CB-4562-94CD-76A1F6D4EE5F}" sibTransId="{5C055614-0942-43B4-98EE-BCDF480464B9}"/>
    <dgm:cxn modelId="{901A705D-74B4-482A-A7E6-F677EFA3EDBF}" srcId="{29097A24-2E4D-42CE-8985-E9C2265017C4}" destId="{610360FF-87BD-444F-8581-54E61E484125}" srcOrd="1" destOrd="0" parTransId="{F4E56B38-8323-4788-8E4A-ACD8AA6A4168}" sibTransId="{6A2287CE-58F7-4310-B640-9F45E6143235}"/>
    <dgm:cxn modelId="{3009BF61-3773-43C2-A1A4-4B572621D965}" type="presOf" srcId="{1B28D23B-8315-485D-84A9-B6773DBF0160}" destId="{DDBD83ED-205D-422F-AD68-783D3552DBDA}" srcOrd="0" destOrd="0" presId="urn:microsoft.com/office/officeart/2008/layout/LinedList"/>
    <dgm:cxn modelId="{A6566E69-D0E3-40F7-9D0B-90B66CE7CAA3}" srcId="{29097A24-2E4D-42CE-8985-E9C2265017C4}" destId="{4B713893-DB47-46FA-A868-CCE7FE3AB2D3}" srcOrd="4" destOrd="0" parTransId="{C99AA340-6C91-42F2-9D70-5FFB8D4461BE}" sibTransId="{E1E1FDF6-D906-479D-A685-732A45D46648}"/>
    <dgm:cxn modelId="{CD27687F-A60D-44A4-8AE6-32851D5A76EF}" type="presOf" srcId="{4B713893-DB47-46FA-A868-CCE7FE3AB2D3}" destId="{E95B2D56-2355-4AFA-9936-D1B63E548F43}" srcOrd="0" destOrd="0" presId="urn:microsoft.com/office/officeart/2008/layout/LinedList"/>
    <dgm:cxn modelId="{7095DB86-30A6-41E8-8AF2-508858559D78}" type="presOf" srcId="{29097A24-2E4D-42CE-8985-E9C2265017C4}" destId="{E9912285-5792-4EFC-BF22-8BDD1882C765}" srcOrd="0" destOrd="0" presId="urn:microsoft.com/office/officeart/2008/layout/LinedList"/>
    <dgm:cxn modelId="{14FDA587-3A28-4DCB-8242-6FF2BD7AF1BD}" srcId="{29097A24-2E4D-42CE-8985-E9C2265017C4}" destId="{11ADFB2D-E153-4C07-88FA-8118ACDBC36C}" srcOrd="5" destOrd="0" parTransId="{5B5CAE91-C322-45EA-801E-3ECC6C53B62E}" sibTransId="{2F767E9E-F948-4ABD-B1DE-C2DC3AC25D6F}"/>
    <dgm:cxn modelId="{9FFB6388-E9F4-42BB-8F1A-311CFC0CCAA4}" type="presOf" srcId="{1C8EA08A-5FDC-4A20-808B-EF1DABA4E792}" destId="{EAE09439-61AC-4161-AC9E-E3019C314673}" srcOrd="0" destOrd="0" presId="urn:microsoft.com/office/officeart/2008/layout/LinedList"/>
    <dgm:cxn modelId="{708B7DA7-99A5-4E44-BC4D-55AADE4D83CF}" srcId="{29097A24-2E4D-42CE-8985-E9C2265017C4}" destId="{B58224A1-E361-41DF-97B3-6999906345A2}" srcOrd="0" destOrd="0" parTransId="{ECDD992E-027B-4A54-985B-E69BD10C9C0A}" sibTransId="{23D099F3-0064-463A-AEFB-18CB341E83A4}"/>
    <dgm:cxn modelId="{C71887C8-2C39-4427-B44A-9D25B1978E59}" type="presOf" srcId="{610360FF-87BD-444F-8581-54E61E484125}" destId="{8ED5B684-2879-4A93-9CCC-E8801A751450}" srcOrd="0" destOrd="0" presId="urn:microsoft.com/office/officeart/2008/layout/LinedList"/>
    <dgm:cxn modelId="{DC5B65D1-3187-4160-A224-3BADB37957A4}" type="presOf" srcId="{11ADFB2D-E153-4C07-88FA-8118ACDBC36C}" destId="{D491C46F-4FF9-4AD1-84CF-EF4854803210}" srcOrd="0" destOrd="0" presId="urn:microsoft.com/office/officeart/2008/layout/LinedList"/>
    <dgm:cxn modelId="{253916E9-B82D-486A-9859-45708121FBDD}" srcId="{29097A24-2E4D-42CE-8985-E9C2265017C4}" destId="{1C8EA08A-5FDC-4A20-808B-EF1DABA4E792}" srcOrd="2" destOrd="0" parTransId="{A8A43970-0D5B-4EF7-B0BB-647EE5747ED8}" sibTransId="{99D9C812-30BC-488F-B564-0968C68635D7}"/>
    <dgm:cxn modelId="{48102406-E50A-4330-B7DE-4FB0A8A6EB25}" type="presParOf" srcId="{E9912285-5792-4EFC-BF22-8BDD1882C765}" destId="{F03216F2-7FB5-4889-9288-519DFC138B33}" srcOrd="0" destOrd="0" presId="urn:microsoft.com/office/officeart/2008/layout/LinedList"/>
    <dgm:cxn modelId="{105EF44A-5934-404C-AE3D-A12922630DE7}" type="presParOf" srcId="{E9912285-5792-4EFC-BF22-8BDD1882C765}" destId="{6FED7F0E-D618-4AC2-9D84-361BC70792FC}" srcOrd="1" destOrd="0" presId="urn:microsoft.com/office/officeart/2008/layout/LinedList"/>
    <dgm:cxn modelId="{4FEB0577-705F-48E0-A02E-16E3F072F8F3}" type="presParOf" srcId="{6FED7F0E-D618-4AC2-9D84-361BC70792FC}" destId="{CE279B5C-2215-4BFD-B990-C67CCF68DB38}" srcOrd="0" destOrd="0" presId="urn:microsoft.com/office/officeart/2008/layout/LinedList"/>
    <dgm:cxn modelId="{A242BB5E-E133-480C-ABD3-71AC8C32ECD2}" type="presParOf" srcId="{6FED7F0E-D618-4AC2-9D84-361BC70792FC}" destId="{5A32E8FD-C030-4133-8DC0-CA0418988098}" srcOrd="1" destOrd="0" presId="urn:microsoft.com/office/officeart/2008/layout/LinedList"/>
    <dgm:cxn modelId="{4912D7D2-C0B8-46BF-8B07-CC9CF63E3BEE}" type="presParOf" srcId="{E9912285-5792-4EFC-BF22-8BDD1882C765}" destId="{EF681325-5B5D-416C-A675-4DDF96108301}" srcOrd="2" destOrd="0" presId="urn:microsoft.com/office/officeart/2008/layout/LinedList"/>
    <dgm:cxn modelId="{BC9B6308-6966-4DF2-9DDD-C7ACFDE128D0}" type="presParOf" srcId="{E9912285-5792-4EFC-BF22-8BDD1882C765}" destId="{C8A24F37-0726-49BA-B1D2-A1C5AF401716}" srcOrd="3" destOrd="0" presId="urn:microsoft.com/office/officeart/2008/layout/LinedList"/>
    <dgm:cxn modelId="{C0F5E83D-1809-41AB-9611-AD131E5EF761}" type="presParOf" srcId="{C8A24F37-0726-49BA-B1D2-A1C5AF401716}" destId="{8ED5B684-2879-4A93-9CCC-E8801A751450}" srcOrd="0" destOrd="0" presId="urn:microsoft.com/office/officeart/2008/layout/LinedList"/>
    <dgm:cxn modelId="{23F2D5F2-D19B-40AA-9D31-AFDCC95025A2}" type="presParOf" srcId="{C8A24F37-0726-49BA-B1D2-A1C5AF401716}" destId="{5CBAAF55-B078-4FA3-9E01-9A051000ABB3}" srcOrd="1" destOrd="0" presId="urn:microsoft.com/office/officeart/2008/layout/LinedList"/>
    <dgm:cxn modelId="{317E2B0F-2ED3-4C89-9BD6-79D2BEB7F5CE}" type="presParOf" srcId="{E9912285-5792-4EFC-BF22-8BDD1882C765}" destId="{6161A8BF-300D-4138-BAAD-AFA726F385E7}" srcOrd="4" destOrd="0" presId="urn:microsoft.com/office/officeart/2008/layout/LinedList"/>
    <dgm:cxn modelId="{54CFAA12-3FFD-4EDF-A626-B0FED4A0AAE3}" type="presParOf" srcId="{E9912285-5792-4EFC-BF22-8BDD1882C765}" destId="{F7E41E69-97EC-4496-91E0-B8CF0F759D06}" srcOrd="5" destOrd="0" presId="urn:microsoft.com/office/officeart/2008/layout/LinedList"/>
    <dgm:cxn modelId="{BABFBEB6-70BC-47A5-A4E1-D636C63FEEC9}" type="presParOf" srcId="{F7E41E69-97EC-4496-91E0-B8CF0F759D06}" destId="{EAE09439-61AC-4161-AC9E-E3019C314673}" srcOrd="0" destOrd="0" presId="urn:microsoft.com/office/officeart/2008/layout/LinedList"/>
    <dgm:cxn modelId="{2CB2AB6B-2DCF-40A3-B794-9BA461F3B9C9}" type="presParOf" srcId="{F7E41E69-97EC-4496-91E0-B8CF0F759D06}" destId="{7718067D-436D-4979-A780-C8AC93A6D631}" srcOrd="1" destOrd="0" presId="urn:microsoft.com/office/officeart/2008/layout/LinedList"/>
    <dgm:cxn modelId="{7044041D-31BC-46C8-83A7-1394CAA15528}" type="presParOf" srcId="{E9912285-5792-4EFC-BF22-8BDD1882C765}" destId="{8E0C0637-C295-4FC7-88B4-B45A863259F6}" srcOrd="6" destOrd="0" presId="urn:microsoft.com/office/officeart/2008/layout/LinedList"/>
    <dgm:cxn modelId="{B4E33435-C1B0-4884-9194-2AE41AC4C866}" type="presParOf" srcId="{E9912285-5792-4EFC-BF22-8BDD1882C765}" destId="{391CC764-95F3-4D36-9A6B-45AEC5454D7F}" srcOrd="7" destOrd="0" presId="urn:microsoft.com/office/officeart/2008/layout/LinedList"/>
    <dgm:cxn modelId="{CECC2053-1DD1-4CE0-A086-72AF288D690D}" type="presParOf" srcId="{391CC764-95F3-4D36-9A6B-45AEC5454D7F}" destId="{DDBD83ED-205D-422F-AD68-783D3552DBDA}" srcOrd="0" destOrd="0" presId="urn:microsoft.com/office/officeart/2008/layout/LinedList"/>
    <dgm:cxn modelId="{8E0CF6ED-F155-4323-8418-EE40CB3E70B3}" type="presParOf" srcId="{391CC764-95F3-4D36-9A6B-45AEC5454D7F}" destId="{796A0B81-9807-4D2A-9468-D22935A7DC47}" srcOrd="1" destOrd="0" presId="urn:microsoft.com/office/officeart/2008/layout/LinedList"/>
    <dgm:cxn modelId="{7A84D995-982A-4184-8F57-F79ED695F0BA}" type="presParOf" srcId="{E9912285-5792-4EFC-BF22-8BDD1882C765}" destId="{25483629-487F-4031-A9EC-2810E4E9BF80}" srcOrd="8" destOrd="0" presId="urn:microsoft.com/office/officeart/2008/layout/LinedList"/>
    <dgm:cxn modelId="{1D0C123A-514F-4BAF-BC9B-7F19BA3418C3}" type="presParOf" srcId="{E9912285-5792-4EFC-BF22-8BDD1882C765}" destId="{6BDFC2B5-F3ED-49E3-946E-5926CE82D025}" srcOrd="9" destOrd="0" presId="urn:microsoft.com/office/officeart/2008/layout/LinedList"/>
    <dgm:cxn modelId="{14E83239-1125-4332-9B31-293A94F611EA}" type="presParOf" srcId="{6BDFC2B5-F3ED-49E3-946E-5926CE82D025}" destId="{E95B2D56-2355-4AFA-9936-D1B63E548F43}" srcOrd="0" destOrd="0" presId="urn:microsoft.com/office/officeart/2008/layout/LinedList"/>
    <dgm:cxn modelId="{362B0509-9FFB-4239-AF21-E7E10F1A42F5}" type="presParOf" srcId="{6BDFC2B5-F3ED-49E3-946E-5926CE82D025}" destId="{61406267-A62F-43F0-A25D-849CC559CD1C}" srcOrd="1" destOrd="0" presId="urn:microsoft.com/office/officeart/2008/layout/LinedList"/>
    <dgm:cxn modelId="{9504B12D-57AD-423A-B68A-4267AF0D1C25}" type="presParOf" srcId="{E9912285-5792-4EFC-BF22-8BDD1882C765}" destId="{E6EBD109-DF22-44C8-BF24-2E34D2566810}" srcOrd="10" destOrd="0" presId="urn:microsoft.com/office/officeart/2008/layout/LinedList"/>
    <dgm:cxn modelId="{5F1BC0DE-98D6-4E2B-A112-272BA23747C1}" type="presParOf" srcId="{E9912285-5792-4EFC-BF22-8BDD1882C765}" destId="{BB4590BF-6B58-4164-9F8F-6584AB3B5B41}" srcOrd="11" destOrd="0" presId="urn:microsoft.com/office/officeart/2008/layout/LinedList"/>
    <dgm:cxn modelId="{920877E1-9FAD-40AD-82FF-A9FFFF52C1EB}" type="presParOf" srcId="{BB4590BF-6B58-4164-9F8F-6584AB3B5B41}" destId="{D491C46F-4FF9-4AD1-84CF-EF4854803210}" srcOrd="0" destOrd="0" presId="urn:microsoft.com/office/officeart/2008/layout/LinedList"/>
    <dgm:cxn modelId="{4F503281-F6ED-4269-B722-BAB5C7780D60}" type="presParOf" srcId="{BB4590BF-6B58-4164-9F8F-6584AB3B5B41}" destId="{2FC79B97-FE2A-441E-8F2D-66869F94AC8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D14340-6667-47F4-AF24-E63AF42833D3}" type="doc">
      <dgm:prSet loTypeId="urn:microsoft.com/office/officeart/2011/layout/HexagonRadial" loCatId="officeonline" qsTypeId="urn:microsoft.com/office/officeart/2005/8/quickstyle/3d1" qsCatId="3D" csTypeId="urn:microsoft.com/office/officeart/2005/8/colors/accent1_2" csCatId="accent1" phldr="1"/>
      <dgm:spPr/>
      <dgm:t>
        <a:bodyPr/>
        <a:lstStyle/>
        <a:p>
          <a:endParaRPr lang="en-AU"/>
        </a:p>
      </dgm:t>
    </dgm:pt>
    <dgm:pt modelId="{7FC94365-1A33-4B5C-86A7-FC59527C6CF3}">
      <dgm:prSet phldrT="[Text]"/>
      <dgm:spPr/>
      <dgm:t>
        <a:bodyPr/>
        <a:lstStyle/>
        <a:p>
          <a:r>
            <a:rPr lang="en-AU" i="1" dirty="0"/>
            <a:t>Gender Bias</a:t>
          </a:r>
          <a:endParaRPr lang="en-AU" dirty="0"/>
        </a:p>
      </dgm:t>
    </dgm:pt>
    <dgm:pt modelId="{E8EB4989-7ED2-43AC-99A8-E0FDE3AFD49E}" type="parTrans" cxnId="{758C6FBD-AE74-471C-8FC0-554B2CA5A644}">
      <dgm:prSet/>
      <dgm:spPr/>
      <dgm:t>
        <a:bodyPr/>
        <a:lstStyle/>
        <a:p>
          <a:endParaRPr lang="en-AU"/>
        </a:p>
      </dgm:t>
    </dgm:pt>
    <dgm:pt modelId="{CDE90501-4046-48FC-B094-526965634DDE}" type="sibTrans" cxnId="{758C6FBD-AE74-471C-8FC0-554B2CA5A644}">
      <dgm:prSet/>
      <dgm:spPr/>
      <dgm:t>
        <a:bodyPr/>
        <a:lstStyle/>
        <a:p>
          <a:endParaRPr lang="en-AU"/>
        </a:p>
      </dgm:t>
    </dgm:pt>
    <dgm:pt modelId="{A7804CF0-3C2E-424F-BCFC-192E8CDEEF9A}">
      <dgm:prSet phldrT="[Text]"/>
      <dgm:spPr/>
      <dgm:t>
        <a:bodyPr/>
        <a:lstStyle/>
        <a:p>
          <a:r>
            <a:rPr lang="en-US" altLang="en-US" dirty="0">
              <a:latin typeface="Arial" panose="020B0604020202020204" pitchFamily="34" charset="0"/>
            </a:rPr>
            <a:t>Reinforces gender stereotypes</a:t>
          </a:r>
          <a:endParaRPr lang="en-AU" dirty="0"/>
        </a:p>
      </dgm:t>
    </dgm:pt>
    <dgm:pt modelId="{5904E9D7-B508-4639-B53B-67809F508F79}" type="parTrans" cxnId="{5C1065FA-C4D4-4B4B-9148-7C3286F8FB9F}">
      <dgm:prSet/>
      <dgm:spPr/>
      <dgm:t>
        <a:bodyPr/>
        <a:lstStyle/>
        <a:p>
          <a:endParaRPr lang="en-AU"/>
        </a:p>
      </dgm:t>
    </dgm:pt>
    <dgm:pt modelId="{487E1E94-1B2B-4DC0-990B-F141D95A219F}" type="sibTrans" cxnId="{5C1065FA-C4D4-4B4B-9148-7C3286F8FB9F}">
      <dgm:prSet/>
      <dgm:spPr/>
      <dgm:t>
        <a:bodyPr/>
        <a:lstStyle/>
        <a:p>
          <a:endParaRPr lang="en-AU"/>
        </a:p>
      </dgm:t>
    </dgm:pt>
    <dgm:pt modelId="{18083313-325A-41E1-B21A-03A3B6A65301}">
      <dgm:prSet phldrT="[Text]"/>
      <dgm:spPr/>
      <dgm:t>
        <a:bodyPr/>
        <a:lstStyle/>
        <a:p>
          <a:pPr>
            <a:buFontTx/>
            <a:buChar char="•"/>
          </a:pPr>
          <a:r>
            <a:rPr lang="en-US" altLang="en-US" dirty="0">
              <a:latin typeface="Arial" panose="020B0604020202020204" pitchFamily="34" charset="0"/>
            </a:rPr>
            <a:t>Calls for inclusive AI, diverse teams, and policy action</a:t>
          </a:r>
          <a:endParaRPr lang="en-AU" dirty="0"/>
        </a:p>
      </dgm:t>
    </dgm:pt>
    <dgm:pt modelId="{62311116-0014-47B4-A85D-062B78A191DA}" type="parTrans" cxnId="{E6C1D54E-6DA4-4002-954D-61C36811D5C5}">
      <dgm:prSet/>
      <dgm:spPr/>
      <dgm:t>
        <a:bodyPr/>
        <a:lstStyle/>
        <a:p>
          <a:endParaRPr lang="en-AU"/>
        </a:p>
      </dgm:t>
    </dgm:pt>
    <dgm:pt modelId="{0C126C63-1BEA-4E62-BEBC-EFF5D43FA54A}" type="sibTrans" cxnId="{E6C1D54E-6DA4-4002-954D-61C36811D5C5}">
      <dgm:prSet/>
      <dgm:spPr/>
      <dgm:t>
        <a:bodyPr/>
        <a:lstStyle/>
        <a:p>
          <a:endParaRPr lang="en-AU"/>
        </a:p>
      </dgm:t>
    </dgm:pt>
    <dgm:pt modelId="{3CC73110-F74C-4935-95CA-6564D3B644A6}">
      <dgm:prSet phldrT="[Text]"/>
      <dgm:spPr/>
      <dgm:t>
        <a:bodyPr/>
        <a:lstStyle/>
        <a:p>
          <a:pPr>
            <a:buFontTx/>
            <a:buChar char="•"/>
          </a:pPr>
          <a:r>
            <a:rPr lang="en-US" altLang="en-US" dirty="0">
              <a:latin typeface="Arial" panose="020B0604020202020204" pitchFamily="34" charset="0"/>
            </a:rPr>
            <a:t>Biased AI affects education, healthcare, and hiring decisions</a:t>
          </a:r>
        </a:p>
      </dgm:t>
    </dgm:pt>
    <dgm:pt modelId="{B60D16E3-1E7B-43EF-B7B4-CF6F2E6E17A0}" type="parTrans" cxnId="{2863AEC7-D074-400A-9545-7DE8D05F1921}">
      <dgm:prSet/>
      <dgm:spPr/>
      <dgm:t>
        <a:bodyPr/>
        <a:lstStyle/>
        <a:p>
          <a:endParaRPr lang="en-AU"/>
        </a:p>
      </dgm:t>
    </dgm:pt>
    <dgm:pt modelId="{93EB0650-1258-4F14-BE61-8B7CC063AECC}" type="sibTrans" cxnId="{2863AEC7-D074-400A-9545-7DE8D05F1921}">
      <dgm:prSet/>
      <dgm:spPr/>
      <dgm:t>
        <a:bodyPr/>
        <a:lstStyle/>
        <a:p>
          <a:endParaRPr lang="en-AU"/>
        </a:p>
      </dgm:t>
    </dgm:pt>
    <dgm:pt modelId="{F9E55E8A-54D2-4841-B03D-DCA690EC05A9}">
      <dgm:prSet phldrT="[Text]"/>
      <dgm:spPr/>
      <dgm:t>
        <a:bodyPr/>
        <a:lstStyle/>
        <a:p>
          <a:r>
            <a:rPr lang="en-US" altLang="en-US" dirty="0">
              <a:latin typeface="Arial" panose="020B0604020202020204" pitchFamily="34" charset="0"/>
            </a:rPr>
            <a:t>Influences career aspirations </a:t>
          </a:r>
          <a:endParaRPr lang="en-AU" dirty="0"/>
        </a:p>
      </dgm:t>
    </dgm:pt>
    <dgm:pt modelId="{4A524130-38B7-4493-A8BC-CA1F752DD8E9}" type="parTrans" cxnId="{80687EF4-2D82-44C9-84DC-A35C9B41202B}">
      <dgm:prSet/>
      <dgm:spPr/>
      <dgm:t>
        <a:bodyPr/>
        <a:lstStyle/>
        <a:p>
          <a:endParaRPr lang="en-AU"/>
        </a:p>
      </dgm:t>
    </dgm:pt>
    <dgm:pt modelId="{856B83C2-AABA-4FB8-893C-1B1D4051C253}" type="sibTrans" cxnId="{80687EF4-2D82-44C9-84DC-A35C9B41202B}">
      <dgm:prSet/>
      <dgm:spPr/>
      <dgm:t>
        <a:bodyPr/>
        <a:lstStyle/>
        <a:p>
          <a:endParaRPr lang="en-AU"/>
        </a:p>
      </dgm:t>
    </dgm:pt>
    <dgm:pt modelId="{1F5A759E-D325-459A-85FA-1E30CE14D59D}">
      <dgm:prSet phldrT="[Text]"/>
      <dgm:spPr/>
      <dgm:t>
        <a:bodyPr/>
        <a:lstStyle/>
        <a:p>
          <a:r>
            <a:rPr lang="en-US" altLang="en-US" dirty="0">
              <a:latin typeface="Arial" panose="020B0604020202020204" pitchFamily="34" charset="0"/>
            </a:rPr>
            <a:t>Limits women’s opportunities</a:t>
          </a:r>
          <a:endParaRPr lang="en-AU" dirty="0"/>
        </a:p>
      </dgm:t>
    </dgm:pt>
    <dgm:pt modelId="{3424041D-941A-46AA-A151-FB1754B618E2}" type="parTrans" cxnId="{08BA35AA-D8BA-496F-921C-164D7F466E48}">
      <dgm:prSet/>
      <dgm:spPr/>
      <dgm:t>
        <a:bodyPr/>
        <a:lstStyle/>
        <a:p>
          <a:endParaRPr lang="en-AU"/>
        </a:p>
      </dgm:t>
    </dgm:pt>
    <dgm:pt modelId="{F41EC04A-2D3E-4387-9A6B-7A4E8F1385AB}" type="sibTrans" cxnId="{08BA35AA-D8BA-496F-921C-164D7F466E48}">
      <dgm:prSet/>
      <dgm:spPr/>
      <dgm:t>
        <a:bodyPr/>
        <a:lstStyle/>
        <a:p>
          <a:endParaRPr lang="en-AU"/>
        </a:p>
      </dgm:t>
    </dgm:pt>
    <dgm:pt modelId="{2D5B55A2-68E4-4131-A7C5-9A790F71E335}" type="pres">
      <dgm:prSet presAssocID="{9AD14340-6667-47F4-AF24-E63AF42833D3}" presName="Name0" presStyleCnt="0">
        <dgm:presLayoutVars>
          <dgm:chMax val="1"/>
          <dgm:chPref val="1"/>
          <dgm:dir/>
          <dgm:animOne val="branch"/>
          <dgm:animLvl val="lvl"/>
        </dgm:presLayoutVars>
      </dgm:prSet>
      <dgm:spPr/>
    </dgm:pt>
    <dgm:pt modelId="{A2B61339-3CCD-42A4-AC49-85C6370AB2A2}" type="pres">
      <dgm:prSet presAssocID="{7FC94365-1A33-4B5C-86A7-FC59527C6CF3}" presName="Parent" presStyleLbl="node0" presStyleIdx="0" presStyleCnt="1" custScaleX="81656" custScaleY="49443" custLinFactX="-12364" custLinFactNeighborX="-100000" custLinFactNeighborY="-29038">
        <dgm:presLayoutVars>
          <dgm:chMax val="6"/>
          <dgm:chPref val="6"/>
        </dgm:presLayoutVars>
      </dgm:prSet>
      <dgm:spPr/>
    </dgm:pt>
    <dgm:pt modelId="{8F042A79-1702-4459-97A2-2544B2B3F63A}" type="pres">
      <dgm:prSet presAssocID="{A7804CF0-3C2E-424F-BCFC-192E8CDEEF9A}" presName="Accent1" presStyleCnt="0"/>
      <dgm:spPr/>
    </dgm:pt>
    <dgm:pt modelId="{DB8AB086-8165-4BC8-AB9D-315271E013EE}" type="pres">
      <dgm:prSet presAssocID="{A7804CF0-3C2E-424F-BCFC-192E8CDEEF9A}" presName="Accent" presStyleLbl="bgShp" presStyleIdx="0" presStyleCnt="5"/>
      <dgm:spPr/>
    </dgm:pt>
    <dgm:pt modelId="{38782682-DD22-4B07-AD96-8D313F8F7A50}" type="pres">
      <dgm:prSet presAssocID="{A7804CF0-3C2E-424F-BCFC-192E8CDEEF9A}" presName="Child1" presStyleLbl="node1" presStyleIdx="0" presStyleCnt="5" custScaleX="113651" custScaleY="59137" custLinFactNeighborX="-80311" custLinFactNeighborY="-1195">
        <dgm:presLayoutVars>
          <dgm:chMax val="0"/>
          <dgm:chPref val="0"/>
          <dgm:bulletEnabled val="1"/>
        </dgm:presLayoutVars>
      </dgm:prSet>
      <dgm:spPr/>
    </dgm:pt>
    <dgm:pt modelId="{BDE2461C-FDF5-40F3-AD8C-0AD99EE5A3FE}" type="pres">
      <dgm:prSet presAssocID="{18083313-325A-41E1-B21A-03A3B6A65301}" presName="Accent2" presStyleCnt="0"/>
      <dgm:spPr/>
    </dgm:pt>
    <dgm:pt modelId="{06CAF4AA-918D-48DA-B583-12A8238323E2}" type="pres">
      <dgm:prSet presAssocID="{18083313-325A-41E1-B21A-03A3B6A65301}" presName="Accent" presStyleLbl="bgShp" presStyleIdx="1" presStyleCnt="5" custLinFactX="-204059" custLinFactY="96894" custLinFactNeighborX="-300000" custLinFactNeighborY="100000"/>
      <dgm:spPr/>
    </dgm:pt>
    <dgm:pt modelId="{40508E08-B285-47FF-B7C9-30116548E22C}" type="pres">
      <dgm:prSet presAssocID="{18083313-325A-41E1-B21A-03A3B6A65301}" presName="Child2" presStyleLbl="node1" presStyleIdx="1" presStyleCnt="5" custScaleX="99288" custScaleY="49518" custLinFactX="-2630" custLinFactNeighborX="-100000" custLinFactNeighborY="53027">
        <dgm:presLayoutVars>
          <dgm:chMax val="0"/>
          <dgm:chPref val="0"/>
          <dgm:bulletEnabled val="1"/>
        </dgm:presLayoutVars>
      </dgm:prSet>
      <dgm:spPr/>
    </dgm:pt>
    <dgm:pt modelId="{1751709A-4CCC-413C-8B27-8D3AD0FE33A7}" type="pres">
      <dgm:prSet presAssocID="{3CC73110-F74C-4935-95CA-6564D3B644A6}" presName="Accent3" presStyleCnt="0"/>
      <dgm:spPr/>
    </dgm:pt>
    <dgm:pt modelId="{D4E493EE-D408-408B-AE20-2F6F1E0B7CCA}" type="pres">
      <dgm:prSet presAssocID="{3CC73110-F74C-4935-95CA-6564D3B644A6}" presName="Accent" presStyleLbl="bgShp" presStyleIdx="2" presStyleCnt="5" custLinFactX="-163770" custLinFactNeighborX="-200000" custLinFactNeighborY="3787"/>
      <dgm:spPr/>
    </dgm:pt>
    <dgm:pt modelId="{086D447A-181A-4F31-AD4D-15508DC137C1}" type="pres">
      <dgm:prSet presAssocID="{3CC73110-F74C-4935-95CA-6564D3B644A6}" presName="Child3" presStyleLbl="node1" presStyleIdx="2" presStyleCnt="5" custScaleX="102515" custScaleY="49318" custLinFactX="-100000" custLinFactNeighborX="-128878" custLinFactNeighborY="194">
        <dgm:presLayoutVars>
          <dgm:chMax val="0"/>
          <dgm:chPref val="0"/>
          <dgm:bulletEnabled val="1"/>
        </dgm:presLayoutVars>
      </dgm:prSet>
      <dgm:spPr/>
    </dgm:pt>
    <dgm:pt modelId="{6E1CF169-504A-4FC4-9E4A-0B9879ED9E21}" type="pres">
      <dgm:prSet presAssocID="{F9E55E8A-54D2-4841-B03D-DCA690EC05A9}" presName="Accent4" presStyleCnt="0"/>
      <dgm:spPr/>
    </dgm:pt>
    <dgm:pt modelId="{0D41FD53-AB96-4A2C-A92E-9A5964E210C6}" type="pres">
      <dgm:prSet presAssocID="{F9E55E8A-54D2-4841-B03D-DCA690EC05A9}" presName="Accent" presStyleLbl="bgShp" presStyleIdx="3" presStyleCnt="5" custLinFactX="-100000" custLinFactY="-121399" custLinFactNeighborX="-182208" custLinFactNeighborY="-200000"/>
      <dgm:spPr/>
    </dgm:pt>
    <dgm:pt modelId="{7FA7CE0B-0F53-4AC5-A246-3BCF193B40D8}" type="pres">
      <dgm:prSet presAssocID="{F9E55E8A-54D2-4841-B03D-DCA690EC05A9}" presName="Child4" presStyleLbl="node1" presStyleIdx="3" presStyleCnt="5" custScaleX="102009" custScaleY="63282" custLinFactX="-100000" custLinFactY="-31137" custLinFactNeighborX="-149182" custLinFactNeighborY="-100000">
        <dgm:presLayoutVars>
          <dgm:chMax val="0"/>
          <dgm:chPref val="0"/>
          <dgm:bulletEnabled val="1"/>
        </dgm:presLayoutVars>
      </dgm:prSet>
      <dgm:spPr/>
    </dgm:pt>
    <dgm:pt modelId="{5B846A52-751D-49AA-A31A-234C2744F7D8}" type="pres">
      <dgm:prSet presAssocID="{1F5A759E-D325-459A-85FA-1E30CE14D59D}" presName="Accent5" presStyleCnt="0"/>
      <dgm:spPr/>
    </dgm:pt>
    <dgm:pt modelId="{951406A8-BA77-475E-81D4-CE2E12363361}" type="pres">
      <dgm:prSet presAssocID="{1F5A759E-D325-459A-85FA-1E30CE14D59D}" presName="Accent" presStyleLbl="bgShp" presStyleIdx="4" presStyleCnt="5" custLinFactX="-116464" custLinFactY="-200000" custLinFactNeighborX="-200000" custLinFactNeighborY="-207988"/>
      <dgm:spPr/>
    </dgm:pt>
    <dgm:pt modelId="{9FA325AE-F230-4B7E-8CFA-E12E157EB201}" type="pres">
      <dgm:prSet presAssocID="{1F5A759E-D325-459A-85FA-1E30CE14D59D}" presName="Child5" presStyleLbl="node1" presStyleIdx="4" presStyleCnt="5" custScaleX="90237" custScaleY="50156" custLinFactX="-48538" custLinFactY="-70275" custLinFactNeighborX="-100000" custLinFactNeighborY="-100000">
        <dgm:presLayoutVars>
          <dgm:chMax val="0"/>
          <dgm:chPref val="0"/>
          <dgm:bulletEnabled val="1"/>
        </dgm:presLayoutVars>
      </dgm:prSet>
      <dgm:spPr/>
    </dgm:pt>
  </dgm:ptLst>
  <dgm:cxnLst>
    <dgm:cxn modelId="{89247F04-0719-4114-B7A8-2FD6EF83BF98}" type="presOf" srcId="{18083313-325A-41E1-B21A-03A3B6A65301}" destId="{40508E08-B285-47FF-B7C9-30116548E22C}" srcOrd="0" destOrd="0" presId="urn:microsoft.com/office/officeart/2011/layout/HexagonRadial"/>
    <dgm:cxn modelId="{9699E328-92C7-49A8-A9C6-B90AD3F80C24}" type="presOf" srcId="{F9E55E8A-54D2-4841-B03D-DCA690EC05A9}" destId="{7FA7CE0B-0F53-4AC5-A246-3BCF193B40D8}" srcOrd="0" destOrd="0" presId="urn:microsoft.com/office/officeart/2011/layout/HexagonRadial"/>
    <dgm:cxn modelId="{63656B39-07C1-4B96-A097-6FC23E89351D}" type="presOf" srcId="{7FC94365-1A33-4B5C-86A7-FC59527C6CF3}" destId="{A2B61339-3CCD-42A4-AC49-85C6370AB2A2}" srcOrd="0" destOrd="0" presId="urn:microsoft.com/office/officeart/2011/layout/HexagonRadial"/>
    <dgm:cxn modelId="{E6C1D54E-6DA4-4002-954D-61C36811D5C5}" srcId="{7FC94365-1A33-4B5C-86A7-FC59527C6CF3}" destId="{18083313-325A-41E1-B21A-03A3B6A65301}" srcOrd="1" destOrd="0" parTransId="{62311116-0014-47B4-A85D-062B78A191DA}" sibTransId="{0C126C63-1BEA-4E62-BEBC-EFF5D43FA54A}"/>
    <dgm:cxn modelId="{4E44BC54-B4A2-425E-8DED-0E1294A2B53F}" type="presOf" srcId="{A7804CF0-3C2E-424F-BCFC-192E8CDEEF9A}" destId="{38782682-DD22-4B07-AD96-8D313F8F7A50}" srcOrd="0" destOrd="0" presId="urn:microsoft.com/office/officeart/2011/layout/HexagonRadial"/>
    <dgm:cxn modelId="{08BA35AA-D8BA-496F-921C-164D7F466E48}" srcId="{7FC94365-1A33-4B5C-86A7-FC59527C6CF3}" destId="{1F5A759E-D325-459A-85FA-1E30CE14D59D}" srcOrd="4" destOrd="0" parTransId="{3424041D-941A-46AA-A151-FB1754B618E2}" sibTransId="{F41EC04A-2D3E-4387-9A6B-7A4E8F1385AB}"/>
    <dgm:cxn modelId="{758C6FBD-AE74-471C-8FC0-554B2CA5A644}" srcId="{9AD14340-6667-47F4-AF24-E63AF42833D3}" destId="{7FC94365-1A33-4B5C-86A7-FC59527C6CF3}" srcOrd="0" destOrd="0" parTransId="{E8EB4989-7ED2-43AC-99A8-E0FDE3AFD49E}" sibTransId="{CDE90501-4046-48FC-B094-526965634DDE}"/>
    <dgm:cxn modelId="{2863AEC7-D074-400A-9545-7DE8D05F1921}" srcId="{7FC94365-1A33-4B5C-86A7-FC59527C6CF3}" destId="{3CC73110-F74C-4935-95CA-6564D3B644A6}" srcOrd="2" destOrd="0" parTransId="{B60D16E3-1E7B-43EF-B7B4-CF6F2E6E17A0}" sibTransId="{93EB0650-1258-4F14-BE61-8B7CC063AECC}"/>
    <dgm:cxn modelId="{9C01F4CE-0BF3-461B-B456-28709E4121A6}" type="presOf" srcId="{3CC73110-F74C-4935-95CA-6564D3B644A6}" destId="{086D447A-181A-4F31-AD4D-15508DC137C1}" srcOrd="0" destOrd="0" presId="urn:microsoft.com/office/officeart/2011/layout/HexagonRadial"/>
    <dgm:cxn modelId="{839673E7-BFF6-42D2-B79B-B048FA395192}" type="presOf" srcId="{1F5A759E-D325-459A-85FA-1E30CE14D59D}" destId="{9FA325AE-F230-4B7E-8CFA-E12E157EB201}" srcOrd="0" destOrd="0" presId="urn:microsoft.com/office/officeart/2011/layout/HexagonRadial"/>
    <dgm:cxn modelId="{80687EF4-2D82-44C9-84DC-A35C9B41202B}" srcId="{7FC94365-1A33-4B5C-86A7-FC59527C6CF3}" destId="{F9E55E8A-54D2-4841-B03D-DCA690EC05A9}" srcOrd="3" destOrd="0" parTransId="{4A524130-38B7-4493-A8BC-CA1F752DD8E9}" sibTransId="{856B83C2-AABA-4FB8-893C-1B1D4051C253}"/>
    <dgm:cxn modelId="{5C1065FA-C4D4-4B4B-9148-7C3286F8FB9F}" srcId="{7FC94365-1A33-4B5C-86A7-FC59527C6CF3}" destId="{A7804CF0-3C2E-424F-BCFC-192E8CDEEF9A}" srcOrd="0" destOrd="0" parTransId="{5904E9D7-B508-4639-B53B-67809F508F79}" sibTransId="{487E1E94-1B2B-4DC0-990B-F141D95A219F}"/>
    <dgm:cxn modelId="{152B6FFF-F64D-43A5-9753-3367423010E2}" type="presOf" srcId="{9AD14340-6667-47F4-AF24-E63AF42833D3}" destId="{2D5B55A2-68E4-4131-A7C5-9A790F71E335}" srcOrd="0" destOrd="0" presId="urn:microsoft.com/office/officeart/2011/layout/HexagonRadial"/>
    <dgm:cxn modelId="{557A2551-A302-4FF6-9EBD-B7B6E086F229}" type="presParOf" srcId="{2D5B55A2-68E4-4131-A7C5-9A790F71E335}" destId="{A2B61339-3CCD-42A4-AC49-85C6370AB2A2}" srcOrd="0" destOrd="0" presId="urn:microsoft.com/office/officeart/2011/layout/HexagonRadial"/>
    <dgm:cxn modelId="{93691CFE-A07D-470D-9634-7E8D0AE45BEC}" type="presParOf" srcId="{2D5B55A2-68E4-4131-A7C5-9A790F71E335}" destId="{8F042A79-1702-4459-97A2-2544B2B3F63A}" srcOrd="1" destOrd="0" presId="urn:microsoft.com/office/officeart/2011/layout/HexagonRadial"/>
    <dgm:cxn modelId="{B62D558D-F3E4-4FAB-9D7A-8ED0E12302C0}" type="presParOf" srcId="{8F042A79-1702-4459-97A2-2544B2B3F63A}" destId="{DB8AB086-8165-4BC8-AB9D-315271E013EE}" srcOrd="0" destOrd="0" presId="urn:microsoft.com/office/officeart/2011/layout/HexagonRadial"/>
    <dgm:cxn modelId="{198384F8-4426-4564-9653-57E2331B3E5F}" type="presParOf" srcId="{2D5B55A2-68E4-4131-A7C5-9A790F71E335}" destId="{38782682-DD22-4B07-AD96-8D313F8F7A50}" srcOrd="2" destOrd="0" presId="urn:microsoft.com/office/officeart/2011/layout/HexagonRadial"/>
    <dgm:cxn modelId="{8DB3D041-7969-4BA7-AC97-6FD590C0EEFA}" type="presParOf" srcId="{2D5B55A2-68E4-4131-A7C5-9A790F71E335}" destId="{BDE2461C-FDF5-40F3-AD8C-0AD99EE5A3FE}" srcOrd="3" destOrd="0" presId="urn:microsoft.com/office/officeart/2011/layout/HexagonRadial"/>
    <dgm:cxn modelId="{F631213D-2B24-4D2E-AE71-0FC54FBBFBD7}" type="presParOf" srcId="{BDE2461C-FDF5-40F3-AD8C-0AD99EE5A3FE}" destId="{06CAF4AA-918D-48DA-B583-12A8238323E2}" srcOrd="0" destOrd="0" presId="urn:microsoft.com/office/officeart/2011/layout/HexagonRadial"/>
    <dgm:cxn modelId="{8330B267-3D0A-4ECA-B971-C2016AF537D1}" type="presParOf" srcId="{2D5B55A2-68E4-4131-A7C5-9A790F71E335}" destId="{40508E08-B285-47FF-B7C9-30116548E22C}" srcOrd="4" destOrd="0" presId="urn:microsoft.com/office/officeart/2011/layout/HexagonRadial"/>
    <dgm:cxn modelId="{6C8DC409-A8CC-4A1D-BF4D-4B251040A44F}" type="presParOf" srcId="{2D5B55A2-68E4-4131-A7C5-9A790F71E335}" destId="{1751709A-4CCC-413C-8B27-8D3AD0FE33A7}" srcOrd="5" destOrd="0" presId="urn:microsoft.com/office/officeart/2011/layout/HexagonRadial"/>
    <dgm:cxn modelId="{C31C486F-0EA1-4042-9921-6D07261C5CF3}" type="presParOf" srcId="{1751709A-4CCC-413C-8B27-8D3AD0FE33A7}" destId="{D4E493EE-D408-408B-AE20-2F6F1E0B7CCA}" srcOrd="0" destOrd="0" presId="urn:microsoft.com/office/officeart/2011/layout/HexagonRadial"/>
    <dgm:cxn modelId="{77708E1F-6AA6-42DF-9A2D-3BE087FB71AC}" type="presParOf" srcId="{2D5B55A2-68E4-4131-A7C5-9A790F71E335}" destId="{086D447A-181A-4F31-AD4D-15508DC137C1}" srcOrd="6" destOrd="0" presId="urn:microsoft.com/office/officeart/2011/layout/HexagonRadial"/>
    <dgm:cxn modelId="{428B2EB2-43F7-4074-B919-753A1E7D0669}" type="presParOf" srcId="{2D5B55A2-68E4-4131-A7C5-9A790F71E335}" destId="{6E1CF169-504A-4FC4-9E4A-0B9879ED9E21}" srcOrd="7" destOrd="0" presId="urn:microsoft.com/office/officeart/2011/layout/HexagonRadial"/>
    <dgm:cxn modelId="{63C098AB-A140-46FC-91E1-EFA0359EE921}" type="presParOf" srcId="{6E1CF169-504A-4FC4-9E4A-0B9879ED9E21}" destId="{0D41FD53-AB96-4A2C-A92E-9A5964E210C6}" srcOrd="0" destOrd="0" presId="urn:microsoft.com/office/officeart/2011/layout/HexagonRadial"/>
    <dgm:cxn modelId="{0D595374-156B-49DE-BC70-541587821E54}" type="presParOf" srcId="{2D5B55A2-68E4-4131-A7C5-9A790F71E335}" destId="{7FA7CE0B-0F53-4AC5-A246-3BCF193B40D8}" srcOrd="8" destOrd="0" presId="urn:microsoft.com/office/officeart/2011/layout/HexagonRadial"/>
    <dgm:cxn modelId="{52B0C2ED-1776-4F6F-AA20-C236BC1E5C81}" type="presParOf" srcId="{2D5B55A2-68E4-4131-A7C5-9A790F71E335}" destId="{5B846A52-751D-49AA-A31A-234C2744F7D8}" srcOrd="9" destOrd="0" presId="urn:microsoft.com/office/officeart/2011/layout/HexagonRadial"/>
    <dgm:cxn modelId="{A864800C-C8B6-47F1-B24D-B540A0AD8E0F}" type="presParOf" srcId="{5B846A52-751D-49AA-A31A-234C2744F7D8}" destId="{951406A8-BA77-475E-81D4-CE2E12363361}" srcOrd="0" destOrd="0" presId="urn:microsoft.com/office/officeart/2011/layout/HexagonRadial"/>
    <dgm:cxn modelId="{D842DD61-8C8F-46F6-ACD8-C9445FCE9929}" type="presParOf" srcId="{2D5B55A2-68E4-4131-A7C5-9A790F71E335}" destId="{9FA325AE-F230-4B7E-8CFA-E12E157EB201}" srcOrd="10" destOrd="0" presId="urn:microsoft.com/office/officeart/2011/layout/HexagonRadial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3216F2-7FB5-4889-9288-519DFC138B33}">
      <dsp:nvSpPr>
        <dsp:cNvPr id="0" name=""/>
        <dsp:cNvSpPr/>
      </dsp:nvSpPr>
      <dsp:spPr>
        <a:xfrm>
          <a:off x="0" y="2387"/>
          <a:ext cx="82138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279B5C-2215-4BFD-B990-C67CCF68DB38}">
      <dsp:nvSpPr>
        <dsp:cNvPr id="0" name=""/>
        <dsp:cNvSpPr/>
      </dsp:nvSpPr>
      <dsp:spPr>
        <a:xfrm>
          <a:off x="0" y="2387"/>
          <a:ext cx="8213844" cy="81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i="1" kern="1200"/>
            <a:t>Systemic, unfair difference in treatment of men and women</a:t>
          </a:r>
          <a:endParaRPr lang="en-US" sz="2400" kern="1200"/>
        </a:p>
      </dsp:txBody>
      <dsp:txXfrm>
        <a:off x="0" y="2387"/>
        <a:ext cx="8213844" cy="814049"/>
      </dsp:txXfrm>
    </dsp:sp>
    <dsp:sp modelId="{EF681325-5B5D-416C-A675-4DDF96108301}">
      <dsp:nvSpPr>
        <dsp:cNvPr id="0" name=""/>
        <dsp:cNvSpPr/>
      </dsp:nvSpPr>
      <dsp:spPr>
        <a:xfrm>
          <a:off x="0" y="816436"/>
          <a:ext cx="82138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D5B684-2879-4A93-9CCC-E8801A751450}">
      <dsp:nvSpPr>
        <dsp:cNvPr id="0" name=""/>
        <dsp:cNvSpPr/>
      </dsp:nvSpPr>
      <dsp:spPr>
        <a:xfrm>
          <a:off x="0" y="816436"/>
          <a:ext cx="8213844" cy="81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b="1" kern="1200"/>
            <a:t>Example:</a:t>
          </a:r>
          <a:r>
            <a:rPr lang="en-AU" sz="2400" kern="1200"/>
            <a:t> Amazon’s hiring algorithm</a:t>
          </a:r>
          <a:endParaRPr lang="en-US" sz="2400" kern="1200"/>
        </a:p>
      </dsp:txBody>
      <dsp:txXfrm>
        <a:off x="0" y="816436"/>
        <a:ext cx="8213844" cy="814049"/>
      </dsp:txXfrm>
    </dsp:sp>
    <dsp:sp modelId="{6161A8BF-300D-4138-BAAD-AFA726F385E7}">
      <dsp:nvSpPr>
        <dsp:cNvPr id="0" name=""/>
        <dsp:cNvSpPr/>
      </dsp:nvSpPr>
      <dsp:spPr>
        <a:xfrm>
          <a:off x="0" y="1630485"/>
          <a:ext cx="82138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E09439-61AC-4161-AC9E-E3019C314673}">
      <dsp:nvSpPr>
        <dsp:cNvPr id="0" name=""/>
        <dsp:cNvSpPr/>
      </dsp:nvSpPr>
      <dsp:spPr>
        <a:xfrm>
          <a:off x="0" y="1630485"/>
          <a:ext cx="8213844" cy="81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Male-dominated tech workforce</a:t>
          </a:r>
        </a:p>
      </dsp:txBody>
      <dsp:txXfrm>
        <a:off x="0" y="1630485"/>
        <a:ext cx="8213844" cy="814049"/>
      </dsp:txXfrm>
    </dsp:sp>
    <dsp:sp modelId="{8E0C0637-C295-4FC7-88B4-B45A863259F6}">
      <dsp:nvSpPr>
        <dsp:cNvPr id="0" name=""/>
        <dsp:cNvSpPr/>
      </dsp:nvSpPr>
      <dsp:spPr>
        <a:xfrm>
          <a:off x="0" y="2444534"/>
          <a:ext cx="82138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BD83ED-205D-422F-AD68-783D3552DBDA}">
      <dsp:nvSpPr>
        <dsp:cNvPr id="0" name=""/>
        <dsp:cNvSpPr/>
      </dsp:nvSpPr>
      <dsp:spPr>
        <a:xfrm>
          <a:off x="0" y="2444534"/>
          <a:ext cx="8213844" cy="81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93%</a:t>
          </a:r>
          <a:r>
            <a:rPr lang="en-US" sz="2400" kern="1200"/>
            <a:t> of devs are male</a:t>
          </a:r>
        </a:p>
      </dsp:txBody>
      <dsp:txXfrm>
        <a:off x="0" y="2444534"/>
        <a:ext cx="8213844" cy="814049"/>
      </dsp:txXfrm>
    </dsp:sp>
    <dsp:sp modelId="{25483629-487F-4031-A9EC-2810E4E9BF80}">
      <dsp:nvSpPr>
        <dsp:cNvPr id="0" name=""/>
        <dsp:cNvSpPr/>
      </dsp:nvSpPr>
      <dsp:spPr>
        <a:xfrm>
          <a:off x="0" y="3258583"/>
          <a:ext cx="82138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5B2D56-2355-4AFA-9936-D1B63E548F43}">
      <dsp:nvSpPr>
        <dsp:cNvPr id="0" name=""/>
        <dsp:cNvSpPr/>
      </dsp:nvSpPr>
      <dsp:spPr>
        <a:xfrm>
          <a:off x="0" y="3258583"/>
          <a:ext cx="8213844" cy="81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Only </a:t>
          </a:r>
          <a:r>
            <a:rPr lang="en-US" sz="2400" b="1" kern="1200" dirty="0"/>
            <a:t>10–26%</a:t>
          </a:r>
          <a:r>
            <a:rPr lang="en-US" sz="2400" kern="1200" dirty="0"/>
            <a:t> women in AI roles</a:t>
          </a:r>
        </a:p>
      </dsp:txBody>
      <dsp:txXfrm>
        <a:off x="0" y="3258583"/>
        <a:ext cx="8213844" cy="814049"/>
      </dsp:txXfrm>
    </dsp:sp>
    <dsp:sp modelId="{E6EBD109-DF22-44C8-BF24-2E34D2566810}">
      <dsp:nvSpPr>
        <dsp:cNvPr id="0" name=""/>
        <dsp:cNvSpPr/>
      </dsp:nvSpPr>
      <dsp:spPr>
        <a:xfrm>
          <a:off x="0" y="4072632"/>
          <a:ext cx="82138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491C46F-4FF9-4AD1-84CF-EF4854803210}">
      <dsp:nvSpPr>
        <dsp:cNvPr id="0" name=""/>
        <dsp:cNvSpPr/>
      </dsp:nvSpPr>
      <dsp:spPr>
        <a:xfrm>
          <a:off x="0" y="4072632"/>
          <a:ext cx="8213844" cy="8140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400" kern="1200" dirty="0"/>
            <a:t>AI </a:t>
          </a:r>
          <a:r>
            <a:rPr lang="en-AU" sz="2400" b="1" kern="1200" dirty="0"/>
            <a:t>reinforces historical stereotypes</a:t>
          </a:r>
          <a:endParaRPr lang="en-US" sz="2400" kern="1200" dirty="0"/>
        </a:p>
      </dsp:txBody>
      <dsp:txXfrm>
        <a:off x="0" y="4072632"/>
        <a:ext cx="8213844" cy="8140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B61339-3CCD-42A4-AC49-85C6370AB2A2}">
      <dsp:nvSpPr>
        <dsp:cNvPr id="0" name=""/>
        <dsp:cNvSpPr/>
      </dsp:nvSpPr>
      <dsp:spPr>
        <a:xfrm>
          <a:off x="1875825" y="1693188"/>
          <a:ext cx="1851136" cy="969597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2300" i="1" kern="1200" dirty="0"/>
            <a:t>Gender Bias</a:t>
          </a:r>
          <a:endParaRPr lang="en-AU" sz="2300" kern="1200" dirty="0"/>
        </a:p>
      </dsp:txBody>
      <dsp:txXfrm>
        <a:off x="2122424" y="1822353"/>
        <a:ext cx="1357938" cy="711267"/>
      </dsp:txXfrm>
    </dsp:sp>
    <dsp:sp modelId="{06CAF4AA-918D-48DA-B583-12A8238323E2}">
      <dsp:nvSpPr>
        <dsp:cNvPr id="0" name=""/>
        <dsp:cNvSpPr/>
      </dsp:nvSpPr>
      <dsp:spPr>
        <a:xfrm>
          <a:off x="1323387" y="2279757"/>
          <a:ext cx="855330" cy="736979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38782682-DD22-4B07-AD96-8D313F8F7A50}">
      <dsp:nvSpPr>
        <dsp:cNvPr id="0" name=""/>
        <dsp:cNvSpPr/>
      </dsp:nvSpPr>
      <dsp:spPr>
        <a:xfrm>
          <a:off x="2805195" y="292514"/>
          <a:ext cx="2111391" cy="950451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>
              <a:latin typeface="Arial" panose="020B0604020202020204" pitchFamily="34" charset="0"/>
            </a:rPr>
            <a:t>Reinforces gender stereotypes</a:t>
          </a:r>
          <a:endParaRPr lang="en-AU" sz="1100" kern="1200" dirty="0"/>
        </a:p>
      </dsp:txBody>
      <dsp:txXfrm>
        <a:off x="3071659" y="412464"/>
        <a:ext cx="1578463" cy="710551"/>
      </dsp:txXfrm>
    </dsp:sp>
    <dsp:sp modelId="{D4E493EE-D408-408B-AE20-2F6F1E0B7CCA}">
      <dsp:nvSpPr>
        <dsp:cNvPr id="0" name=""/>
        <dsp:cNvSpPr/>
      </dsp:nvSpPr>
      <dsp:spPr>
        <a:xfrm>
          <a:off x="3521557" y="2234357"/>
          <a:ext cx="855330" cy="736979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40508E08-B285-47FF-B7C9-30116548E22C}">
      <dsp:nvSpPr>
        <dsp:cNvPr id="0" name=""/>
        <dsp:cNvSpPr/>
      </dsp:nvSpPr>
      <dsp:spPr>
        <a:xfrm>
          <a:off x="4227777" y="2229807"/>
          <a:ext cx="1844557" cy="795854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en-US" sz="1100" kern="1200" dirty="0">
              <a:latin typeface="Arial" panose="020B0604020202020204" pitchFamily="34" charset="0"/>
            </a:rPr>
            <a:t>Calls for inclusive AI, diverse teams, and policy action</a:t>
          </a:r>
          <a:endParaRPr lang="en-AU" sz="1100" kern="1200" dirty="0"/>
        </a:p>
      </dsp:txBody>
      <dsp:txXfrm>
        <a:off x="4457282" y="2328829"/>
        <a:ext cx="1385547" cy="597810"/>
      </dsp:txXfrm>
    </dsp:sp>
    <dsp:sp modelId="{0D41FD53-AB96-4A2C-A92E-9A5964E210C6}">
      <dsp:nvSpPr>
        <dsp:cNvPr id="0" name=""/>
        <dsp:cNvSpPr/>
      </dsp:nvSpPr>
      <dsp:spPr>
        <a:xfrm>
          <a:off x="3525742" y="1393034"/>
          <a:ext cx="855330" cy="736979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086D447A-181A-4F31-AD4D-15508DC137C1}">
      <dsp:nvSpPr>
        <dsp:cNvPr id="0" name=""/>
        <dsp:cNvSpPr/>
      </dsp:nvSpPr>
      <dsp:spPr>
        <a:xfrm>
          <a:off x="1852385" y="3325631"/>
          <a:ext cx="1904508" cy="792640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FontTx/>
            <a:buNone/>
          </a:pPr>
          <a:r>
            <a:rPr lang="en-US" altLang="en-US" sz="1100" kern="1200" dirty="0">
              <a:latin typeface="Arial" panose="020B0604020202020204" pitchFamily="34" charset="0"/>
            </a:rPr>
            <a:t>Biased AI affects education, healthcare, and hiring decisions</a:t>
          </a:r>
        </a:p>
      </dsp:txBody>
      <dsp:txXfrm>
        <a:off x="2086580" y="3423101"/>
        <a:ext cx="1436118" cy="597700"/>
      </dsp:txXfrm>
    </dsp:sp>
    <dsp:sp modelId="{951406A8-BA77-475E-81D4-CE2E12363361}">
      <dsp:nvSpPr>
        <dsp:cNvPr id="0" name=""/>
        <dsp:cNvSpPr/>
      </dsp:nvSpPr>
      <dsp:spPr>
        <a:xfrm>
          <a:off x="1512588" y="916329"/>
          <a:ext cx="855330" cy="736979"/>
        </a:xfrm>
        <a:prstGeom prst="hexagon">
          <a:avLst>
            <a:gd name="adj" fmla="val 28900"/>
            <a:gd name="vf" fmla="val 115470"/>
          </a:avLst>
        </a:prstGeom>
        <a:gradFill rotWithShape="0">
          <a:gsLst>
            <a:gs pos="0">
              <a:schemeClr val="accent1">
                <a:tint val="4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tint val="4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tint val="4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190500" extrusionH="12700" prstMaterial="plastic">
          <a:bevelT w="50800" h="50800"/>
        </a:sp3d>
      </dsp:spPr>
      <dsp:style>
        <a:lnRef idx="0">
          <a:scrgbClr r="0" g="0" b="0"/>
        </a:lnRef>
        <a:fillRef idx="3">
          <a:scrgbClr r="0" g="0" b="0"/>
        </a:fillRef>
        <a:effectRef idx="0">
          <a:scrgbClr r="0" g="0" b="0"/>
        </a:effectRef>
        <a:fontRef idx="minor"/>
      </dsp:style>
    </dsp:sp>
    <dsp:sp modelId="{7FA7CE0B-0F53-4AC5-A246-3BCF193B40D8}">
      <dsp:nvSpPr>
        <dsp:cNvPr id="0" name=""/>
        <dsp:cNvSpPr/>
      </dsp:nvSpPr>
      <dsp:spPr>
        <a:xfrm>
          <a:off x="0" y="2092304"/>
          <a:ext cx="1895108" cy="1017069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>
              <a:latin typeface="Arial" panose="020B0604020202020204" pitchFamily="34" charset="0"/>
            </a:rPr>
            <a:t>Influences career aspirations </a:t>
          </a:r>
          <a:endParaRPr lang="en-AU" sz="1100" kern="1200" dirty="0"/>
        </a:p>
      </dsp:txBody>
      <dsp:txXfrm>
        <a:off x="254785" y="2229042"/>
        <a:ext cx="1385538" cy="743593"/>
      </dsp:txXfrm>
    </dsp:sp>
    <dsp:sp modelId="{9FA325AE-F230-4B7E-8CFA-E12E157EB201}">
      <dsp:nvSpPr>
        <dsp:cNvPr id="0" name=""/>
        <dsp:cNvSpPr/>
      </dsp:nvSpPr>
      <dsp:spPr>
        <a:xfrm>
          <a:off x="43460" y="580220"/>
          <a:ext cx="1676409" cy="806108"/>
        </a:xfrm>
        <a:prstGeom prst="hexagon">
          <a:avLst>
            <a:gd name="adj" fmla="val 28570"/>
            <a:gd name="vf" fmla="val 11547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100" kern="1200" dirty="0">
              <a:latin typeface="Arial" panose="020B0604020202020204" pitchFamily="34" charset="0"/>
            </a:rPr>
            <a:t>Limits women’s opportunities</a:t>
          </a:r>
          <a:endParaRPr lang="en-AU" sz="1100" kern="1200" dirty="0"/>
        </a:p>
      </dsp:txBody>
      <dsp:txXfrm>
        <a:off x="259929" y="684310"/>
        <a:ext cx="1243471" cy="597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1/layout/HexagonRadial">
  <dgm:title val="Hexagon Radial"/>
  <dgm:desc val="Use to show a sequential process that relates to a central idea or theme. Limited to six Level 2 shapes. Works best with small amounts of text. Unused text does not appear, but remains available if you switch layouts."/>
  <dgm:catLst>
    <dgm:cat type="cycle" pri="8500"/>
    <dgm:cat type="officeonline" pri="90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  <dgm:pt modelId="15">
          <dgm:prSet phldr="1"/>
        </dgm:pt>
        <dgm:pt modelId="16">
          <dgm:prSet phldr="1"/>
        </dgm:pt>
      </dgm:ptLst>
      <dgm:cxnLst>
        <dgm:cxn modelId="40" srcId="0" destId="10" srcOrd="0" destOrd="0"/>
        <dgm:cxn modelId="50" srcId="10" destId="11" srcOrd="0" destOrd="0"/>
        <dgm:cxn modelId="60" srcId="10" destId="12" srcOrd="0" destOrd="0"/>
        <dgm:cxn modelId="70" srcId="10" destId="13" srcOrd="0" destOrd="0"/>
        <dgm:cxn modelId="80" srcId="10" destId="14" srcOrd="0" destOrd="0"/>
        <dgm:cxn modelId="90" srcId="10" destId="15" srcOrd="0" destOrd="0"/>
        <dgm:cxn modelId="100" srcId="10" destId="16" srcOrd="0" destOrd="0"/>
      </dgm:cxnLst>
      <dgm:bg/>
      <dgm:whole/>
    </dgm:dataModel>
  </dgm:clrData>
  <dgm:layoutNode name="Name0">
    <dgm:varLst>
      <dgm:chMax val="1"/>
      <dgm:chPref val="1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5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l" for="ch" forName="Accent1" refType="w" fact="0.168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l" for="ch" forName="Parent" refType="w" fact="0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6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l" for="ch" forName="Accent2" refType="w" fact="0.6413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Parent" refType="w" fact="0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l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7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3" refType="w" fact="0.4573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l" for="ch" forName="Accent2" refType="w" fact="0.6413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3" refType="w" fact="0.0554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l" for="ch" forName="Parent" refType="w" fact="0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l" for="ch" forName="Child1" refType="w" fact="0.5073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l" for="ch" forName="Child2" refType="w" fact="0.5073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8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4" refType="w" fact="0.4573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l" for="ch" forName="Accent3" refType="w" fact="0.6413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l" for="ch" forName="Accent2" refType="w" fact="0.376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0554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l" for="ch" forName="Parent" refType="w" fact="0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l" for="ch" forName="Child2" refType="w" fact="0.5073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l" for="ch" forName="Child3" refType="w" fact="0.5073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l" for="ch" forName="Child1" refType="w" fact="0.0554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9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0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l" for="ch" forName="Accent6" refType="w" fact="0.0934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l" for="ch" forName="Accent5" refType="w" fact="0.2858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l" for="ch" forName="Accent4" refType="w" fact="0.612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l" for="ch" forName="Accent3" refType="w" fact="0.743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l" for="ch" forName="Accent2" refType="w" fact="0.5542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l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l" for="ch" forName="Child4" refType="w" fact="0.3246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l" for="ch" forName="Parent" refType="w" fact="0.28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l" for="ch" forName="Child2" refType="w" fact="0.6477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l" for="ch" forName="Child3" refType="w" fact="0.6477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l" for="ch" forName="Child5" refType="w" fact="0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l" for="ch" forName="Child6" refType="w" fact="0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l" for="ch" forName="Child1" refType="w" fact="0.3246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if>
      <dgm:else name="Name11">
        <dgm:choose name="Name12">
          <dgm:if name="Name13" axis="ch ch" ptType="node node" st="1 1" cnt="1 0" func="cnt" op="equ" val="0">
            <dgm:alg type="composite">
              <dgm:param type="ar" val="1.1561"/>
            </dgm:alg>
            <dgm:constrLst>
              <dgm:constr type="primFontSz" for="des" forName="Parent" val="65"/>
              <dgm:constr type="l" for="ch" forName="Parent" refType="w" fact="0"/>
              <dgm:constr type="t" for="ch" forName="Parent" refType="h" fact="0"/>
              <dgm:constr type="w" for="ch" forName="Parent" refType="w"/>
              <dgm:constr type="h" for="ch" forName="Parent" refType="h"/>
            </dgm:constrLst>
          </dgm:if>
          <dgm:if name="Name14" axis="ch ch" ptType="node node" st="1 1" cnt="1 0" func="cnt" op="lte" val="1">
            <dgm:alg type="composite">
              <dgm:param type="ar" val="1.36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r" for="ch" forName="Accent1" refType="w" fact="0.8315"/>
              <dgm:constr type="t" for="ch" forName="Accent1" refType="h" fact="0.2946"/>
              <dgm:constr type="w" for="ch" forName="Accent1" refType="w" fact="0.462"/>
              <dgm:constr type="h" for="ch" forName="Accent1" refType="h" fact="0.5472"/>
              <dgm:constr type="r" for="ch" forName="Parent" refType="w"/>
              <dgm:constr type="t" for="ch" forName="Parent" refType="h" fact="0.2885"/>
              <dgm:constr type="w" for="ch" forName="Parent" refType="w" fact="0.6013"/>
              <dgm:constr type="h" for="ch" forName="Parent" refType="h" fact="0.7115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5831"/>
            </dgm:constrLst>
          </dgm:if>
          <dgm:if name="Name15" axis="ch ch" ptType="node node" st="1 1" cnt="1 0" func="cnt" op="equ" val="2">
            <dgm:alg type="composite">
              <dgm:param type="ar" val="1.0619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2" refType="primFontSz" refFor="des" refForName="Child1" op="equ"/>
              <dgm:constr type="r" for="ch" forName="Accent2" refType="w" fact="0.3587"/>
              <dgm:constr type="t" for="ch" forName="Accent2" refType="h" fact="0.3477"/>
              <dgm:constr type="w" for="ch" forName="Accent2" refType="w" fact="0.2269"/>
              <dgm:constr type="h" for="ch" forName="Accent2" refType="h" fact="0.2076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Parent" refType="w"/>
              <dgm:constr type="t" for="ch" forName="Parent" refType="h" fact="0.2239"/>
              <dgm:constr type="w" for="ch" forName="Parent" refType="w" fact="0.6013"/>
              <dgm:constr type="h" for="ch" forName="Parent" refType="h" fact="0.5523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4527"/>
              <dgm:constr type="r" for="ch" forName="Child2" refType="w" fact="0.5073"/>
              <dgm:constr type="t" for="ch" forName="Child2" refType="h" fact="0.5473"/>
              <dgm:constr type="w" for="ch" forName="Child2" refType="w" fact="0.4927"/>
              <dgm:constr type="h" for="ch" forName="Child2" refType="h" fact="0.4527"/>
            </dgm:constrLst>
          </dgm:if>
          <dgm:if name="Name16" axis="ch ch" ptType="node node" st="1 1" cnt="1 0" func="cnt" op="equ" val="3">
            <dgm:alg type="composite">
              <dgm:param type="ar" val="0.8305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Accent3" refType="w" fact="0.5427"/>
              <dgm:constr type="t" for="ch" forName="Accent3" refType="h" fact="0.6145"/>
              <dgm:constr type="w" for="ch" forName="Accent3" refType="w" fact="0.2269"/>
              <dgm:constr type="h" for="ch" forName="Accent3" refType="h" fact="0.1623"/>
              <dgm:constr type="r" for="ch" forName="Accent2" refType="w" fact="0.3587"/>
              <dgm:constr type="t" for="ch" forName="Accent2" refType="h" fact="0.2719"/>
              <dgm:constr type="w" for="ch" forName="Accent2" refType="w" fact="0.2269"/>
              <dgm:constr type="h" for="ch" forName="Accent2" refType="h" fact="0.162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3" refType="w" fact="0.9446"/>
              <dgm:constr type="t" for="ch" forName="Child3" refType="h" fact="0.646"/>
              <dgm:constr type="w" for="ch" forName="Child3" refType="w" fact="0.4927"/>
              <dgm:constr type="h" for="ch" forName="Child3" refType="h" fact="0.354"/>
              <dgm:constr type="r" for="ch" forName="Parent" refType="w"/>
              <dgm:constr type="t" for="ch" forName="Parent" refType="h" fact="0.1751"/>
              <dgm:constr type="w" for="ch" forName="Parent" refType="w" fact="0.6013"/>
              <dgm:constr type="h" for="ch" forName="Parent" refType="h" fact="0.4319"/>
              <dgm:constr type="r" for="ch" forName="Child1" refType="w" fact="0.4927"/>
              <dgm:constr type="t" for="ch" forName="Child1" refType="h" fact="0"/>
              <dgm:constr type="w" for="ch" forName="Child1" refType="w" fact="0.4927"/>
              <dgm:constr type="h" for="ch" forName="Child1" refType="h" fact="0.354"/>
              <dgm:constr type="r" for="ch" forName="Child2" refType="w" fact="0.4927"/>
              <dgm:constr type="t" for="ch" forName="Child2" refType="h" fact="0.428"/>
              <dgm:constr type="w" for="ch" forName="Child2" refType="w" fact="0.4927"/>
              <dgm:constr type="h" for="ch" forName="Child2" refType="h" fact="0.354"/>
            </dgm:constrLst>
          </dgm:if>
          <dgm:if name="Name17" axis="ch ch" ptType="node node" st="1 1" cnt="1 0" func="cnt" op="equ" val="4">
            <dgm:alg type="composite">
              <dgm:param type="ar" val="0.682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Accent4" refType="w" fact="0.5427"/>
              <dgm:constr type="t" for="ch" forName="Accent4" refType="h" fact="0.6834"/>
              <dgm:constr type="w" for="ch" forName="Accent4" refType="w" fact="0.2269"/>
              <dgm:constr type="h" for="ch" forName="Accent4" refType="h" fact="0.1333"/>
              <dgm:constr type="r" for="ch" forName="Accent3" refType="w" fact="0.3587"/>
              <dgm:constr type="t" for="ch" forName="Accent3" refType="h" fact="0.4021"/>
              <dgm:constr type="w" for="ch" forName="Accent3" refType="w" fact="0.2269"/>
              <dgm:constr type="h" for="ch" forName="Accent3" refType="h" fact="0.1333"/>
              <dgm:constr type="r" for="ch" forName="Accent2" refType="w" fact="0.6235"/>
              <dgm:constr type="t" for="ch" forName="Accent2" refType="h" fact="0.1529"/>
              <dgm:constr type="w" for="ch" forName="Accent2" refType="w" fact="0.2269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9446"/>
              <dgm:constr type="t" for="ch" forName="Child4" refType="h" fact="0.7093"/>
              <dgm:constr type="w" for="ch" forName="Child4" refType="w" fact="0.4927"/>
              <dgm:constr type="h" for="ch" forName="Child4" refType="h" fact="0.2907"/>
              <dgm:constr type="r" for="ch" forName="Parent" refType="w"/>
              <dgm:constr type="t" for="ch" forName="Parent" refType="h" fact="0.3226"/>
              <dgm:constr type="w" for="ch" forName="Parent" refType="w" fact="0.6013"/>
              <dgm:constr type="h" for="ch" forName="Parent" refType="h" fact="0.3547"/>
              <dgm:constr type="r" for="ch" forName="Child2" refType="w" fact="0.4927"/>
              <dgm:constr type="t" for="ch" forName="Child2" refType="h" fact="0.1788"/>
              <dgm:constr type="w" for="ch" forName="Child2" refType="w" fact="0.4927"/>
              <dgm:constr type="h" for="ch" forName="Child2" refType="h" fact="0.2907"/>
              <dgm:constr type="r" for="ch" forName="Child3" refType="w" fact="0.4927"/>
              <dgm:constr type="t" for="ch" forName="Child3" refType="h" fact="0.5303"/>
              <dgm:constr type="w" for="ch" forName="Child3" refType="w" fact="0.4927"/>
              <dgm:constr type="h" for="ch" forName="Child3" refType="h" fact="0.2907"/>
              <dgm:constr type="r" for="ch" forName="Child1" refType="w" fact="0.9446"/>
              <dgm:constr type="t" for="ch" forName="Child1" refType="h" fact="0"/>
              <dgm:constr type="w" for="ch" forName="Child1" refType="w" fact="0.4927"/>
              <dgm:constr type="h" for="ch" forName="Child1" refType="h" fact="0.2907"/>
            </dgm:constrLst>
          </dgm:if>
          <dgm:if name="Name18" axis="ch ch" ptType="node node" st="1 1" cnt="1 0" func="cnt" op="equ" val="5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if>
          <dgm:else name="Name19">
            <dgm:alg type="composite">
              <dgm:param type="ar" val="0.9538"/>
            </dgm:alg>
            <dgm:constrLst>
              <dgm:constr type="primFontSz" for="des" forName="Parent" val="65"/>
              <dgm:constr type="primFontSz" for="des" forName="Child1" val="65"/>
              <dgm:constr type="primFontSz" for="des" forName="Child1" refType="primFontSz" refFor="des" refForName="Parent" op="lte"/>
              <dgm:constr type="primFontSz" for="des" forName="Child2" refType="primFontSz" refFor="des" refForName="Parent" op="lte"/>
              <dgm:constr type="primFontSz" for="des" forName="Child3" refType="primFontSz" refFor="des" refForName="Parent" op="lte"/>
              <dgm:constr type="primFontSz" for="des" forName="Child4" refType="primFontSz" refFor="des" refForName="Parent" op="lte"/>
              <dgm:constr type="primFontSz" for="des" forName="Child5" refType="primFontSz" refFor="des" refForName="Parent" op="lte"/>
              <dgm:constr type="primFontSz" for="des" forName="Child6" refType="primFontSz" refFor="des" refForName="Parent" op="lte"/>
              <dgm:constr type="primFontSz" for="des" forName="Child7" refType="primFontSz" refFor="des" refForName="Parent" op="lte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ptType="node" op="equ" val="65"/>
              <dgm:constr type="r" for="ch" forName="Accent6" refType="w" fact="0.9066"/>
              <dgm:constr type="t" for="ch" forName="Accent6" refType="h" fact="0.4635"/>
              <dgm:constr type="w" for="ch" forName="Accent6" refType="w" fact="0.1622"/>
              <dgm:constr type="h" for="ch" forName="Accent6" refType="h" fact="0.1333"/>
              <dgm:constr type="r" for="ch" forName="Accent5" refType="w" fact="0.7142"/>
              <dgm:constr type="t" for="ch" forName="Accent5" refType="h" fact="0.7126"/>
              <dgm:constr type="w" for="ch" forName="Accent5" refType="w" fact="0.1622"/>
              <dgm:constr type="h" for="ch" forName="Accent5" refType="h" fact="0.1333"/>
              <dgm:constr type="r" for="ch" forName="Accent4" refType="w" fact="0.388"/>
              <dgm:constr type="t" for="ch" forName="Accent4" refType="h" fact="0.6834"/>
              <dgm:constr type="w" for="ch" forName="Accent4" refType="w" fact="0.1622"/>
              <dgm:constr type="h" for="ch" forName="Accent4" refType="h" fact="0.1333"/>
              <dgm:constr type="r" for="ch" forName="Accent3" refType="w" fact="0.2565"/>
              <dgm:constr type="t" for="ch" forName="Accent3" refType="h" fact="0.4021"/>
              <dgm:constr type="w" for="ch" forName="Accent3" refType="w" fact="0.1622"/>
              <dgm:constr type="h" for="ch" forName="Accent3" refType="h" fact="0.1333"/>
              <dgm:constr type="r" for="ch" forName="Accent2" refType="w" fact="0.4458"/>
              <dgm:constr type="t" for="ch" forName="Accent2" refType="h" fact="0.1529"/>
              <dgm:constr type="w" for="ch" forName="Accent2" refType="w" fact="0.1622"/>
              <dgm:constr type="h" for="ch" forName="Accent2" refType="h" fact="0.1333"/>
              <dgm:constr type="r" for="ch" forName="Accent1" refType="w" fact="0"/>
              <dgm:constr type="t" for="ch" forName="Accent1" refType="h" fact="0"/>
              <dgm:constr type="w" for="ch" forName="Accent1" refType="w" fact="0"/>
              <dgm:constr type="h" for="ch" forName="Accent1" refType="h" fact="0"/>
              <dgm:constr type="r" for="ch" forName="Child4" refType="w" fact="0.6754"/>
              <dgm:constr type="t" for="ch" forName="Child4" refType="h" fact="0.7093"/>
              <dgm:constr type="w" for="ch" forName="Child4" refType="w" fact="0.3523"/>
              <dgm:constr type="h" for="ch" forName="Child4" refType="h" fact="0.2907"/>
              <dgm:constr type="r" for="ch" forName="Parent" refType="w" fact="0.715"/>
              <dgm:constr type="t" for="ch" forName="Parent" refType="h" fact="0.3226"/>
              <dgm:constr type="w" for="ch" forName="Parent" refType="w" fact="0.4299"/>
              <dgm:constr type="h" for="ch" forName="Parent" refType="h" fact="0.3547"/>
              <dgm:constr type="r" for="ch" forName="Child2" refType="w" fact="0.3523"/>
              <dgm:constr type="t" for="ch" forName="Child2" refType="h" fact="0.1788"/>
              <dgm:constr type="w" for="ch" forName="Child2" refType="w" fact="0.3523"/>
              <dgm:constr type="h" for="ch" forName="Child2" refType="h" fact="0.2907"/>
              <dgm:constr type="r" for="ch" forName="Child3" refType="w" fact="0.3523"/>
              <dgm:constr type="t" for="ch" forName="Child3" refType="h" fact="0.5303"/>
              <dgm:constr type="w" for="ch" forName="Child3" refType="w" fact="0.3523"/>
              <dgm:constr type="h" for="ch" forName="Child3" refType="h" fact="0.2907"/>
              <dgm:constr type="r" for="ch" forName="Child5" refType="w"/>
              <dgm:constr type="t" for="ch" forName="Child5" refType="h" fact="0.5305"/>
              <dgm:constr type="w" for="ch" forName="Child5" refType="w" fact="0.3523"/>
              <dgm:constr type="h" for="ch" forName="Child5" refType="h" fact="0.2907"/>
              <dgm:constr type="r" for="ch" forName="Child6" refType="w"/>
              <dgm:constr type="t" for="ch" forName="Child6" refType="h" fact="0.1784"/>
              <dgm:constr type="w" for="ch" forName="Child6" refType="w" fact="0.3523"/>
              <dgm:constr type="h" for="ch" forName="Child6" refType="h" fact="0.2907"/>
              <dgm:constr type="r" for="ch" forName="Child1" refType="w" fact="0.6754"/>
              <dgm:constr type="t" for="ch" forName="Child1" refType="h" fact="0"/>
              <dgm:constr type="w" for="ch" forName="Child1" refType="w" fact="0.3523"/>
              <dgm:constr type="h" for="ch" forName="Child1" refType="h" fact="0.2907"/>
            </dgm:constrLst>
          </dgm:else>
        </dgm:choose>
      </dgm:else>
    </dgm:choose>
    <dgm:forEach name="wrapper" axis="self" ptType="parTrans">
      <dgm:forEach name="accentRepeat" axis="self">
        <dgm:layoutNode name="Accent" styleLbl="bgShp">
          <dgm:alg type="sp"/>
          <dgm:shape xmlns:r="http://schemas.openxmlformats.org/officeDocument/2006/relationships" type="hexagon" r:blip="" zOrderOff="-2">
            <dgm:adjLst>
              <dgm:adj idx="1" val="0.289"/>
              <dgm:adj idx="2" val="1.1547"/>
            </dgm:adjLst>
          </dgm:shape>
          <dgm:presOf/>
        </dgm:layoutNode>
      </dgm:forEach>
    </dgm:forEach>
    <dgm:forEach name="Name20" axis="ch" ptType="node" cnt="1">
      <dgm:layoutNode name="Parent" styleLbl="node0">
        <dgm:varLst>
          <dgm:chMax val="6"/>
          <dgm:chPref val="6"/>
        </dgm:varLst>
        <dgm:alg type="tx"/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1" axis="ch ch" ptType="node node" st="1 1" cnt="1 1">
      <dgm:layoutNode name="Accent1">
        <dgm:alg type="sp"/>
        <dgm:shape xmlns:r="http://schemas.openxmlformats.org/officeDocument/2006/relationships" r:blip="" zOrderOff="-2">
          <dgm:adjLst/>
        </dgm:shape>
        <dgm:presOf/>
        <dgm:constrLst/>
        <dgm:forEach name="Name22" ref="accentRepeat"/>
      </dgm:layoutNode>
      <dgm:layoutNode name="Child1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3" axis="ch ch" ptType="node node" st="1 2" cnt="1 1">
      <dgm:layoutNode name="Accent2">
        <dgm:alg type="sp"/>
        <dgm:shape xmlns:r="http://schemas.openxmlformats.org/officeDocument/2006/relationships" r:blip="" zOrderOff="-2">
          <dgm:adjLst/>
        </dgm:shape>
        <dgm:presOf/>
        <dgm:constrLst/>
        <dgm:forEach name="Name24" ref="accentRepeat"/>
      </dgm:layoutNode>
      <dgm:layoutNode name="Child2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5" axis="ch ch" ptType="node node" st="1 3" cnt="1 1">
      <dgm:layoutNode name="Accent3">
        <dgm:alg type="sp"/>
        <dgm:shape xmlns:r="http://schemas.openxmlformats.org/officeDocument/2006/relationships" r:blip="" zOrderOff="-2">
          <dgm:adjLst/>
        </dgm:shape>
        <dgm:presOf/>
        <dgm:constrLst/>
        <dgm:forEach name="Name26" ref="accentRepeat"/>
      </dgm:layoutNode>
      <dgm:layoutNode name="Child3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7" axis="ch ch" ptType="node node" st="1 4" cnt="1 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  <dgm:layoutNode name="Child4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29" axis="ch ch" ptType="node node" st="1 5" cnt="1 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5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31" axis="ch ch" ptType="node node" st="1 6" cnt="1 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32" ref="accentRepeat"/>
      </dgm:layoutNode>
      <dgm:layoutNode name="Child6" styleLbl="node1">
        <dgm:varLst>
          <dgm:chMax val="0"/>
          <dgm:chPref val="0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hexagon" r:blip="">
          <dgm:adjLst>
            <dgm:adj idx="1" val="0.2857"/>
            <dgm:adj idx="2" val="1.1547"/>
          </dgm:adjLst>
        </dgm:shape>
        <dgm:presOf axis="desOr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6E3751-2F71-4809-98DC-9424E23663AC}" type="datetimeFigureOut">
              <a:rPr lang="en-AU" smtClean="0"/>
              <a:t>22/09/2025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B0ED93-B382-4767-A291-613FE7EDF56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82250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CA2A58-5497-4AA2-B7C4-E531394740D7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8037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0ED93-B382-4767-A291-613FE7EDF568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59402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B0ED93-B382-4767-A291-613FE7EDF568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17477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04B1-E328-8C91-DC3C-196E411CE2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0EA643-D667-3E7B-5531-953CC5DE72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89750-97CC-5DA2-92BB-2DBA66FF9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B82-33C9-419E-A553-464054BA7833}" type="datetimeFigureOut">
              <a:rPr lang="en-AU" smtClean="0"/>
              <a:t>22/09/2025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7CA6C-4405-D0C2-2E4D-85FACFCF5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B2CFF3-94D6-0DB4-EA41-1B563E09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788-8218-4184-BD6F-7AA7875D1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8282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56858-5D38-4748-C2C5-5DC127E52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C1E18-3D53-A0F4-B640-3FA44117E5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E1CE4-F766-0A46-116E-7FD3C02E05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B82-33C9-419E-A553-464054BA7833}" type="datetimeFigureOut">
              <a:rPr lang="en-AU" smtClean="0"/>
              <a:t>22/09/2025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BFA6D0-50C7-F571-30C6-6D10416A8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31ADA4-478D-4766-8F8E-6F817B162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788-8218-4184-BD6F-7AA7875D1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1168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C0DD0C-F83E-ACDE-D914-DCC0990395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E734C9-1FF2-0C1E-C456-D703BD64B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ABC17-7BBC-828D-73D3-EC5CD388B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B82-33C9-419E-A553-464054BA7833}" type="datetimeFigureOut">
              <a:rPr lang="en-AU" smtClean="0"/>
              <a:t>22/09/2025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1F702-68F1-897B-CF80-3BB4FFDCE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C3FF8D-4D6E-335B-723A-9FBBF51D9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788-8218-4184-BD6F-7AA7875D1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82799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4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56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/>
          <a:p>
            <a:fld id="{9DFFF819-4E26-4576-8A6D-DA055CFF682A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34656" y="0"/>
            <a:ext cx="4654296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835999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9CF56E-D922-4450-9794-8B0E1451F6EB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34656" y="0"/>
            <a:ext cx="4654296" cy="68580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3281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C97CD-B99A-0542-64CD-487265D2C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6DA2D-799A-762B-C3F5-2BCA389E4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DC20A-C6A6-BDD1-7281-58C89E562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B82-33C9-419E-A553-464054BA7833}" type="datetimeFigureOut">
              <a:rPr lang="en-AU" smtClean="0"/>
              <a:t>22/09/2025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1D373-D6A5-6119-FA6A-069E8DAB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87A30-B48A-1243-F72A-255C50A17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788-8218-4184-BD6F-7AA7875D1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3079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03522-88E6-C984-9F45-7AF0CE5C85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34C88-5FB1-4596-E668-24C81C54B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C0573-D0C9-138F-33E6-CD9A7174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B82-33C9-419E-A553-464054BA7833}" type="datetimeFigureOut">
              <a:rPr lang="en-AU" smtClean="0"/>
              <a:t>22/09/2025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0F099-388A-3467-8026-09C5D9C8F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ED34D-C1B9-8F5E-51D9-EC9E2CD4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788-8218-4184-BD6F-7AA7875D1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23535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4A593-9459-2BEF-C17A-86AAF4D04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A04EA-7F9A-B922-07AA-F009F29F90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57D9D-B6C7-1AB3-2211-1F3E70561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2168C-FD6B-DB74-9EAE-7D4E4D621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B82-33C9-419E-A553-464054BA7833}" type="datetimeFigureOut">
              <a:rPr lang="en-AU" smtClean="0"/>
              <a:t>22/09/2025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6B545-ABC6-90BB-74B6-47CB4DCAF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AEE05-1B74-594A-28A4-68919D3AF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788-8218-4184-BD6F-7AA7875D1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2958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B2DC-BC7D-AEA5-8743-A1FFF242A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85448D-7E61-ABB1-6D85-F59920E2D9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57CA11-076C-C19E-8717-088588E5D5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834404-EA0B-EB1B-5049-AE1CF73F52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CE17B-2025-545E-2EAA-7DF1009E8E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97FD65-BAFB-5C83-FFF9-E550ED295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B82-33C9-419E-A553-464054BA7833}" type="datetimeFigureOut">
              <a:rPr lang="en-AU" smtClean="0"/>
              <a:t>22/09/2025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274B46-0E77-EDFB-90A9-28C186BBF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A45286-CA34-C6E7-B1F8-0DF601F49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788-8218-4184-BD6F-7AA7875D1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69514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DA459-DA1A-681F-54F1-3C744BB9F5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3937C5-2529-682A-D2D8-F57FBC813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B82-33C9-419E-A553-464054BA7833}" type="datetimeFigureOut">
              <a:rPr lang="en-AU" smtClean="0"/>
              <a:t>22/09/2025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F6E86-6303-6D42-AC12-00E9F153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04B82F-1EB3-42B9-C471-E10157E76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788-8218-4184-BD6F-7AA7875D1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02324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E3355-6832-7C5D-8448-4E2DD359D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B82-33C9-419E-A553-464054BA7833}" type="datetimeFigureOut">
              <a:rPr lang="en-AU" smtClean="0"/>
              <a:t>22/09/2025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C2BF3-BF1F-AA93-15A9-783CF2F32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0C58A8-A7FA-E31D-08FC-93104C9C9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788-8218-4184-BD6F-7AA7875D1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527757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BF72A-A0A6-13A9-9883-AAE4138B4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57E685-2EE2-0042-81DC-454C32F29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7EEEBC-CB1B-89A2-8878-3B134DFC5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8876B-2EA2-22A5-DA51-DC5FCB46D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B82-33C9-419E-A553-464054BA7833}" type="datetimeFigureOut">
              <a:rPr lang="en-AU" smtClean="0"/>
              <a:t>22/09/2025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F5427-C098-2E2F-6268-9CE3C189F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AE24F-5A02-87F5-79A2-97B4B6FA4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788-8218-4184-BD6F-7AA7875D1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927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CFC73-4205-702C-BABC-86E9F03CE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CB78E8-100C-7EE9-9E6E-CE9DD42CF2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6D0278-423A-08BF-6305-AFC6BB8AC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8C242-D717-458B-90EB-4736287DF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267B82-33C9-419E-A553-464054BA7833}" type="datetimeFigureOut">
              <a:rPr lang="en-AU" smtClean="0"/>
              <a:t>22/09/2025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AFFC8-0238-6F99-6492-A128561A4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B6D5FD-AFD9-B5C8-8B44-DB0CD205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7B788-8218-4184-BD6F-7AA7875D1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8745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972FD5-656F-1608-32AF-458D222C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25635-2403-D098-3EA3-D379CD592F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753CD-8FA8-3EB5-B18F-9C1269E051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267B82-33C9-419E-A553-464054BA7833}" type="datetimeFigureOut">
              <a:rPr lang="en-AU" smtClean="0"/>
              <a:t>22/09/2025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940DD-C71F-2DA1-9BC9-D8A2E150CF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1BC2A-F002-A5C8-C1CB-DD4E855E63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B7B788-8218-4184-BD6F-7AA7875D12F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34986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scuau.voicethread.com/myvoice/edit/31671872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hatgpt.com/" TargetMode="External"/><Relationship Id="rId2" Type="http://schemas.openxmlformats.org/officeDocument/2006/relationships/hyperlink" Target="https://acropolium.com/blog/ai-use-cases-in-major-industries-elevate-your-business-with-disruptive-technology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637B2035-1FCB-439A-B421-095E136C7E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76D6CDF-C512-4739-B158-55EE955E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503" y="-1"/>
            <a:ext cx="12192000" cy="6857999"/>
          </a:xfrm>
          <a:prstGeom prst="rect">
            <a:avLst/>
          </a:pr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7EB012-FAE3-764B-9DCB-300D9E11D5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875" y="577426"/>
            <a:ext cx="11337657" cy="2148841"/>
          </a:xfrm>
        </p:spPr>
        <p:txBody>
          <a:bodyPr vert="horz" lIns="91440" tIns="45720" rIns="91440" bIns="45720" rtlCol="0" anchor="t">
            <a:noAutofit/>
          </a:bodyPr>
          <a:lstStyle/>
          <a:p>
            <a:pPr fontAlgn="base"/>
            <a:br>
              <a:rPr lang="en-US" sz="3200" dirty="0">
                <a:solidFill>
                  <a:schemeClr val="tx1"/>
                </a:solidFill>
              </a:rPr>
            </a:br>
            <a:r>
              <a:rPr lang="en-US" sz="32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HUMANS ARE MAKING BIASED ALGORITHMS THAT ENTRENCH DISCRIMINATION — WITHOUT EVEN TRYING</a:t>
            </a:r>
            <a:b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</a:rPr>
            </a:br>
            <a:br>
              <a:rPr lang="en-US" sz="3200" dirty="0">
                <a:solidFill>
                  <a:schemeClr val="tx1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25" name="Picture 24" descr="A robot standing next to a scale&#10;&#10;AI-generated content may be incorrect.">
            <a:extLst>
              <a:ext uri="{FF2B5EF4-FFF2-40B4-BE49-F238E27FC236}">
                <a16:creationId xmlns:a16="http://schemas.microsoft.com/office/drawing/2014/main" id="{C1120145-8A95-7960-2B01-7FE1F32C0B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915" b="2569"/>
          <a:stretch>
            <a:fillRect/>
          </a:stretch>
        </p:blipFill>
        <p:spPr>
          <a:xfrm>
            <a:off x="1" y="3105151"/>
            <a:ext cx="6448424" cy="3752849"/>
          </a:xfrm>
          <a:custGeom>
            <a:avLst/>
            <a:gdLst/>
            <a:ahLst/>
            <a:cxnLst/>
            <a:rect l="l" t="t" r="r" b="b"/>
            <a:pathLst>
              <a:path w="6448424" h="3752849">
                <a:moveTo>
                  <a:pt x="0" y="0"/>
                </a:moveTo>
                <a:lnTo>
                  <a:pt x="137978" y="22215"/>
                </a:lnTo>
                <a:cubicBezTo>
                  <a:pt x="196046" y="32277"/>
                  <a:pt x="252469" y="42437"/>
                  <a:pt x="295660" y="49771"/>
                </a:cubicBezTo>
                <a:cubicBezTo>
                  <a:pt x="364885" y="66610"/>
                  <a:pt x="403214" y="32071"/>
                  <a:pt x="456941" y="65635"/>
                </a:cubicBezTo>
                <a:cubicBezTo>
                  <a:pt x="529612" y="69090"/>
                  <a:pt x="662508" y="71245"/>
                  <a:pt x="731691" y="70501"/>
                </a:cubicBezTo>
                <a:cubicBezTo>
                  <a:pt x="768741" y="62400"/>
                  <a:pt x="808263" y="64633"/>
                  <a:pt x="841820" y="61171"/>
                </a:cubicBezTo>
                <a:cubicBezTo>
                  <a:pt x="958973" y="43639"/>
                  <a:pt x="1009730" y="45863"/>
                  <a:pt x="1068219" y="39136"/>
                </a:cubicBezTo>
                <a:cubicBezTo>
                  <a:pt x="1104329" y="33447"/>
                  <a:pt x="1156536" y="44203"/>
                  <a:pt x="1174190" y="38808"/>
                </a:cubicBezTo>
                <a:cubicBezTo>
                  <a:pt x="1188943" y="36385"/>
                  <a:pt x="1213832" y="14880"/>
                  <a:pt x="1225923" y="34507"/>
                </a:cubicBezTo>
                <a:cubicBezTo>
                  <a:pt x="1305283" y="8501"/>
                  <a:pt x="1319617" y="30839"/>
                  <a:pt x="1385617" y="18003"/>
                </a:cubicBezTo>
                <a:cubicBezTo>
                  <a:pt x="1461876" y="-26747"/>
                  <a:pt x="1519510" y="56342"/>
                  <a:pt x="1563967" y="4638"/>
                </a:cubicBezTo>
                <a:lnTo>
                  <a:pt x="1676634" y="10582"/>
                </a:lnTo>
                <a:lnTo>
                  <a:pt x="1769429" y="20265"/>
                </a:lnTo>
                <a:cubicBezTo>
                  <a:pt x="1790625" y="23534"/>
                  <a:pt x="1880369" y="18448"/>
                  <a:pt x="1900584" y="27732"/>
                </a:cubicBezTo>
                <a:cubicBezTo>
                  <a:pt x="2072430" y="22762"/>
                  <a:pt x="2014935" y="5831"/>
                  <a:pt x="2127041" y="22101"/>
                </a:cubicBezTo>
                <a:cubicBezTo>
                  <a:pt x="2168847" y="65820"/>
                  <a:pt x="2153052" y="28773"/>
                  <a:pt x="2211644" y="44507"/>
                </a:cubicBezTo>
                <a:cubicBezTo>
                  <a:pt x="2211201" y="9921"/>
                  <a:pt x="2277596" y="73686"/>
                  <a:pt x="2299605" y="38004"/>
                </a:cubicBezTo>
                <a:cubicBezTo>
                  <a:pt x="2309570" y="41997"/>
                  <a:pt x="2318531" y="46991"/>
                  <a:pt x="2327359" y="52270"/>
                </a:cubicBezTo>
                <a:lnTo>
                  <a:pt x="2331995" y="55017"/>
                </a:lnTo>
                <a:lnTo>
                  <a:pt x="2353777" y="59755"/>
                </a:lnTo>
                <a:lnTo>
                  <a:pt x="2355893" y="68914"/>
                </a:lnTo>
                <a:lnTo>
                  <a:pt x="2385794" y="81650"/>
                </a:lnTo>
                <a:cubicBezTo>
                  <a:pt x="2397613" y="85211"/>
                  <a:pt x="2411061" y="87627"/>
                  <a:pt x="2427010" y="88184"/>
                </a:cubicBezTo>
                <a:cubicBezTo>
                  <a:pt x="2486314" y="76422"/>
                  <a:pt x="2553170" y="126870"/>
                  <a:pt x="2627153" y="110451"/>
                </a:cubicBezTo>
                <a:cubicBezTo>
                  <a:pt x="2653722" y="107383"/>
                  <a:pt x="2732043" y="116068"/>
                  <a:pt x="2744462" y="128780"/>
                </a:cubicBezTo>
                <a:cubicBezTo>
                  <a:pt x="2760299" y="132873"/>
                  <a:pt x="2780248" y="130843"/>
                  <a:pt x="2785202" y="143610"/>
                </a:cubicBezTo>
                <a:cubicBezTo>
                  <a:pt x="2794558" y="159316"/>
                  <a:pt x="2856498" y="142821"/>
                  <a:pt x="2844667" y="159029"/>
                </a:cubicBezTo>
                <a:cubicBezTo>
                  <a:pt x="2888530" y="147871"/>
                  <a:pt x="2914187" y="181391"/>
                  <a:pt x="2946649" y="192330"/>
                </a:cubicBezTo>
                <a:cubicBezTo>
                  <a:pt x="2981872" y="180417"/>
                  <a:pt x="3015239" y="215115"/>
                  <a:pt x="3088812" y="226485"/>
                </a:cubicBezTo>
                <a:cubicBezTo>
                  <a:pt x="3127734" y="212524"/>
                  <a:pt x="3138301" y="234381"/>
                  <a:pt x="3208669" y="217774"/>
                </a:cubicBezTo>
                <a:cubicBezTo>
                  <a:pt x="3242208" y="219284"/>
                  <a:pt x="3229623" y="233297"/>
                  <a:pt x="3290045" y="235553"/>
                </a:cubicBezTo>
                <a:cubicBezTo>
                  <a:pt x="3399655" y="215239"/>
                  <a:pt x="3444518" y="245862"/>
                  <a:pt x="3529335" y="249571"/>
                </a:cubicBezTo>
                <a:cubicBezTo>
                  <a:pt x="3623697" y="257405"/>
                  <a:pt x="3587652" y="268832"/>
                  <a:pt x="3716766" y="252690"/>
                </a:cubicBezTo>
                <a:cubicBezTo>
                  <a:pt x="3723469" y="267318"/>
                  <a:pt x="3737863" y="269842"/>
                  <a:pt x="3765333" y="266823"/>
                </a:cubicBezTo>
                <a:cubicBezTo>
                  <a:pt x="3810754" y="271601"/>
                  <a:pt x="3792745" y="303866"/>
                  <a:pt x="3846897" y="290090"/>
                </a:cubicBezTo>
                <a:cubicBezTo>
                  <a:pt x="3830941" y="306608"/>
                  <a:pt x="3929114" y="308026"/>
                  <a:pt x="3900217" y="323590"/>
                </a:cubicBezTo>
                <a:cubicBezTo>
                  <a:pt x="3922367" y="343425"/>
                  <a:pt x="3948574" y="318948"/>
                  <a:pt x="3971444" y="336662"/>
                </a:cubicBezTo>
                <a:cubicBezTo>
                  <a:pt x="4002781" y="344193"/>
                  <a:pt x="3960997" y="315419"/>
                  <a:pt x="3997868" y="318867"/>
                </a:cubicBezTo>
                <a:cubicBezTo>
                  <a:pt x="4041159" y="326219"/>
                  <a:pt x="4055435" y="293981"/>
                  <a:pt x="4070852" y="339615"/>
                </a:cubicBezTo>
                <a:cubicBezTo>
                  <a:pt x="4121286" y="335828"/>
                  <a:pt x="4121920" y="355506"/>
                  <a:pt x="4180483" y="373369"/>
                </a:cubicBezTo>
                <a:cubicBezTo>
                  <a:pt x="4211379" y="366707"/>
                  <a:pt x="4230171" y="374664"/>
                  <a:pt x="4246264" y="387458"/>
                </a:cubicBezTo>
                <a:cubicBezTo>
                  <a:pt x="4308508" y="393310"/>
                  <a:pt x="4357326" y="416142"/>
                  <a:pt x="4423169" y="431783"/>
                </a:cubicBezTo>
                <a:lnTo>
                  <a:pt x="4446752" y="435383"/>
                </a:lnTo>
                <a:lnTo>
                  <a:pt x="4446954" y="435566"/>
                </a:lnTo>
                <a:cubicBezTo>
                  <a:pt x="4508528" y="480137"/>
                  <a:pt x="4617740" y="529869"/>
                  <a:pt x="4662523" y="553169"/>
                </a:cubicBezTo>
                <a:cubicBezTo>
                  <a:pt x="4720320" y="547046"/>
                  <a:pt x="4678644" y="560102"/>
                  <a:pt x="4715641" y="575354"/>
                </a:cubicBezTo>
                <a:cubicBezTo>
                  <a:pt x="4682056" y="593278"/>
                  <a:pt x="4768370" y="586520"/>
                  <a:pt x="4742071" y="614016"/>
                </a:cubicBezTo>
                <a:cubicBezTo>
                  <a:pt x="4749637" y="615922"/>
                  <a:pt x="4757797" y="616899"/>
                  <a:pt x="4766183" y="617675"/>
                </a:cubicBezTo>
                <a:lnTo>
                  <a:pt x="4770562" y="618094"/>
                </a:lnTo>
                <a:lnTo>
                  <a:pt x="4783240" y="624350"/>
                </a:lnTo>
                <a:lnTo>
                  <a:pt x="4792882" y="620401"/>
                </a:lnTo>
                <a:lnTo>
                  <a:pt x="4816310" y="625721"/>
                </a:lnTo>
                <a:cubicBezTo>
                  <a:pt x="4824144" y="628595"/>
                  <a:pt x="4831482" y="632720"/>
                  <a:pt x="4837953" y="638824"/>
                </a:cubicBezTo>
                <a:cubicBezTo>
                  <a:pt x="4848645" y="668753"/>
                  <a:pt x="4922266" y="669148"/>
                  <a:pt x="4933914" y="707398"/>
                </a:cubicBezTo>
                <a:cubicBezTo>
                  <a:pt x="4940833" y="719653"/>
                  <a:pt x="4978358" y="746502"/>
                  <a:pt x="4995259" y="744825"/>
                </a:cubicBezTo>
                <a:cubicBezTo>
                  <a:pt x="5005107" y="749034"/>
                  <a:pt x="5010567" y="758092"/>
                  <a:pt x="5024744" y="753396"/>
                </a:cubicBezTo>
                <a:cubicBezTo>
                  <a:pt x="5047511" y="761361"/>
                  <a:pt x="5109162" y="783016"/>
                  <a:pt x="5131877" y="792613"/>
                </a:cubicBezTo>
                <a:cubicBezTo>
                  <a:pt x="5132671" y="802792"/>
                  <a:pt x="5144554" y="806683"/>
                  <a:pt x="5161031" y="810975"/>
                </a:cubicBezTo>
                <a:lnTo>
                  <a:pt x="5176815" y="815342"/>
                </a:lnTo>
                <a:lnTo>
                  <a:pt x="5180064" y="831233"/>
                </a:lnTo>
                <a:cubicBezTo>
                  <a:pt x="5202966" y="819270"/>
                  <a:pt x="5188976" y="863361"/>
                  <a:pt x="5215059" y="865080"/>
                </a:cubicBezTo>
                <a:cubicBezTo>
                  <a:pt x="5235765" y="864786"/>
                  <a:pt x="5236347" y="878098"/>
                  <a:pt x="5245643" y="887119"/>
                </a:cubicBezTo>
                <a:cubicBezTo>
                  <a:pt x="5267660" y="891609"/>
                  <a:pt x="5295742" y="939348"/>
                  <a:pt x="5295952" y="957174"/>
                </a:cubicBezTo>
                <a:cubicBezTo>
                  <a:pt x="5284322" y="1008946"/>
                  <a:pt x="5374979" y="1038019"/>
                  <a:pt x="5367826" y="1079140"/>
                </a:cubicBezTo>
                <a:cubicBezTo>
                  <a:pt x="5371668" y="1089190"/>
                  <a:pt x="5377921" y="1097135"/>
                  <a:pt x="5385646" y="1103730"/>
                </a:cubicBezTo>
                <a:lnTo>
                  <a:pt x="5410965" y="1119397"/>
                </a:lnTo>
                <a:lnTo>
                  <a:pt x="5436960" y="1130910"/>
                </a:lnTo>
                <a:lnTo>
                  <a:pt x="5442083" y="1133134"/>
                </a:lnTo>
                <a:cubicBezTo>
                  <a:pt x="5451910" y="1137346"/>
                  <a:pt x="5457170" y="1169188"/>
                  <a:pt x="5465219" y="1174479"/>
                </a:cubicBezTo>
                <a:cubicBezTo>
                  <a:pt x="5488744" y="1195184"/>
                  <a:pt x="5467141" y="1223401"/>
                  <a:pt x="5488171" y="1238604"/>
                </a:cubicBezTo>
                <a:cubicBezTo>
                  <a:pt x="5523491" y="1271811"/>
                  <a:pt x="5486623" y="1305961"/>
                  <a:pt x="5562172" y="1320840"/>
                </a:cubicBezTo>
                <a:cubicBezTo>
                  <a:pt x="5601634" y="1385316"/>
                  <a:pt x="5636528" y="1453139"/>
                  <a:pt x="5686905" y="1512529"/>
                </a:cubicBezTo>
                <a:cubicBezTo>
                  <a:pt x="5729049" y="1575678"/>
                  <a:pt x="5699691" y="1553768"/>
                  <a:pt x="5748726" y="1623716"/>
                </a:cubicBezTo>
                <a:cubicBezTo>
                  <a:pt x="5783098" y="1689734"/>
                  <a:pt x="5789710" y="1639740"/>
                  <a:pt x="5842593" y="1726595"/>
                </a:cubicBezTo>
                <a:cubicBezTo>
                  <a:pt x="5837824" y="1733043"/>
                  <a:pt x="5862023" y="1845188"/>
                  <a:pt x="5861042" y="1851837"/>
                </a:cubicBezTo>
                <a:cubicBezTo>
                  <a:pt x="5874156" y="1887981"/>
                  <a:pt x="5901790" y="1919218"/>
                  <a:pt x="5921290" y="1943460"/>
                </a:cubicBezTo>
                <a:lnTo>
                  <a:pt x="5978046" y="1997284"/>
                </a:lnTo>
                <a:lnTo>
                  <a:pt x="5992479" y="2056720"/>
                </a:lnTo>
                <a:cubicBezTo>
                  <a:pt x="6011078" y="2079033"/>
                  <a:pt x="6072687" y="2117397"/>
                  <a:pt x="6089639" y="2131171"/>
                </a:cubicBezTo>
                <a:lnTo>
                  <a:pt x="6094199" y="2139379"/>
                </a:lnTo>
                <a:lnTo>
                  <a:pt x="6094822" y="2139386"/>
                </a:lnTo>
                <a:cubicBezTo>
                  <a:pt x="6096947" y="2140841"/>
                  <a:pt x="6098876" y="2143416"/>
                  <a:pt x="6100692" y="2147736"/>
                </a:cubicBezTo>
                <a:lnTo>
                  <a:pt x="6102516" y="2154343"/>
                </a:lnTo>
                <a:lnTo>
                  <a:pt x="6111361" y="2170264"/>
                </a:lnTo>
                <a:lnTo>
                  <a:pt x="6215475" y="2270153"/>
                </a:lnTo>
                <a:lnTo>
                  <a:pt x="6255966" y="2335401"/>
                </a:lnTo>
                <a:lnTo>
                  <a:pt x="6272711" y="2385144"/>
                </a:lnTo>
                <a:cubicBezTo>
                  <a:pt x="6282320" y="2406495"/>
                  <a:pt x="6299066" y="2405139"/>
                  <a:pt x="6304347" y="2439388"/>
                </a:cubicBezTo>
                <a:cubicBezTo>
                  <a:pt x="6297131" y="2486231"/>
                  <a:pt x="6325530" y="2500962"/>
                  <a:pt x="6326729" y="2549400"/>
                </a:cubicBezTo>
                <a:cubicBezTo>
                  <a:pt x="6325926" y="2572066"/>
                  <a:pt x="6339111" y="2599957"/>
                  <a:pt x="6344663" y="2628839"/>
                </a:cubicBezTo>
                <a:lnTo>
                  <a:pt x="6375811" y="2639204"/>
                </a:lnTo>
                <a:cubicBezTo>
                  <a:pt x="6375427" y="2643533"/>
                  <a:pt x="6375041" y="2647863"/>
                  <a:pt x="6374657" y="2652193"/>
                </a:cubicBezTo>
                <a:cubicBezTo>
                  <a:pt x="6373555" y="2658134"/>
                  <a:pt x="6371943" y="2662665"/>
                  <a:pt x="6369740" y="2664642"/>
                </a:cubicBezTo>
                <a:cubicBezTo>
                  <a:pt x="6368032" y="2674540"/>
                  <a:pt x="6371528" y="2686899"/>
                  <a:pt x="6361964" y="2690172"/>
                </a:cubicBezTo>
                <a:cubicBezTo>
                  <a:pt x="6350507" y="2696218"/>
                  <a:pt x="6369375" y="2734440"/>
                  <a:pt x="6355511" y="2727335"/>
                </a:cubicBezTo>
                <a:cubicBezTo>
                  <a:pt x="6358746" y="2734104"/>
                  <a:pt x="6360434" y="2742096"/>
                  <a:pt x="6361058" y="2750592"/>
                </a:cubicBezTo>
                <a:cubicBezTo>
                  <a:pt x="6361013" y="2751998"/>
                  <a:pt x="6360970" y="2753408"/>
                  <a:pt x="6360926" y="2754814"/>
                </a:cubicBezTo>
                <a:lnTo>
                  <a:pt x="6339285" y="2810353"/>
                </a:lnTo>
                <a:cubicBezTo>
                  <a:pt x="6360091" y="2854187"/>
                  <a:pt x="6313103" y="2870086"/>
                  <a:pt x="6325672" y="2908809"/>
                </a:cubicBezTo>
                <a:cubicBezTo>
                  <a:pt x="6341563" y="2966972"/>
                  <a:pt x="6291836" y="2935388"/>
                  <a:pt x="6333498" y="3009772"/>
                </a:cubicBezTo>
                <a:cubicBezTo>
                  <a:pt x="6345476" y="3039254"/>
                  <a:pt x="6345955" y="3068963"/>
                  <a:pt x="6334947" y="3095405"/>
                </a:cubicBezTo>
                <a:lnTo>
                  <a:pt x="6344768" y="3155941"/>
                </a:lnTo>
                <a:cubicBezTo>
                  <a:pt x="6348643" y="3153663"/>
                  <a:pt x="6311793" y="3186588"/>
                  <a:pt x="6314754" y="3197987"/>
                </a:cubicBezTo>
                <a:cubicBezTo>
                  <a:pt x="6318695" y="3221971"/>
                  <a:pt x="6319257" y="3226752"/>
                  <a:pt x="6304230" y="3239690"/>
                </a:cubicBezTo>
                <a:cubicBezTo>
                  <a:pt x="6306321" y="3248567"/>
                  <a:pt x="6307305" y="3254005"/>
                  <a:pt x="6308837" y="3264003"/>
                </a:cubicBezTo>
                <a:cubicBezTo>
                  <a:pt x="6301812" y="3288243"/>
                  <a:pt x="6298529" y="3302527"/>
                  <a:pt x="6309285" y="3324103"/>
                </a:cubicBezTo>
                <a:cubicBezTo>
                  <a:pt x="6301188" y="3343007"/>
                  <a:pt x="6329285" y="3359307"/>
                  <a:pt x="6342503" y="3405661"/>
                </a:cubicBezTo>
                <a:cubicBezTo>
                  <a:pt x="6338012" y="3447477"/>
                  <a:pt x="6408325" y="3505721"/>
                  <a:pt x="6401531" y="3550593"/>
                </a:cubicBezTo>
                <a:cubicBezTo>
                  <a:pt x="6395655" y="3579549"/>
                  <a:pt x="6423437" y="3594758"/>
                  <a:pt x="6427705" y="3624684"/>
                </a:cubicBezTo>
                <a:cubicBezTo>
                  <a:pt x="6416402" y="3629199"/>
                  <a:pt x="6435787" y="3639516"/>
                  <a:pt x="6448424" y="3657106"/>
                </a:cubicBezTo>
                <a:lnTo>
                  <a:pt x="6444014" y="3752742"/>
                </a:lnTo>
                <a:cubicBezTo>
                  <a:pt x="6443990" y="3752777"/>
                  <a:pt x="6443967" y="3752813"/>
                  <a:pt x="6443946" y="3752849"/>
                </a:cubicBezTo>
                <a:lnTo>
                  <a:pt x="0" y="3752849"/>
                </a:lnTo>
                <a:close/>
              </a:path>
            </a:pathLst>
          </a:custGeom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B2F0D4E1-0552-3E2A-0D62-ECE7DAC534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97004" y="2651759"/>
            <a:ext cx="5251063" cy="392684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Tshering </a:t>
            </a:r>
            <a:r>
              <a:rPr lang="en-US" dirty="0" err="1"/>
              <a:t>Yangki</a:t>
            </a:r>
            <a:endParaRPr lang="en-US" dirty="0"/>
          </a:p>
          <a:p>
            <a:r>
              <a:rPr lang="en-US" dirty="0"/>
              <a:t>24118929</a:t>
            </a:r>
          </a:p>
          <a:p>
            <a:r>
              <a:rPr lang="en-US" dirty="0"/>
              <a:t>Bachelor of Information and Technology</a:t>
            </a:r>
          </a:p>
          <a:p>
            <a:r>
              <a:rPr lang="en-US" dirty="0"/>
              <a:t>ISYS1004 – Contemporary Issues in Information Technology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Link to voice thread </a:t>
            </a:r>
          </a:p>
          <a:p>
            <a:pPr indent="-228600">
              <a:buFont typeface="Arial" panose="020B0604020202020204" pitchFamily="34" charset="0"/>
              <a:buChar char="•"/>
            </a:pPr>
            <a:r>
              <a:rPr lang="en-US" dirty="0">
                <a:hlinkClick r:id="rId4"/>
              </a:rPr>
              <a:t>https://scuau.voicethread.com/myvoice/edit/31671872</a:t>
            </a: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  <a:p>
            <a:pPr indent="-2286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829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Slide background fill">
            <a:extLst>
              <a:ext uri="{FF2B5EF4-FFF2-40B4-BE49-F238E27FC236}">
                <a16:creationId xmlns:a16="http://schemas.microsoft.com/office/drawing/2014/main" id="{D581C0ED-378B-43DD-8E8E-4411C0826F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Color 2">
            <a:extLst>
              <a:ext uri="{FF2B5EF4-FFF2-40B4-BE49-F238E27FC236}">
                <a16:creationId xmlns:a16="http://schemas.microsoft.com/office/drawing/2014/main" id="{A6A6FED8-DD18-46DD-AD6A-23437D744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3F5E015-E085-4624-B431-B424144486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4DDB60AE-8B9C-4BA0-93DC-F8C9EBF6D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9F247760-BE07-41A2-969E-570081E65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57A70BD2-76FC-4BDD-9E64-3B93D5EF36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ADD9643-5489-42CB-9762-FBAC2AAE9F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09A2C16E-2745-4E3D-BECC-D66755221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52E5A063-571D-4461-9869-B3E93F6E69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66019AD-E33B-4DBF-BAD3-AE36116031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EC1A55-1E9B-458C-C5A7-470F6F9E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708" y="250159"/>
            <a:ext cx="10338816" cy="1830124"/>
          </a:xfrm>
        </p:spPr>
        <p:txBody>
          <a:bodyPr anchor="ctr">
            <a:normAutofit fontScale="90000"/>
          </a:bodyPr>
          <a:lstStyle/>
          <a:p>
            <a:r>
              <a:rPr lang="en-AU" sz="4800" dirty="0">
                <a:solidFill>
                  <a:schemeClr val="tx2"/>
                </a:solidFill>
              </a:rPr>
              <a:t>Society's roles in legislating and regulating ICT use </a:t>
            </a:r>
            <a:r>
              <a:rPr lang="en-US" alt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(Garcia-Murillo &amp; MacInnes, 2025)</a:t>
            </a:r>
            <a:br>
              <a:rPr lang="en-US" altLang="en-US" sz="6600" dirty="0">
                <a:latin typeface="Arial" panose="020B0604020202020204" pitchFamily="34" charset="0"/>
              </a:rPr>
            </a:br>
            <a:endParaRPr lang="en-AU" sz="4800" dirty="0">
              <a:solidFill>
                <a:schemeClr val="tx2"/>
              </a:solidFill>
            </a:endParaRPr>
          </a:p>
        </p:txBody>
      </p:sp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6CF32405-1CC4-4798-545F-26A91C1755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5305209"/>
              </p:ext>
            </p:extLst>
          </p:nvPr>
        </p:nvGraphicFramePr>
        <p:xfrm>
          <a:off x="640661" y="2184401"/>
          <a:ext cx="10738539" cy="4357291"/>
        </p:xfrm>
        <a:graphic>
          <a:graphicData uri="http://schemas.openxmlformats.org/drawingml/2006/table">
            <a:tbl>
              <a:tblPr/>
              <a:tblGrid>
                <a:gridCol w="4176222">
                  <a:extLst>
                    <a:ext uri="{9D8B030D-6E8A-4147-A177-3AD203B41FA5}">
                      <a16:colId xmlns:a16="http://schemas.microsoft.com/office/drawing/2014/main" val="1302987536"/>
                    </a:ext>
                  </a:extLst>
                </a:gridCol>
                <a:gridCol w="6562317">
                  <a:extLst>
                    <a:ext uri="{9D8B030D-6E8A-4147-A177-3AD203B41FA5}">
                      <a16:colId xmlns:a16="http://schemas.microsoft.com/office/drawing/2014/main" val="403353010"/>
                    </a:ext>
                  </a:extLst>
                </a:gridCol>
              </a:tblGrid>
              <a:tr h="4592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700" b="1"/>
                        <a:t>Aspect</a:t>
                      </a:r>
                      <a:endParaRPr lang="en-AU" sz="1700"/>
                    </a:p>
                  </a:txBody>
                  <a:tcPr marL="84909" marR="84909" marT="42454" marB="42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AU" sz="1700" dirty="0"/>
                    </a:p>
                  </a:txBody>
                  <a:tcPr marL="84909" marR="84909" marT="42454" marB="42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1331636"/>
                  </a:ext>
                </a:extLst>
              </a:tr>
              <a:tr h="772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700"/>
                        <a:t>Historical Context</a:t>
                      </a:r>
                    </a:p>
                  </a:txBody>
                  <a:tcPr marL="84909" marR="84909" marT="42454" marB="42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/>
                        <a:t>Advocate privacy &amp; consumer rights; limited monopolies</a:t>
                      </a:r>
                    </a:p>
                  </a:txBody>
                  <a:tcPr marL="84909" marR="84909" marT="42454" marB="42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6375730"/>
                  </a:ext>
                </a:extLst>
              </a:tr>
              <a:tr h="772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700"/>
                        <a:t>Legislation</a:t>
                      </a:r>
                    </a:p>
                  </a:txBody>
                  <a:tcPr marL="84909" marR="84909" marT="42454" marB="42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/>
                        <a:t>Laws on data privacy, cybersecurity, fair competition (</a:t>
                      </a:r>
                      <a:r>
                        <a:rPr lang="en-AU" sz="1600" dirty="0"/>
                        <a:t>General Data Protection Regulation(GDPR))</a:t>
                      </a:r>
                      <a:endParaRPr lang="en-US" sz="1700" dirty="0"/>
                    </a:p>
                  </a:txBody>
                  <a:tcPr marL="84909" marR="84909" marT="42454" marB="42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628819"/>
                  </a:ext>
                </a:extLst>
              </a:tr>
              <a:tr h="4592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700" dirty="0"/>
                        <a:t>Market Regulation</a:t>
                      </a:r>
                    </a:p>
                  </a:txBody>
                  <a:tcPr marL="84909" marR="84909" marT="42454" marB="42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/>
                        <a:t>Checks on tech giants; protect small businesses, Amazon lawsuit</a:t>
                      </a:r>
                    </a:p>
                    <a:p>
                      <a:pPr>
                        <a:buNone/>
                      </a:pPr>
                      <a:endParaRPr lang="en-US" sz="1700" dirty="0"/>
                    </a:p>
                  </a:txBody>
                  <a:tcPr marL="84909" marR="84909" marT="42454" marB="42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329147"/>
                  </a:ext>
                </a:extLst>
              </a:tr>
              <a:tr h="4592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700" dirty="0"/>
                        <a:t>Social Governance</a:t>
                      </a:r>
                    </a:p>
                  </a:txBody>
                  <a:tcPr marL="84909" marR="84909" marT="42454" marB="42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700" dirty="0"/>
                        <a:t>Inclusivity: Citizen participation in policy(China)</a:t>
                      </a:r>
                    </a:p>
                  </a:txBody>
                  <a:tcPr marL="84909" marR="84909" marT="42454" marB="42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2526249"/>
                  </a:ext>
                </a:extLst>
              </a:tr>
              <a:tr h="7723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700"/>
                        <a:t>Global Perspective</a:t>
                      </a:r>
                    </a:p>
                  </a:txBody>
                  <a:tcPr marL="84909" marR="84909" marT="42454" marB="42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/>
                        <a:t>International rules; cross-border cooperation</a:t>
                      </a:r>
                    </a:p>
                    <a:p>
                      <a:pPr>
                        <a:buNone/>
                      </a:pPr>
                      <a:r>
                        <a:rPr lang="en-US" sz="1600" dirty="0" err="1"/>
                        <a:t>Organisation</a:t>
                      </a:r>
                      <a:r>
                        <a:rPr lang="en-US" sz="1600" dirty="0"/>
                        <a:t> for Economic Co-operation and Development(OECD) guidelines</a:t>
                      </a:r>
                      <a:endParaRPr lang="en-US" sz="1700" dirty="0"/>
                    </a:p>
                  </a:txBody>
                  <a:tcPr marL="84909" marR="84909" marT="42454" marB="42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8300"/>
                  </a:ext>
                </a:extLst>
              </a:tr>
              <a:tr h="45925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700"/>
                        <a:t>Future Trends</a:t>
                      </a:r>
                    </a:p>
                  </a:txBody>
                  <a:tcPr marL="84909" marR="84909" marT="42454" marB="42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/>
                        <a:t>Ethical AI, transparency, inclusive tech design</a:t>
                      </a:r>
                    </a:p>
                  </a:txBody>
                  <a:tcPr marL="84909" marR="84909" marT="42454" marB="4245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0283716"/>
                  </a:ext>
                </a:extLst>
              </a:tr>
            </a:tbl>
          </a:graphicData>
        </a:graphic>
      </p:graphicFrame>
      <p:sp>
        <p:nvSpPr>
          <p:cNvPr id="17" name="Rectangle 1">
            <a:extLst>
              <a:ext uri="{FF2B5EF4-FFF2-40B4-BE49-F238E27FC236}">
                <a16:creationId xmlns:a16="http://schemas.microsoft.com/office/drawing/2014/main" id="{44B188BF-3A27-1451-1D58-D36487B34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089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1" name="Rectangle 110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4" name="Rectangle 113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323D88-8E28-ED0A-E2EB-05FAE3BB5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/>
              <a:t>Conclusion </a:t>
            </a:r>
            <a:endParaRPr lang="en-AU" sz="4800"/>
          </a:p>
        </p:txBody>
      </p:sp>
      <p:sp>
        <p:nvSpPr>
          <p:cNvPr id="70" name="Rectangle 1">
            <a:extLst>
              <a:ext uri="{FF2B5EF4-FFF2-40B4-BE49-F238E27FC236}">
                <a16:creationId xmlns:a16="http://schemas.microsoft.com/office/drawing/2014/main" id="{D2DBECD1-1456-4E98-0CA4-51DC467F9C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5028" y="3017522"/>
            <a:ext cx="9941319" cy="312465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AI reflects societal norms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Gender bias in AI affects all aspects of life.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Inclusion is essential.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Legal frameworks (like GDPR) and professional codes guide ethical AI use.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Society, governments, and organizations should promote fairness</a:t>
            </a:r>
          </a:p>
        </p:txBody>
      </p: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011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0" name="Rectangle 69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ight Triangle 7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39CFC3F-1AFC-EE4B-B86A-1DBE73169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74" y="623276"/>
            <a:ext cx="10905053" cy="5607882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References</a:t>
            </a: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Davies, K. (2019, August 25).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The Gender Gap in Computer Science and Gaming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. Stem Women. https://www.stemwomen.com/gender-gap-in-computer-science-and-gaming</a:t>
            </a: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Garcia-Murillo, M., &amp; MacInnes, I. (2025). Economic, political, and social factors impeding the regulation of digital platforms.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Telecommunications Policy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 102915. https://doi.org/10.1016/j.telpol.2025.102915</a:t>
            </a: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Ho, J. Q. H., Hartanto, A., Koh, A., &amp; Majeed, N. M. (2025). Gender Biases within Artificial Intelligence and ChatGPT: Evidence, Sources of Biases and Solutions.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Computers in Human Behavior: Artificial Humans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4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 100145. https://doi.org/10.1016/j.chbah.2025.100145</a:t>
            </a: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Leavy, S. (2018). Gender Bias in Artificial Intelligence: the Need for Diversity and Gender Theory in Machine Learning.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Proceedings of the 1st International Workshop on Gender Equality in Software Engineering - GE ’18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. https://doi.org/10.1145/3195570.3195580</a:t>
            </a: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Lythreatis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 S., El-Kassar, A.-N., &amp; Singh, S. K. (2022). The Digital divide: a Review and Future Research Agenda.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Technological Forecasting and Social Change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175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(121359), 121359. https://doi.org/10.1016/j.techfore.2021.121359</a:t>
            </a: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Perera, M.,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Vidanaarachchi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 R.,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Chandrashekeran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 S., Kennedy, M., Kennedy, B., &amp;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Halgamuge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 S. (2025). Indigenous peoples and artificial intelligence: A systematic review and future directions.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Big Data &amp; Society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12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(2). https://doi.org/10.1177/20539517251349170</a:t>
            </a: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+mn-lt"/>
              </a:rPr>
              <a:t>Shuliak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, M. (2024, January 29). </a:t>
            </a:r>
            <a:r>
              <a:rPr kumimoji="0" lang="en-US" altLang="en-US" b="0" i="1" u="none" strike="noStrike" cap="none" normalizeH="0" baseline="0" dirty="0">
                <a:ln>
                  <a:noFill/>
                </a:ln>
                <a:effectLst/>
                <a:latin typeface="+mn-lt"/>
              </a:rPr>
              <a:t>9 AI Use Cases in Major Industries | 2024 Guide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. Acropolium.com.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+mn-lt"/>
                <a:hlinkClick r:id="rId2"/>
              </a:rPr>
              <a:t>https://acropolium.com/blog/ai-use-cases-in-major-industries-elevate-your-business-with-disruptive-technology/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endParaRPr lang="en-AU" i="1" dirty="0"/>
          </a:p>
          <a:p>
            <a:pPr eaLnBrk="1" hangingPunct="1">
              <a:lnSpc>
                <a:spcPct val="90000"/>
              </a:lnSpc>
              <a:spcAft>
                <a:spcPts val="600"/>
              </a:spcAft>
            </a:pPr>
            <a:r>
              <a:rPr lang="en-AU" i="1" dirty="0">
                <a:latin typeface="+mn-lt"/>
              </a:rPr>
              <a:t>I acknowledge that I have used GenAI tools to complete this assessment. I used </a:t>
            </a:r>
            <a:r>
              <a:rPr lang="en-US" altLang="en-US" i="1" dirty="0">
                <a:latin typeface="+mn-lt"/>
              </a:rPr>
              <a:t>OpenAI (2025). ChatGPT. [online] ChatGPT. Available at: 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https://chatgpt.com/</a:t>
            </a:r>
            <a:r>
              <a:rPr lang="en-US" altLang="en-US" dirty="0">
                <a:solidFill>
                  <a:schemeClr val="tx2">
                    <a:lumMod val="75000"/>
                    <a:lumOff val="25000"/>
                  </a:schemeClr>
                </a:solidFill>
                <a:latin typeface="+mn-lt"/>
              </a:rPr>
              <a:t> </a:t>
            </a:r>
            <a:r>
              <a:rPr lang="en-US" dirty="0">
                <a:latin typeface="+mn-lt"/>
              </a:rPr>
              <a:t>For </a:t>
            </a:r>
            <a:r>
              <a:rPr lang="en-US" i="1" dirty="0">
                <a:latin typeface="+mn-lt"/>
              </a:rPr>
              <a:t>Brainstorming ideas or Drafting or refining content and Editing grammar, tone, or clarity</a:t>
            </a:r>
            <a:r>
              <a:rPr lang="en-AU" i="1" dirty="0">
                <a:latin typeface="+mn-lt"/>
              </a:rPr>
              <a:t> within the parameters outlined in the Assessment Brief and by the Unit Assessor.</a:t>
            </a:r>
            <a:endParaRPr lang="en-US" altLang="en-US" i="1" dirty="0">
              <a:latin typeface="+mn-lt"/>
            </a:endParaRPr>
          </a:p>
          <a:p>
            <a:pPr marR="0" lvl="0" eaLnBrk="1" fontAlgn="base" hangingPunct="1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39456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5" name="Graphic 54" descr="Question mark">
            <a:extLst>
              <a:ext uri="{FF2B5EF4-FFF2-40B4-BE49-F238E27FC236}">
                <a16:creationId xmlns:a16="http://schemas.microsoft.com/office/drawing/2014/main" id="{4BFEAECA-70BC-BA8E-E611-C0F094F66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64" name="Arc 6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E1C7D-5798-F255-3924-056348DE2C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479493"/>
            <a:ext cx="52578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400" b="0" i="0" kern="1200" spc="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Why this Topic?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DAA64A-03DF-7C8C-9763-0437E42AAF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1" y="1984442"/>
            <a:ext cx="7189268" cy="4223397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Digital Divide and Access to Technology: 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Algorithmic Bias and Fairness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Developers consider male as default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Ethical Use of Artificial Intelligence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Corporate Culture and Employee Well-being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Women in IT responsible, women voice is essential</a:t>
            </a:r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</a:endParaRPr>
          </a:p>
          <a:p>
            <a:pPr marL="457200" indent="-228600">
              <a:buFont typeface="Arial" panose="020B0604020202020204" pitchFamily="34" charset="0"/>
              <a:buChar char="•"/>
            </a:pPr>
            <a:endParaRPr lang="en-US" cap="all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8716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78F7F3D-297B-A5B4-5B0A-6982956B64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760" y="279590"/>
            <a:ext cx="8308870" cy="823912"/>
          </a:xfrm>
        </p:spPr>
        <p:txBody>
          <a:bodyPr/>
          <a:lstStyle/>
          <a:p>
            <a:r>
              <a:rPr lang="en-US" dirty="0"/>
              <a:t>What is AI(Artificial Intelligence)</a:t>
            </a:r>
            <a:endParaRPr lang="en-AU" dirty="0"/>
          </a:p>
        </p:txBody>
      </p:sp>
      <p:pic>
        <p:nvPicPr>
          <p:cNvPr id="2050" name="Picture 2" descr="AI industry trends reshaping business operations">
            <a:extLst>
              <a:ext uri="{FF2B5EF4-FFF2-40B4-BE49-F238E27FC236}">
                <a16:creationId xmlns:a16="http://schemas.microsoft.com/office/drawing/2014/main" id="{AD8CA81D-87F0-2267-3F88-78F71C09C67F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7881" y="1238081"/>
            <a:ext cx="5449617" cy="4875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2331468-DE72-F435-8D09-52C158CB4067}"/>
              </a:ext>
            </a:extLst>
          </p:cNvPr>
          <p:cNvSpPr txBox="1"/>
          <p:nvPr/>
        </p:nvSpPr>
        <p:spPr>
          <a:xfrm>
            <a:off x="405760" y="1359674"/>
            <a:ext cx="4714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According to </a:t>
            </a:r>
            <a:r>
              <a:rPr lang="en-US" alt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Shuliak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(2024), AI </a:t>
            </a:r>
            <a:r>
              <a:rPr lang="en-US" dirty="0"/>
              <a:t>involves creating systems with the ability to execute tasks that usually require human intelligence. </a:t>
            </a:r>
            <a:endParaRPr lang="en-A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13644-BA4A-7F8A-DF79-9145F45D41CB}"/>
              </a:ext>
            </a:extLst>
          </p:cNvPr>
          <p:cNvSpPr txBox="1"/>
          <p:nvPr/>
        </p:nvSpPr>
        <p:spPr>
          <a:xfrm>
            <a:off x="208722" y="2963317"/>
            <a:ext cx="471488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 Role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Shuliak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2024),</a:t>
            </a: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In businesses to simulate human intelligence to perform tasks, analyze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Automate processes,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gain insights from large datasets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 enhance customer experiences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Make more informed strategic decisions</a:t>
            </a:r>
          </a:p>
        </p:txBody>
      </p:sp>
    </p:spTree>
    <p:extLst>
      <p:ext uri="{BB962C8B-B14F-4D97-AF65-F5344CB8AC3E}">
        <p14:creationId xmlns:p14="http://schemas.microsoft.com/office/powerpoint/2010/main" val="48401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29F52-F6C2-54CE-320E-A8B196125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F02A800-87DC-268C-F20E-9B877BACD3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411110" y="246162"/>
            <a:ext cx="6110840" cy="823912"/>
          </a:xfrm>
        </p:spPr>
        <p:txBody>
          <a:bodyPr/>
          <a:lstStyle/>
          <a:p>
            <a:r>
              <a:rPr lang="en-US" dirty="0"/>
              <a:t>AI bias(Gender)</a:t>
            </a:r>
            <a:endParaRPr lang="en-AU" dirty="0"/>
          </a:p>
        </p:txBody>
      </p:sp>
      <p:graphicFrame>
        <p:nvGraphicFramePr>
          <p:cNvPr id="2053" name="Content Placeholder 8">
            <a:extLst>
              <a:ext uri="{FF2B5EF4-FFF2-40B4-BE49-F238E27FC236}">
                <a16:creationId xmlns:a16="http://schemas.microsoft.com/office/drawing/2014/main" id="{699FCE58-469A-D83D-961C-2627BBCA43E7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947511185"/>
              </p:ext>
            </p:extLst>
          </p:nvPr>
        </p:nvGraphicFramePr>
        <p:xfrm>
          <a:off x="540689" y="1443998"/>
          <a:ext cx="8213844" cy="48890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D231367B-35DE-C0FD-680E-294D6865A591}"/>
              </a:ext>
            </a:extLst>
          </p:cNvPr>
          <p:cNvSpPr txBox="1"/>
          <p:nvPr/>
        </p:nvSpPr>
        <p:spPr>
          <a:xfrm>
            <a:off x="9196952" y="6190175"/>
            <a:ext cx="23216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 et al. (2025)</a:t>
            </a:r>
            <a:endParaRPr lang="en-AU" dirty="0"/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52621BA7-D6F4-9F64-231D-8D59F15C2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235962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3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B2831-6D00-9274-0056-D4DD7674C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CE2A5D-458B-92E6-2543-1E8C3F5DAD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381662" y="0"/>
            <a:ext cx="9100531" cy="823912"/>
          </a:xfrm>
        </p:spPr>
        <p:txBody>
          <a:bodyPr/>
          <a:lstStyle/>
          <a:p>
            <a:r>
              <a:rPr lang="en-US" dirty="0"/>
              <a:t>Evidences of AI gender bias 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F425D-FCBB-BF2B-6E81-92C472AF3E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270344" y="962109"/>
            <a:ext cx="11783833" cy="5510254"/>
          </a:xfrm>
        </p:spPr>
        <p:txBody>
          <a:bodyPr>
            <a:normAutofit/>
          </a:bodyPr>
          <a:lstStyle/>
          <a:p>
            <a:r>
              <a:rPr lang="en-US" dirty="0"/>
              <a:t>Medical AI misdiagnosis, Voice recognition fails for women and Urban planning/snow clearing case (Criado Perez, 2019).</a:t>
            </a:r>
          </a:p>
          <a:p>
            <a:pPr marL="0" indent="0">
              <a:buNone/>
            </a:pPr>
            <a:endParaRPr lang="en-US" dirty="0"/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b="1" i="1" dirty="0">
                <a:solidFill>
                  <a:schemeClr val="accent2">
                    <a:lumMod val="75000"/>
                  </a:schemeClr>
                </a:solidFill>
              </a:rPr>
              <a:t>1. In education</a:t>
            </a:r>
            <a:r>
              <a:rPr lang="en-US" altLang="en-US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(Bowman et al., 2022).</a:t>
            </a:r>
            <a:endParaRPr lang="en-US" altLang="en-US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Arial" panose="020B0604020202020204" pitchFamily="34" charset="0"/>
              </a:rPr>
              <a:t>Female students drop out</a:t>
            </a:r>
            <a:r>
              <a:rPr lang="en-US" altLang="en-US" dirty="0">
                <a:latin typeface="Arial" panose="020B0604020202020204" pitchFamily="34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Training data </a:t>
            </a:r>
            <a:r>
              <a:rPr lang="en-US" altLang="en-US" b="1" dirty="0">
                <a:latin typeface="Arial" panose="020B0604020202020204" pitchFamily="34" charset="0"/>
              </a:rPr>
              <a:t>male-dominated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Chatbots rank </a:t>
            </a:r>
            <a:r>
              <a:rPr lang="en-US" altLang="en-US" b="1" dirty="0">
                <a:latin typeface="Arial" panose="020B0604020202020204" pitchFamily="34" charset="0"/>
              </a:rPr>
              <a:t>males higher than females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i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</a:rPr>
              <a:t>Impact: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b="1" dirty="0">
                <a:latin typeface="Arial" panose="020B0604020202020204" pitchFamily="34" charset="0"/>
              </a:rPr>
              <a:t>Fewer female admissions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Continues </a:t>
            </a:r>
            <a:r>
              <a:rPr lang="en-US" altLang="en-US" b="1" dirty="0">
                <a:latin typeface="Arial" panose="020B0604020202020204" pitchFamily="34" charset="0"/>
              </a:rPr>
              <a:t>gender gap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latin typeface="Arial" panose="020B0604020202020204" pitchFamily="34" charset="0"/>
              </a:rPr>
              <a:t>Influences </a:t>
            </a:r>
            <a:r>
              <a:rPr lang="en-US" altLang="en-US" b="1" dirty="0">
                <a:latin typeface="Arial" panose="020B0604020202020204" pitchFamily="34" charset="0"/>
              </a:rPr>
              <a:t>course recommendations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endParaRPr lang="en-US" dirty="0"/>
          </a:p>
          <a:p>
            <a:endParaRPr lang="en-US" dirty="0"/>
          </a:p>
          <a:p>
            <a:endParaRPr lang="en-AU" dirty="0"/>
          </a:p>
        </p:txBody>
      </p:sp>
      <p:pic>
        <p:nvPicPr>
          <p:cNvPr id="4099" name="Picture 3">
            <a:extLst>
              <a:ext uri="{FF2B5EF4-FFF2-40B4-BE49-F238E27FC236}">
                <a16:creationId xmlns:a16="http://schemas.microsoft.com/office/drawing/2014/main" id="{2260CA30-E904-977B-0B93-0675CEA83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6866" y="2019631"/>
            <a:ext cx="4031207" cy="320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E4892E-C144-25EC-8A6D-AF77CDDE4EBD}"/>
              </a:ext>
            </a:extLst>
          </p:cNvPr>
          <p:cNvSpPr txBox="1"/>
          <p:nvPr/>
        </p:nvSpPr>
        <p:spPr>
          <a:xfrm>
            <a:off x="6623437" y="5380672"/>
            <a:ext cx="56337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Figure 1: The Gender Gap in Computer Science and Gaming, Davis </a:t>
            </a:r>
            <a:r>
              <a:rPr lang="en-US" dirty="0" err="1"/>
              <a:t>katie</a:t>
            </a:r>
            <a:r>
              <a:rPr lang="en-US" dirty="0"/>
              <a:t>(2019, August 2025) Retrieved from https://www.stemwomen.com/gender-gap-in-computer-science-and-gaming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317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51284-4795-D9CF-2BFE-7F8D33AD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en-AU" sz="3600" b="1" i="1" dirty="0">
                <a:solidFill>
                  <a:schemeClr val="accent2">
                    <a:lumMod val="75000"/>
                  </a:schemeClr>
                </a:solidFill>
              </a:rPr>
              <a:t>2. Feminine and Masculine Occupational Bias in AI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6BFA3D-C68C-8EDC-D999-6C9576B0D2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3467" y="1116895"/>
            <a:ext cx="10710333" cy="3172708"/>
          </a:xfrm>
        </p:spPr>
        <p:txBody>
          <a:bodyPr>
            <a:normAutofit/>
          </a:bodyPr>
          <a:lstStyle/>
          <a:p>
            <a:r>
              <a:rPr lang="en-US" b="0" dirty="0"/>
              <a:t>Women underrepresented in high-status roles (CEO, programmer, biologist).</a:t>
            </a:r>
          </a:p>
          <a:p>
            <a:r>
              <a:rPr lang="en-AU" sz="3900" i="1" dirty="0">
                <a:solidFill>
                  <a:schemeClr val="accent2">
                    <a:lumMod val="75000"/>
                  </a:schemeClr>
                </a:solidFill>
                <a:latin typeface="+mj-lt"/>
                <a:ea typeface="+mj-ea"/>
                <a:cs typeface="+mj-cs"/>
              </a:rPr>
              <a:t>Impact:</a:t>
            </a:r>
          </a:p>
          <a:p>
            <a:r>
              <a:rPr lang="en-AU" b="0" dirty="0"/>
              <a:t>Reinforces gender pay </a:t>
            </a:r>
          </a:p>
          <a:p>
            <a:r>
              <a:rPr lang="en-AU" b="0" dirty="0"/>
              <a:t>Perpetuates stereotypes,</a:t>
            </a:r>
          </a:p>
          <a:p>
            <a:r>
              <a:rPr lang="en-AU" b="0" dirty="0"/>
              <a:t>discouraging young women from pursuing certain careers</a:t>
            </a:r>
          </a:p>
          <a:p>
            <a:endParaRPr lang="en-AU" b="0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EDFF153-AC35-7CCA-C5EC-A30C07BF2F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201943" y="4080934"/>
            <a:ext cx="7807524" cy="26168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9B43B8-8024-CB8F-1EAA-0CB4BC0F4607}"/>
              </a:ext>
            </a:extLst>
          </p:cNvPr>
          <p:cNvSpPr txBox="1"/>
          <p:nvPr/>
        </p:nvSpPr>
        <p:spPr>
          <a:xfrm>
            <a:off x="8085666" y="5070772"/>
            <a:ext cx="3784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Figure 2: Personal </a:t>
            </a:r>
            <a:r>
              <a:rPr lang="en-US" b="1" dirty="0" err="1"/>
              <a:t>Chatgpt</a:t>
            </a:r>
            <a:r>
              <a:rPr lang="en-US" b="1" dirty="0"/>
              <a:t> screenshot from https://chatgpt.com/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4234023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68BA1-3D8F-8AF3-6DDA-8DC332E74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8652933" cy="542925"/>
          </a:xfrm>
        </p:spPr>
        <p:txBody>
          <a:bodyPr>
            <a:normAutofit fontScale="90000"/>
          </a:bodyPr>
          <a:lstStyle/>
          <a:p>
            <a:r>
              <a:rPr lang="en-AU" dirty="0"/>
              <a:t>Gender Bias in AI on Society &amp; Culture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444E59-EBD3-AC5E-0CCF-1F05860AC0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738007"/>
              </p:ext>
            </p:extLst>
          </p:nvPr>
        </p:nvGraphicFramePr>
        <p:xfrm>
          <a:off x="541867" y="1329268"/>
          <a:ext cx="10811933" cy="55287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5991CBC-0010-FB58-D302-758471368F4B}"/>
              </a:ext>
            </a:extLst>
          </p:cNvPr>
          <p:cNvCxnSpPr/>
          <p:nvPr/>
        </p:nvCxnSpPr>
        <p:spPr>
          <a:xfrm flipV="1">
            <a:off x="3928534" y="2534708"/>
            <a:ext cx="152400" cy="4508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0870830-A9EA-EC51-86EF-911E021DA5BE}"/>
              </a:ext>
            </a:extLst>
          </p:cNvPr>
          <p:cNvCxnSpPr>
            <a:cxnSpLocks/>
          </p:cNvCxnSpPr>
          <p:nvPr/>
        </p:nvCxnSpPr>
        <p:spPr>
          <a:xfrm flipH="1" flipV="1">
            <a:off x="2203450" y="2463800"/>
            <a:ext cx="577850" cy="5143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12B0AF6-DD7B-AFF1-9CE5-A1BB5D4BC4CB}"/>
              </a:ext>
            </a:extLst>
          </p:cNvPr>
          <p:cNvCxnSpPr>
            <a:cxnSpLocks/>
          </p:cNvCxnSpPr>
          <p:nvPr/>
        </p:nvCxnSpPr>
        <p:spPr>
          <a:xfrm flipH="1">
            <a:off x="2347912" y="3922184"/>
            <a:ext cx="288925" cy="1714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D5729C6-7C69-3E21-2F8B-821D0CB830E3}"/>
              </a:ext>
            </a:extLst>
          </p:cNvPr>
          <p:cNvCxnSpPr>
            <a:cxnSpLocks/>
          </p:cNvCxnSpPr>
          <p:nvPr/>
        </p:nvCxnSpPr>
        <p:spPr>
          <a:xfrm>
            <a:off x="3554897" y="4007909"/>
            <a:ext cx="0" cy="681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E010A08-EC3A-6033-D375-F8B9B30E3FD1}"/>
              </a:ext>
            </a:extLst>
          </p:cNvPr>
          <p:cNvCxnSpPr>
            <a:cxnSpLocks/>
          </p:cNvCxnSpPr>
          <p:nvPr/>
        </p:nvCxnSpPr>
        <p:spPr>
          <a:xfrm>
            <a:off x="4192058" y="3701519"/>
            <a:ext cx="587375" cy="188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E4B9E81-8DAF-CBA7-EA6F-F78C71BECCEE}"/>
              </a:ext>
            </a:extLst>
          </p:cNvPr>
          <p:cNvSpPr txBox="1"/>
          <p:nvPr/>
        </p:nvSpPr>
        <p:spPr>
          <a:xfrm>
            <a:off x="6737685" y="1482290"/>
            <a:ext cx="5274641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According to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Leavy (2018)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AI reflects societal gender biases dating back to the 1960s.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Algorithms learn from historical texts and media, reinforcing stereotypes.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Without intervention, AI may repeat past injustices.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400" dirty="0"/>
              <a:t>Promoting women in AI is essential to reduce gender inequities.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2400" dirty="0">
              <a:latin typeface="Arial" panose="020B0604020202020204" pitchFamily="34" charset="0"/>
            </a:endParaRPr>
          </a:p>
          <a:p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8344219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8A3AE0-8B32-9513-78CC-D3EE5CBAF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5AA03EDC-7067-4DFF-B672-541D016AAA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0EBF3E39-B0BE-496A-8604-9007470FFA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000" cy="686547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561BFF-1047-E739-26CB-E24CFD50C6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442" y="685800"/>
            <a:ext cx="4353116" cy="1474666"/>
          </a:xfrm>
        </p:spPr>
        <p:txBody>
          <a:bodyPr anchor="b">
            <a:normAutofit/>
          </a:bodyPr>
          <a:lstStyle/>
          <a:p>
            <a:pPr algn="ctr"/>
            <a:r>
              <a:rPr lang="en-AU" sz="3200">
                <a:solidFill>
                  <a:srgbClr val="595959"/>
                </a:solidFill>
              </a:rPr>
              <a:t>AI, Indigenous Communities &amp; the Digital Divide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BA1D78B-EBE8-F099-BB1C-A411506D4A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71442" y="2447337"/>
            <a:ext cx="4353116" cy="37704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sz="2000" b="1" i="1">
                <a:solidFill>
                  <a:srgbClr val="595959"/>
                </a:solidFill>
              </a:rPr>
              <a:t>Digital divide is the gap between people with access to information communication technology (ICT) and without it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(Lythreatis et al., 2022).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000">
              <a:solidFill>
                <a:srgbClr val="59595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000">
                <a:solidFill>
                  <a:srgbClr val="59595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prevent </a:t>
            </a:r>
            <a:r>
              <a:rPr lang="en-US" altLang="en-US" sz="2000">
                <a:solidFill>
                  <a:srgbClr val="595959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digital gaps </a:t>
            </a:r>
            <a:r>
              <a:rPr lang="en-US" sz="2000">
                <a:solidFill>
                  <a:srgbClr val="595959"/>
                </a:solidFill>
              </a:rPr>
              <a:t>Indigenous Knowledge Systems can guide AI development for culturally respectful solutions to prevent AI may widen existing gaps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595959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(Lythreatis et al., 2022).</a:t>
            </a:r>
            <a:endParaRPr lang="en-US" sz="2000">
              <a:solidFill>
                <a:srgbClr val="595959"/>
              </a:solidFill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kumimoji="0" lang="en-US" altLang="en-US" sz="2000" b="1" i="1" u="none" strike="noStrike" cap="none" normalizeH="0" baseline="0">
              <a:ln>
                <a:noFill/>
              </a:ln>
              <a:solidFill>
                <a:srgbClr val="595959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09E8D4C-273D-81CB-2822-33E91A53DD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6491109"/>
              </p:ext>
            </p:extLst>
          </p:nvPr>
        </p:nvGraphicFramePr>
        <p:xfrm>
          <a:off x="6436311" y="1935332"/>
          <a:ext cx="5619565" cy="3923930"/>
        </p:xfrm>
        <a:graphic>
          <a:graphicData uri="http://schemas.openxmlformats.org/drawingml/2006/table">
            <a:tbl>
              <a:tblPr firstRow="1" bandRow="1">
                <a:noFill/>
                <a:tableStyleId>{3B4B98B0-60AC-42C2-AFA5-B58CD77FA1E5}</a:tableStyleId>
              </a:tblPr>
              <a:tblGrid>
                <a:gridCol w="2760829">
                  <a:extLst>
                    <a:ext uri="{9D8B030D-6E8A-4147-A177-3AD203B41FA5}">
                      <a16:colId xmlns:a16="http://schemas.microsoft.com/office/drawing/2014/main" val="232473806"/>
                    </a:ext>
                  </a:extLst>
                </a:gridCol>
                <a:gridCol w="2858736">
                  <a:extLst>
                    <a:ext uri="{9D8B030D-6E8A-4147-A177-3AD203B41FA5}">
                      <a16:colId xmlns:a16="http://schemas.microsoft.com/office/drawing/2014/main" val="2475347357"/>
                    </a:ext>
                  </a:extLst>
                </a:gridCol>
              </a:tblGrid>
              <a:tr h="994202">
                <a:tc>
                  <a:txBody>
                    <a:bodyPr/>
                    <a:lstStyle/>
                    <a:p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Pros</a:t>
                      </a:r>
                      <a:endParaRPr lang="en-AU" sz="21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599" marR="101353" marT="68681" marB="68681" anchor="ctr">
                    <a:lnL w="12700" cmpd="sng">
                      <a:noFill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b="0" cap="none" spc="0" dirty="0">
                          <a:solidFill>
                            <a:schemeClr val="tx1"/>
                          </a:solidFill>
                        </a:rPr>
                        <a:t>Cons</a:t>
                      </a:r>
                      <a:endParaRPr lang="en-AU" sz="2100" b="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599" marR="101353" marT="68681" marB="68681" anchor="ctr">
                    <a:lnL w="12700" cmpd="sng">
                      <a:noFill/>
                    </a:lnL>
                    <a:lnR w="28575" cap="flat" cmpd="sng" algn="ctr">
                      <a:noFill/>
                      <a:prstDash val="soli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1750783"/>
                  </a:ext>
                </a:extLst>
              </a:tr>
              <a:tr h="1841394"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Preserve and promote Indigenous knowledge, land, and languages.</a:t>
                      </a:r>
                    </a:p>
                    <a:p>
                      <a:endParaRPr lang="en-AU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1599" marR="101353" marT="68681" marB="68681">
                    <a:lnL w="28575" cap="flat" cmpd="sng" algn="ctr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100" cap="none" spc="0">
                          <a:solidFill>
                            <a:schemeClr val="tx1"/>
                          </a:solidFill>
                        </a:rPr>
                        <a:t>Reinforce existing vulnerabilities if data is biased or unrepresentative.</a:t>
                      </a:r>
                      <a:endParaRPr lang="en-AU" sz="21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1599" marR="101353" marT="68681" marB="68681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154539"/>
                  </a:ext>
                </a:extLst>
              </a:tr>
              <a:tr h="108833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Improve quality of life for Indigenous communities.</a:t>
                      </a:r>
                    </a:p>
                    <a:p>
                      <a:endParaRPr lang="en-AU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151599" marR="101353" marT="68681" marB="68681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Misuse may cultural integrity.</a:t>
                      </a:r>
                      <a:endParaRPr lang="en-AU" sz="1800" cap="none" spc="0" dirty="0">
                        <a:solidFill>
                          <a:schemeClr val="tx1"/>
                        </a:solidFill>
                      </a:endParaRPr>
                    </a:p>
                  </a:txBody>
                  <a:tcPr marL="151599" marR="101353" marT="68681" marB="68681">
                    <a:lnL w="12700" cmpd="sng">
                      <a:noFill/>
                      <a:prstDash val="solid"/>
                    </a:lnL>
                    <a:lnR w="28575" cap="flat" cmpd="sng" algn="ctr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28575" cap="flat" cmpd="sng" algn="ctr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9132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A6006DF-EFAA-6554-9EA3-C92E2522E0A7}"/>
              </a:ext>
            </a:extLst>
          </p:cNvPr>
          <p:cNvSpPr txBox="1"/>
          <p:nvPr/>
        </p:nvSpPr>
        <p:spPr>
          <a:xfrm>
            <a:off x="6755907" y="310718"/>
            <a:ext cx="47317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Pros and cons of Indigenous communities </a:t>
            </a:r>
            <a:endParaRPr lang="en-AU" sz="2800" b="1" dirty="0"/>
          </a:p>
        </p:txBody>
      </p:sp>
    </p:spTree>
    <p:extLst>
      <p:ext uri="{BB962C8B-B14F-4D97-AF65-F5344CB8AC3E}">
        <p14:creationId xmlns:p14="http://schemas.microsoft.com/office/powerpoint/2010/main" val="685000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BF3ED7-BCDA-79D3-81A9-A6CDA1930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Ethical requirements for ICT professionals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6B8BAB8-6A75-D4B7-4AEE-A0EF289BE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585982"/>
              </p:ext>
            </p:extLst>
          </p:nvPr>
        </p:nvGraphicFramePr>
        <p:xfrm>
          <a:off x="432225" y="2342148"/>
          <a:ext cx="11327550" cy="393966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68269">
                  <a:extLst>
                    <a:ext uri="{9D8B030D-6E8A-4147-A177-3AD203B41FA5}">
                      <a16:colId xmlns:a16="http://schemas.microsoft.com/office/drawing/2014/main" val="4073225393"/>
                    </a:ext>
                  </a:extLst>
                </a:gridCol>
                <a:gridCol w="4946654">
                  <a:extLst>
                    <a:ext uri="{9D8B030D-6E8A-4147-A177-3AD203B41FA5}">
                      <a16:colId xmlns:a16="http://schemas.microsoft.com/office/drawing/2014/main" val="1853504718"/>
                    </a:ext>
                  </a:extLst>
                </a:gridCol>
                <a:gridCol w="4712627">
                  <a:extLst>
                    <a:ext uri="{9D8B030D-6E8A-4147-A177-3AD203B41FA5}">
                      <a16:colId xmlns:a16="http://schemas.microsoft.com/office/drawing/2014/main" val="2145627105"/>
                    </a:ext>
                  </a:extLst>
                </a:gridCol>
              </a:tblGrid>
              <a:tr h="5890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800" b="1" cap="none" spc="0">
                          <a:solidFill>
                            <a:schemeClr val="tx1"/>
                          </a:solidFill>
                        </a:rPr>
                        <a:t>Aspect</a:t>
                      </a:r>
                      <a:endParaRPr lang="en-AU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79694" marT="115214" marB="158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800" b="1" cap="none" spc="0">
                          <a:solidFill>
                            <a:schemeClr val="tx1"/>
                          </a:solidFill>
                        </a:rPr>
                        <a:t>Potential Ethical Dilemmas</a:t>
                      </a:r>
                      <a:endParaRPr lang="en-AU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79694" marT="115214" marB="158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800" b="1" cap="none" spc="0">
                          <a:solidFill>
                            <a:schemeClr val="tx1"/>
                          </a:solidFill>
                        </a:rPr>
                        <a:t>Resolution / Action</a:t>
                      </a:r>
                      <a:endParaRPr lang="en-AU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79694" marT="115214" marB="158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9738333"/>
                  </a:ext>
                </a:extLst>
              </a:tr>
              <a:tr h="857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800" b="1" cap="none" spc="0">
                          <a:solidFill>
                            <a:schemeClr val="tx1"/>
                          </a:solidFill>
                        </a:rPr>
                        <a:t>Legal</a:t>
                      </a:r>
                      <a:endParaRPr lang="en-AU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79694" marT="115214" marB="158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AI algorithms may discriminate against women in education, hiring, or promotions</a:t>
                      </a:r>
                    </a:p>
                  </a:txBody>
                  <a:tcPr marL="0" marR="179694" marT="115214" marB="158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800" cap="none" spc="0" dirty="0">
                          <a:solidFill>
                            <a:schemeClr val="tx1"/>
                          </a:solidFill>
                        </a:rPr>
                        <a:t>-Anti-discrimination laws</a:t>
                      </a:r>
                    </a:p>
                    <a:p>
                      <a:pPr>
                        <a:buNone/>
                      </a:pPr>
                      <a:r>
                        <a:rPr lang="en-AU" sz="1800" cap="none" spc="0" dirty="0">
                          <a:solidFill>
                            <a:schemeClr val="tx1"/>
                          </a:solidFill>
                        </a:rPr>
                        <a:t>-implement fairness audits</a:t>
                      </a:r>
                    </a:p>
                    <a:p>
                      <a:pPr>
                        <a:buNone/>
                      </a:pPr>
                      <a:r>
                        <a:rPr lang="en-AU" sz="1800" cap="none" spc="0" dirty="0">
                          <a:solidFill>
                            <a:schemeClr val="tx1"/>
                          </a:solidFill>
                        </a:rPr>
                        <a:t>-Any privacy issues must be dealt legally</a:t>
                      </a:r>
                    </a:p>
                  </a:txBody>
                  <a:tcPr marL="0" marR="179694" marT="115214" marB="158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962850"/>
                  </a:ext>
                </a:extLst>
              </a:tr>
              <a:tr h="8579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800" b="1" cap="none" spc="0">
                          <a:solidFill>
                            <a:schemeClr val="tx1"/>
                          </a:solidFill>
                        </a:rPr>
                        <a:t>Social</a:t>
                      </a:r>
                      <a:endParaRPr lang="en-AU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79694" marT="115214" marB="158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Gender bias in AI reinforces stereotypes, limits career opportunities, affects society</a:t>
                      </a:r>
                    </a:p>
                  </a:txBody>
                  <a:tcPr marL="0" marR="179694" marT="115214" marB="158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Promote inclusivity and diversity in datasets, design, and decision-making processes</a:t>
                      </a:r>
                    </a:p>
                  </a:txBody>
                  <a:tcPr marL="0" marR="179694" marT="115214" marB="158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977153"/>
                  </a:ext>
                </a:extLst>
              </a:tr>
              <a:tr h="13955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AU" sz="1800" b="1" cap="none" spc="0">
                          <a:solidFill>
                            <a:schemeClr val="tx1"/>
                          </a:solidFill>
                        </a:rPr>
                        <a:t>Professional</a:t>
                      </a:r>
                      <a:endParaRPr lang="en-AU" sz="1800" cap="none" spc="0">
                        <a:solidFill>
                          <a:schemeClr val="tx1"/>
                        </a:solidFill>
                      </a:endParaRPr>
                    </a:p>
                  </a:txBody>
                  <a:tcPr marL="0" marR="179694" marT="115214" marB="158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>
                          <a:solidFill>
                            <a:schemeClr val="tx1"/>
                          </a:solidFill>
                        </a:rPr>
                        <a:t>Professionals may unknowingly deploy unfair systems</a:t>
                      </a:r>
                    </a:p>
                  </a:txBody>
                  <a:tcPr marL="0" marR="179694" marT="115214" marB="158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Follow Australian Computer Source Code of Conduct to mitigate bias </a:t>
                      </a:r>
                    </a:p>
                    <a:p>
                      <a:pPr>
                        <a:buNone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educate teams</a:t>
                      </a:r>
                    </a:p>
                    <a:p>
                      <a:pPr>
                        <a:buNone/>
                      </a:pPr>
                      <a:r>
                        <a:rPr lang="en-US" sz="1800" cap="none" spc="0" dirty="0">
                          <a:solidFill>
                            <a:schemeClr val="tx1"/>
                          </a:solidFill>
                        </a:rPr>
                        <a:t>Whistle blow unethical practices</a:t>
                      </a:r>
                    </a:p>
                  </a:txBody>
                  <a:tcPr marL="0" marR="179694" marT="115214" marB="158943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8184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75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295</TotalTime>
  <Words>1168</Words>
  <Application>Microsoft Office PowerPoint</Application>
  <PresentationFormat>Widescreen</PresentationFormat>
  <Paragraphs>133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Times New Roman</vt:lpstr>
      <vt:lpstr>Office Theme</vt:lpstr>
      <vt:lpstr> HUMANS ARE MAKING BIASED ALGORITHMS THAT ENTRENCH DISCRIMINATION — WITHOUT EVEN TRYING  </vt:lpstr>
      <vt:lpstr>Why this Topic?</vt:lpstr>
      <vt:lpstr>PowerPoint Presentation</vt:lpstr>
      <vt:lpstr>PowerPoint Presentation</vt:lpstr>
      <vt:lpstr>PowerPoint Presentation</vt:lpstr>
      <vt:lpstr>2. Feminine and Masculine Occupational Bias in AI</vt:lpstr>
      <vt:lpstr>Gender Bias in AI on Society &amp; Culture</vt:lpstr>
      <vt:lpstr>AI, Indigenous Communities &amp; the Digital Divide</vt:lpstr>
      <vt:lpstr>Ethical requirements for ICT professionals</vt:lpstr>
      <vt:lpstr>Society's roles in legislating and regulating ICT use (Garcia-Murillo &amp; MacInnes, 2025) </vt:lpstr>
      <vt:lpstr>Conclusion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karma chimi</dc:creator>
  <cp:lastModifiedBy>karma chimi</cp:lastModifiedBy>
  <cp:revision>1</cp:revision>
  <dcterms:created xsi:type="dcterms:W3CDTF">2025-09-21T18:29:27Z</dcterms:created>
  <dcterms:modified xsi:type="dcterms:W3CDTF">2025-09-22T07:11:00Z</dcterms:modified>
</cp:coreProperties>
</file>