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7" r:id="rId11"/>
    <p:sldId id="266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040CF-AA25-47C6-9860-B2C8A730C351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CFD8D-FE22-4E7D-8B09-4D3546441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8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CFD8D-FE22-4E7D-8B09-4D35464418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6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D3493-68D3-D733-53B8-B7E0C0D6E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70FFB9-AE77-473D-9A9E-B988DD9D8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72DBBB-448A-7D85-AD3A-07B988B62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E6A29-AA82-2967-E3A8-F130E2C28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CFD8D-FE22-4E7D-8B09-4D35464418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3F807-2B46-82E1-67A5-8CE1B187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62A9BD-5C1C-8973-D559-995369C9F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864239-A406-02A0-407E-39EBAB9CB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48113-DECD-0629-04B9-025A2F0E1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CFD8D-FE22-4E7D-8B09-4D35464418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5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3EF0-285C-417F-6937-3A6D2D17B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74ECAD-BF22-60F5-CEFB-B87DA418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46047-242A-37DE-6C81-9E7A06DE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DBECA-58A3-6968-B241-B94ED342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66515-7D0C-6D4E-5610-9BA83AA7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6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6E757-C753-4005-989B-CEDD9876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54C77-8618-9AB5-F378-4B832487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5705E-DAAF-27E7-F7F8-1267B01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C4396-1094-F56A-8AD2-2C917556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84951-064B-5D4F-6190-CDC18B1C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9B4211-D911-28F1-5763-AEC69E75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859A4-B769-0CEF-9E66-303724B0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3BEA1-612E-5F6A-CA30-050EEFC8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F29B2-18AC-2FE0-25FA-DED433BD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48CE0-FBD1-EFC3-3B74-100B84AF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9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6A0E2-A235-84D5-E0E7-10FF6A51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7EA10-75CC-58A4-2527-7007FDFE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B5CF7-D3A7-257D-A188-ECF3AB65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9C1B5-012E-FBA5-8933-1A23B507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6B7F5-353F-C97A-C290-EE38732E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7B8BA-B87F-E4D4-D064-DBC08729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959BE-C802-C5DD-5C82-156F3FB09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98502-DE43-DC98-B5E2-2B71FE87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659B9-A512-31CC-3226-A191A128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2D5C7-355E-4A73-6918-DF52B820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3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2623E-78A5-4F9F-2968-8C594CA1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C8FC92-89B8-1FB7-54CF-3F97CFAB7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936009-DCB1-6D59-55BE-A3E9D474F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6B62F-07C9-37E6-C764-214699AC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FD4EA-6885-51CC-A5DB-0B00605A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87C68-86E5-15C4-6F4D-09E857F6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1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DC9CF-CD49-A0A1-2F54-291EDD9E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3D372-0C72-D3C9-0EA2-9E472038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4F42B-C1BE-AB4C-761E-493FE75CD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5E04AA-090D-0D1F-57C3-E5F4FF020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70A5FE-49D7-BA88-8ACE-B41A29B3D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A5BD0F-F385-26C9-A159-D47BB118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62A695-AD63-3DA5-D2E5-114BA0D4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9253E2-C92F-8F63-0CA3-03787AEE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0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3358-A66D-0540-92FB-1AEFF932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189197-B66A-8E8C-F0BB-F39EEE7C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6872A-0688-FB45-3681-054BBBF9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ECA87-EC1D-8D52-B899-7849BFA8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7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FB79B1-BD4B-6BA4-FDFA-BCD3B5BC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9FFEC5-101D-F2C2-56E2-E03902F4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AB019-652F-26B2-ED63-9B81D5CD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7CDA3-94FE-F89A-DB89-A3C85569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D6EA00-B79C-22F9-0480-39AA7990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2CDC1A-C143-C82B-21F0-980393F7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A2171-DAC3-DECF-5C9C-359BD20A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9FAFD2-79A1-FE07-A74B-CD159767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C24BEE-8115-DE2B-FD81-9BF8080E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88B58-4CE3-F49E-2A8A-D2B58091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DF6A6-2699-1AB9-932B-EC38F8BFF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DF87A-568D-A705-ABE6-B16264D0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70A5B6-F70A-E189-AB5E-8E9CAF21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23922-2EB5-C26F-E879-03ACAC02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7786F-06C8-8986-1024-B114EB18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B12881-CC31-E270-D596-B417B37E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7028D-E059-BDA5-7ADF-7BB628119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72027-3520-820F-4154-413E3E930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2180E-46D0-4212-8AB1-27B3ABDF5404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AA952-488E-54F5-E763-D1B2A906D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DD5A8-2AC0-0E2F-DDF1-9118BF934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7C14-367E-4452-95A2-66A8E434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7" Type="http://schemas.openxmlformats.org/officeDocument/2006/relationships/image" Target="../media/image280.png"/><Relationship Id="rId12" Type="http://schemas.openxmlformats.org/officeDocument/2006/relationships/image" Target="../media/image44.sv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22.png"/><Relationship Id="rId10" Type="http://schemas.openxmlformats.org/officeDocument/2006/relationships/image" Target="../media/image290.png"/><Relationship Id="rId9" Type="http://schemas.openxmlformats.org/officeDocument/2006/relationships/image" Target="../media/image23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0.png"/><Relationship Id="rId11" Type="http://schemas.openxmlformats.org/officeDocument/2006/relationships/image" Target="../media/image410.png"/><Relationship Id="rId5" Type="http://schemas.openxmlformats.org/officeDocument/2006/relationships/image" Target="../media/image370.png"/><Relationship Id="rId10" Type="http://schemas.openxmlformats.org/officeDocument/2006/relationships/image" Target="../media/image44.svg"/><Relationship Id="rId4" Type="http://schemas.openxmlformats.org/officeDocument/2006/relationships/image" Target="../media/image360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C6AD8F7-2D8C-A966-3CC6-0132883B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309390"/>
            <a:ext cx="9450119" cy="4239217"/>
          </a:xfrm>
          <a:prstGeom prst="rect">
            <a:avLst/>
          </a:prstGeom>
        </p:spPr>
      </p:pic>
      <p:pic>
        <p:nvPicPr>
          <p:cNvPr id="8" name="图形 7" descr="汽车">
            <a:extLst>
              <a:ext uri="{FF2B5EF4-FFF2-40B4-BE49-F238E27FC236}">
                <a16:creationId xmlns:a16="http://schemas.microsoft.com/office/drawing/2014/main" id="{EC6F4BD0-A868-6E18-DE2C-7CDF0B8BD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4626" y="3080555"/>
            <a:ext cx="745723" cy="745723"/>
          </a:xfrm>
          <a:prstGeom prst="rect">
            <a:avLst/>
          </a:prstGeom>
        </p:spPr>
      </p:pic>
      <p:pic>
        <p:nvPicPr>
          <p:cNvPr id="10" name="图形 9" descr="步行">
            <a:extLst>
              <a:ext uri="{FF2B5EF4-FFF2-40B4-BE49-F238E27FC236}">
                <a16:creationId xmlns:a16="http://schemas.microsoft.com/office/drawing/2014/main" id="{9235EAA8-8DD1-84AD-A5AA-715C8FF26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1489" y="2327068"/>
            <a:ext cx="475488" cy="47548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A1104E-B29D-F8FC-6142-D967185F0D65}"/>
              </a:ext>
            </a:extLst>
          </p:cNvPr>
          <p:cNvCxnSpPr/>
          <p:nvPr/>
        </p:nvCxnSpPr>
        <p:spPr>
          <a:xfrm>
            <a:off x="1713390" y="2308194"/>
            <a:ext cx="0" cy="237033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2693E82-79C7-1324-C91C-DFE5A803BE19}"/>
              </a:ext>
            </a:extLst>
          </p:cNvPr>
          <p:cNvSpPr txBox="1"/>
          <p:nvPr/>
        </p:nvSpPr>
        <p:spPr>
          <a:xfrm>
            <a:off x="1003178" y="1908700"/>
            <a:ext cx="162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Line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A2DF26D-BFCA-5909-8073-E00CD81D5317}"/>
              </a:ext>
            </a:extLst>
          </p:cNvPr>
          <p:cNvCxnSpPr/>
          <p:nvPr/>
        </p:nvCxnSpPr>
        <p:spPr>
          <a:xfrm>
            <a:off x="10450497" y="2308194"/>
            <a:ext cx="0" cy="237033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1AFA360-B6EB-B2B4-99A5-185F6DA39617}"/>
              </a:ext>
            </a:extLst>
          </p:cNvPr>
          <p:cNvSpPr txBox="1"/>
          <p:nvPr/>
        </p:nvSpPr>
        <p:spPr>
          <a:xfrm>
            <a:off x="9777935" y="1905058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Ending Line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03FF080-D87A-D908-B0C0-4C65CE8FDF3A}"/>
              </a:ext>
            </a:extLst>
          </p:cNvPr>
          <p:cNvCxnSpPr>
            <a:cxnSpLocks/>
          </p:cNvCxnSpPr>
          <p:nvPr/>
        </p:nvCxnSpPr>
        <p:spPr>
          <a:xfrm>
            <a:off x="6401805" y="4838393"/>
            <a:ext cx="4066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F6A0A53-F7AD-E769-5D9F-D3811A8ED0FA}"/>
              </a:ext>
            </a:extLst>
          </p:cNvPr>
          <p:cNvCxnSpPr>
            <a:cxnSpLocks/>
          </p:cNvCxnSpPr>
          <p:nvPr/>
        </p:nvCxnSpPr>
        <p:spPr>
          <a:xfrm flipH="1">
            <a:off x="1713390" y="4838393"/>
            <a:ext cx="4074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D1B11ED-ACC0-6011-1A87-6004AE1B9687}"/>
              </a:ext>
            </a:extLst>
          </p:cNvPr>
          <p:cNvSpPr txBox="1"/>
          <p:nvPr/>
        </p:nvSpPr>
        <p:spPr>
          <a:xfrm>
            <a:off x="5807481" y="466911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84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88EF47D-A8CF-07C5-C24A-E4FCBC0D8463}"/>
              </a:ext>
            </a:extLst>
          </p:cNvPr>
          <p:cNvCxnSpPr>
            <a:cxnSpLocks/>
          </p:cNvCxnSpPr>
          <p:nvPr/>
        </p:nvCxnSpPr>
        <p:spPr>
          <a:xfrm flipV="1">
            <a:off x="4962618" y="2308194"/>
            <a:ext cx="0" cy="98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C749FB-28A7-1D8B-A913-4E847C32D5A0}"/>
              </a:ext>
            </a:extLst>
          </p:cNvPr>
          <p:cNvCxnSpPr>
            <a:cxnSpLocks/>
          </p:cNvCxnSpPr>
          <p:nvPr/>
        </p:nvCxnSpPr>
        <p:spPr>
          <a:xfrm>
            <a:off x="4962618" y="3635473"/>
            <a:ext cx="0" cy="1043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1F3D5CA-94AC-E06F-EDE3-43BC44491577}"/>
              </a:ext>
            </a:extLst>
          </p:cNvPr>
          <p:cNvSpPr txBox="1"/>
          <p:nvPr/>
        </p:nvSpPr>
        <p:spPr>
          <a:xfrm>
            <a:off x="4672621" y="3296919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8C72FEA-6910-CF0D-155A-84B112628965}"/>
              </a:ext>
            </a:extLst>
          </p:cNvPr>
          <p:cNvCxnSpPr>
            <a:cxnSpLocks/>
          </p:cNvCxnSpPr>
          <p:nvPr/>
        </p:nvCxnSpPr>
        <p:spPr>
          <a:xfrm>
            <a:off x="1713390" y="4680015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718F977-1C36-1A80-F6F6-C5AB5624922A}"/>
              </a:ext>
            </a:extLst>
          </p:cNvPr>
          <p:cNvCxnSpPr>
            <a:cxnSpLocks/>
          </p:cNvCxnSpPr>
          <p:nvPr/>
        </p:nvCxnSpPr>
        <p:spPr>
          <a:xfrm>
            <a:off x="10450497" y="4681558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3A6163-6F4B-7B5B-FBA3-E938670A435C}"/>
              </a:ext>
            </a:extLst>
          </p:cNvPr>
          <p:cNvCxnSpPr>
            <a:cxnSpLocks/>
          </p:cNvCxnSpPr>
          <p:nvPr/>
        </p:nvCxnSpPr>
        <p:spPr>
          <a:xfrm>
            <a:off x="3240349" y="3428999"/>
            <a:ext cx="1260630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AE0C3D3-F175-12E0-C7BE-0E46DA6D9849}"/>
              </a:ext>
            </a:extLst>
          </p:cNvPr>
          <p:cNvCxnSpPr>
            <a:cxnSpLocks/>
          </p:cNvCxnSpPr>
          <p:nvPr/>
        </p:nvCxnSpPr>
        <p:spPr>
          <a:xfrm>
            <a:off x="6071805" y="2670339"/>
            <a:ext cx="261463" cy="289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60D7FE9-362B-EDDB-4175-0FB2E7FF6D0D}"/>
              </a:ext>
            </a:extLst>
          </p:cNvPr>
          <p:cNvCxnSpPr>
            <a:cxnSpLocks/>
          </p:cNvCxnSpPr>
          <p:nvPr/>
        </p:nvCxnSpPr>
        <p:spPr>
          <a:xfrm>
            <a:off x="6071805" y="2742557"/>
            <a:ext cx="121112" cy="4211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0209114-2927-24EE-C74C-5106BE67917B}"/>
              </a:ext>
            </a:extLst>
          </p:cNvPr>
          <p:cNvCxnSpPr>
            <a:cxnSpLocks/>
          </p:cNvCxnSpPr>
          <p:nvPr/>
        </p:nvCxnSpPr>
        <p:spPr>
          <a:xfrm flipH="1">
            <a:off x="5788241" y="2721543"/>
            <a:ext cx="84348" cy="44219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7CF043B-4651-A7E1-D946-F176AFA4D1D5}"/>
              </a:ext>
            </a:extLst>
          </p:cNvPr>
          <p:cNvCxnSpPr>
            <a:cxnSpLocks/>
          </p:cNvCxnSpPr>
          <p:nvPr/>
        </p:nvCxnSpPr>
        <p:spPr>
          <a:xfrm flipH="1">
            <a:off x="5622897" y="2703457"/>
            <a:ext cx="207518" cy="19533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899D5C8-31DB-C38D-ABBD-2D532297CF16}"/>
              </a:ext>
            </a:extLst>
          </p:cNvPr>
          <p:cNvCxnSpPr>
            <a:cxnSpLocks/>
          </p:cNvCxnSpPr>
          <p:nvPr/>
        </p:nvCxnSpPr>
        <p:spPr>
          <a:xfrm>
            <a:off x="5956911" y="2802556"/>
            <a:ext cx="7151" cy="4943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7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36B135-570E-1F81-654C-2283FF722EB6}"/>
              </a:ext>
            </a:extLst>
          </p:cNvPr>
          <p:cNvSpPr txBox="1"/>
          <p:nvPr/>
        </p:nvSpPr>
        <p:spPr>
          <a:xfrm>
            <a:off x="1182950" y="313096"/>
            <a:ext cx="604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Method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BD21CD3-55F2-E6A1-7936-51AD86506538}"/>
                  </a:ext>
                </a:extLst>
              </p:cNvPr>
              <p:cNvSpPr/>
              <p:nvPr/>
            </p:nvSpPr>
            <p:spPr>
              <a:xfrm>
                <a:off x="621436" y="1360679"/>
                <a:ext cx="2343705" cy="152456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(Uncontrollable)</a:t>
                </a:r>
                <a:endParaRPr lang="en-US" altLang="zh-CN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∼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zh-CN" altLang="zh-CN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Pedestrians, etc.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BD21CD3-55F2-E6A1-7936-51AD86506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6" y="1360679"/>
                <a:ext cx="2343705" cy="152456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1FD0234-8C61-E358-F89E-DB69597D63DE}"/>
                  </a:ext>
                </a:extLst>
              </p:cNvPr>
              <p:cNvSpPr/>
              <p:nvPr/>
            </p:nvSpPr>
            <p:spPr>
              <a:xfrm>
                <a:off x="621435" y="3465246"/>
                <a:ext cx="2343705" cy="88776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Joint</a:t>
                </a:r>
                <a:r>
                  <a:rPr lang="en-US" altLang="zh-CN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</a:t>
                </a:r>
                <a:endParaRPr lang="en-US" altLang="zh-CN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1FD0234-8C61-E358-F89E-DB69597D6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5" y="3465246"/>
                <a:ext cx="2343705" cy="88776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D3610E3-1A5F-E572-7091-F057A6FF720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1793288" y="2885241"/>
            <a:ext cx="1" cy="58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32883CA-4DF1-BA1F-7B2A-03575E9F03FB}"/>
                  </a:ext>
                </a:extLst>
              </p:cNvPr>
              <p:cNvSpPr/>
              <p:nvPr/>
            </p:nvSpPr>
            <p:spPr>
              <a:xfrm>
                <a:off x="621435" y="4938930"/>
                <a:ext cx="2343705" cy="107796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Dynamics (controllable)</a:t>
                </a:r>
                <a:endParaRPr lang="en-US" altLang="zh-CN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32883CA-4DF1-BA1F-7B2A-03575E9F0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5" y="4938930"/>
                <a:ext cx="2343705" cy="107796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67560D-BF93-0E9D-097A-34FE9A98676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1793288" y="4353013"/>
            <a:ext cx="0" cy="585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F5A8BF-721D-0ADA-9BEE-B78C8E24AC00}"/>
                  </a:ext>
                </a:extLst>
              </p:cNvPr>
              <p:cNvSpPr txBox="1"/>
              <p:nvPr/>
            </p:nvSpPr>
            <p:spPr>
              <a:xfrm>
                <a:off x="9717308" y="266432"/>
                <a:ext cx="1651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F5A8BF-721D-0ADA-9BEE-B78C8E24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08" y="266432"/>
                <a:ext cx="16512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25A0BD2-E5AF-E451-18FA-0ED35D0E0FE0}"/>
              </a:ext>
            </a:extLst>
          </p:cNvPr>
          <p:cNvCxnSpPr>
            <a:cxnSpLocks/>
            <a:stCxn id="12" idx="1"/>
            <a:endCxn id="3" idx="1"/>
          </p:cNvCxnSpPr>
          <p:nvPr/>
        </p:nvCxnSpPr>
        <p:spPr>
          <a:xfrm rot="10800000" flipH="1">
            <a:off x="621434" y="2122960"/>
            <a:ext cx="1" cy="335495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831DE2-D391-9325-3C7D-C4303A09C4D6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965140" y="3909130"/>
            <a:ext cx="1322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463A911-819D-3D52-A631-2A2755E8CAE6}"/>
              </a:ext>
            </a:extLst>
          </p:cNvPr>
          <p:cNvSpPr/>
          <p:nvPr/>
        </p:nvSpPr>
        <p:spPr>
          <a:xfrm>
            <a:off x="4287914" y="3465246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 Predictor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endParaRPr lang="en-US" altLang="zh-C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2D96046-91C4-37AC-13A3-FA0092C50E49}"/>
                  </a:ext>
                </a:extLst>
              </p:cNvPr>
              <p:cNvSpPr txBox="1"/>
              <p:nvPr/>
            </p:nvSpPr>
            <p:spPr>
              <a:xfrm>
                <a:off x="10183387" y="778342"/>
                <a:ext cx="16512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History Trace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2D96046-91C4-37AC-13A3-FA0092C5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387" y="778342"/>
                <a:ext cx="1651246" cy="584775"/>
              </a:xfrm>
              <a:prstGeom prst="rect">
                <a:avLst/>
              </a:prstGeom>
              <a:blipFill>
                <a:blip r:embed="rId7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78A320D-7FDB-CAE1-0FDB-9FA592A850A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459767" y="4353013"/>
            <a:ext cx="0" cy="585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E6440C7-2012-AF84-47E0-BA828D324CE7}"/>
                  </a:ext>
                </a:extLst>
              </p:cNvPr>
              <p:cNvSpPr txBox="1"/>
              <p:nvPr/>
            </p:nvSpPr>
            <p:spPr>
              <a:xfrm>
                <a:off x="3654292" y="4383493"/>
                <a:ext cx="20352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E6440C7-2012-AF84-47E0-BA828D32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92" y="4383493"/>
                <a:ext cx="2035206" cy="338554"/>
              </a:xfrm>
              <a:prstGeom prst="rect">
                <a:avLst/>
              </a:prstGeom>
              <a:blipFill>
                <a:blip r:embed="rId8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1D0165-4E6C-7AEF-41E0-834BEABD3A22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965140" y="5382814"/>
            <a:ext cx="1322774" cy="95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5A0609-0918-67D9-C96D-8A4464C8F8E0}"/>
                  </a:ext>
                </a:extLst>
              </p:cNvPr>
              <p:cNvSpPr txBox="1"/>
              <p:nvPr/>
            </p:nvSpPr>
            <p:spPr>
              <a:xfrm>
                <a:off x="2694372" y="5432123"/>
                <a:ext cx="195309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Safe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zh-CN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5A0609-0918-67D9-C96D-8A4464C8F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72" y="5432123"/>
                <a:ext cx="1953090" cy="584775"/>
              </a:xfrm>
              <a:prstGeom prst="rect">
                <a:avLst/>
              </a:prstGeom>
              <a:blipFill>
                <a:blip r:embed="rId10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F0C7D0-07B6-9047-3D52-2B009A399A64}"/>
                  </a:ext>
                </a:extLst>
              </p:cNvPr>
              <p:cNvSpPr txBox="1"/>
              <p:nvPr/>
            </p:nvSpPr>
            <p:spPr>
              <a:xfrm>
                <a:off x="10850739" y="4168347"/>
                <a:ext cx="594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6F0C7D0-07B6-9047-3D52-2B009A399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739" y="4168347"/>
                <a:ext cx="594801" cy="369332"/>
              </a:xfrm>
              <a:prstGeom prst="rect">
                <a:avLst/>
              </a:prstGeom>
              <a:blipFill>
                <a:blip r:embed="rId11"/>
                <a:stretch>
                  <a:fillRect l="-41837" r="-3877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C93EAD6-8F57-1A91-8E62-5282A9821D1C}"/>
              </a:ext>
            </a:extLst>
          </p:cNvPr>
          <p:cNvCxnSpPr>
            <a:cxnSpLocks/>
          </p:cNvCxnSpPr>
          <p:nvPr/>
        </p:nvCxnSpPr>
        <p:spPr>
          <a:xfrm>
            <a:off x="2898558" y="4312120"/>
            <a:ext cx="1398231" cy="708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2D77DA5-74CE-328F-A544-D97D11BEFBCB}"/>
              </a:ext>
            </a:extLst>
          </p:cNvPr>
          <p:cNvSpPr/>
          <p:nvPr/>
        </p:nvSpPr>
        <p:spPr>
          <a:xfrm>
            <a:off x="4287914" y="5041476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Controller</a:t>
            </a:r>
            <a:endParaRPr lang="en-US" altLang="zh-CN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23B9EA6-DAE4-8DEE-C607-A7D4531C5256}"/>
              </a:ext>
            </a:extLst>
          </p:cNvPr>
          <p:cNvSpPr/>
          <p:nvPr/>
        </p:nvSpPr>
        <p:spPr>
          <a:xfrm>
            <a:off x="4145857" y="4875359"/>
            <a:ext cx="2643333" cy="1220001"/>
          </a:xfrm>
          <a:prstGeom prst="roundRect">
            <a:avLst/>
          </a:prstGeom>
          <a:noFill/>
          <a:ln w="28575">
            <a:solidFill>
              <a:srgbClr val="E3877D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F9B668F-7FDB-8ECD-2A1E-53F07091A0B3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8507036" y="5096146"/>
            <a:ext cx="3694" cy="640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E4E6F2-8FA5-6D5E-2642-A92DC78A5BD3}"/>
                  </a:ext>
                </a:extLst>
              </p:cNvPr>
              <p:cNvSpPr txBox="1"/>
              <p:nvPr/>
            </p:nvSpPr>
            <p:spPr>
              <a:xfrm>
                <a:off x="8085341" y="5361237"/>
                <a:ext cx="195309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Safe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zh-CN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E4E6F2-8FA5-6D5E-2642-A92DC78A5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341" y="5361237"/>
                <a:ext cx="1953090" cy="584775"/>
              </a:xfrm>
              <a:prstGeom prst="rect">
                <a:avLst/>
              </a:prstGeom>
              <a:blipFill>
                <a:blip r:embed="rId12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0A13BC8-4033-2DCE-AA33-FBD5CB5814DB}"/>
                  </a:ext>
                </a:extLst>
              </p:cNvPr>
              <p:cNvSpPr txBox="1"/>
              <p:nvPr/>
            </p:nvSpPr>
            <p:spPr>
              <a:xfrm>
                <a:off x="8375242" y="3825970"/>
                <a:ext cx="1647552" cy="59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Reachable Tube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0A13BC8-4033-2DCE-AA33-FBD5CB581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242" y="3825970"/>
                <a:ext cx="1647552" cy="598241"/>
              </a:xfrm>
              <a:prstGeom prst="rect">
                <a:avLst/>
              </a:prstGeom>
              <a:blipFill>
                <a:blip r:embed="rId13"/>
                <a:stretch>
                  <a:fillRect t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82E7051-6D5E-1F75-7BE8-05956A8891F7}"/>
              </a:ext>
            </a:extLst>
          </p:cNvPr>
          <p:cNvCxnSpPr>
            <a:cxnSpLocks/>
          </p:cNvCxnSpPr>
          <p:nvPr/>
        </p:nvCxnSpPr>
        <p:spPr>
          <a:xfrm>
            <a:off x="8513508" y="2401597"/>
            <a:ext cx="0" cy="422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D4FCC1F-C5CF-8375-97C9-852AB8F42580}"/>
                  </a:ext>
                </a:extLst>
              </p:cNvPr>
              <p:cNvSpPr txBox="1"/>
              <p:nvPr/>
            </p:nvSpPr>
            <p:spPr>
              <a:xfrm>
                <a:off x="6668418" y="1303307"/>
                <a:ext cx="149048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region-wise lookup function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𝜂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6D4FCC1F-C5CF-8375-97C9-852AB8F42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418" y="1303307"/>
                <a:ext cx="1490487" cy="830997"/>
              </a:xfrm>
              <a:prstGeom prst="rect">
                <a:avLst/>
              </a:prstGeom>
              <a:blipFill>
                <a:blip r:embed="rId14"/>
                <a:stretch>
                  <a:fillRect l="-2049" t="-2206" r="-5328" b="-3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DC2F69E5-1B45-D784-C41F-F81F7154E89E}"/>
              </a:ext>
            </a:extLst>
          </p:cNvPr>
          <p:cNvSpPr/>
          <p:nvPr/>
        </p:nvSpPr>
        <p:spPr>
          <a:xfrm>
            <a:off x="7335183" y="4511371"/>
            <a:ext cx="2343705" cy="58477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MPC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7D9C908-C12D-A79E-2C2B-A22E351A51AF}"/>
              </a:ext>
            </a:extLst>
          </p:cNvPr>
          <p:cNvSpPr/>
          <p:nvPr/>
        </p:nvSpPr>
        <p:spPr>
          <a:xfrm>
            <a:off x="7193126" y="2618354"/>
            <a:ext cx="2643333" cy="2809825"/>
          </a:xfrm>
          <a:prstGeom prst="roundRect">
            <a:avLst/>
          </a:prstGeom>
          <a:noFill/>
          <a:ln w="28575">
            <a:solidFill>
              <a:srgbClr val="E3877D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9E462E2-186E-4CA4-8DA1-4111A40B3C2E}"/>
              </a:ext>
            </a:extLst>
          </p:cNvPr>
          <p:cNvCxnSpPr>
            <a:cxnSpLocks/>
          </p:cNvCxnSpPr>
          <p:nvPr/>
        </p:nvCxnSpPr>
        <p:spPr>
          <a:xfrm>
            <a:off x="9248832" y="2390595"/>
            <a:ext cx="0" cy="424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C38E55D-F44B-1DFE-BCE7-47BEDC77B19D}"/>
                  </a:ext>
                </a:extLst>
              </p:cNvPr>
              <p:cNvSpPr txBox="1"/>
              <p:nvPr/>
            </p:nvSpPr>
            <p:spPr>
              <a:xfrm>
                <a:off x="8735999" y="2077769"/>
                <a:ext cx="11004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C38E55D-F44B-1DFE-BCE7-47BEDC77B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999" y="2077769"/>
                <a:ext cx="110046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DD5A5B2-2B36-3AB5-E017-0AB582E1AC42}"/>
              </a:ext>
            </a:extLst>
          </p:cNvPr>
          <p:cNvCxnSpPr>
            <a:cxnSpLocks/>
            <a:stCxn id="115" idx="2"/>
            <a:endCxn id="85" idx="0"/>
          </p:cNvCxnSpPr>
          <p:nvPr/>
        </p:nvCxnSpPr>
        <p:spPr>
          <a:xfrm>
            <a:off x="8507035" y="3712345"/>
            <a:ext cx="1" cy="799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165208A7-1012-3E19-E7BB-75EDD9DC56F7}"/>
              </a:ext>
            </a:extLst>
          </p:cNvPr>
          <p:cNvSpPr/>
          <p:nvPr/>
        </p:nvSpPr>
        <p:spPr>
          <a:xfrm>
            <a:off x="7335182" y="2824578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Reachable Tube Generator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9C48B4FF-167F-390D-220A-8B2CA3489C65}"/>
                  </a:ext>
                </a:extLst>
              </p:cNvPr>
              <p:cNvSpPr/>
              <p:nvPr/>
            </p:nvSpPr>
            <p:spPr>
              <a:xfrm>
                <a:off x="4285523" y="1267954"/>
                <a:ext cx="2314334" cy="1952713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Calibration Dataset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,…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9C48B4FF-167F-390D-220A-8B2CA3489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23" y="1267954"/>
                <a:ext cx="2314334" cy="1952713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03A22C43-CE55-38E4-10E1-7099056B853B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6599857" y="2244311"/>
            <a:ext cx="1202194" cy="588584"/>
          </a:xfrm>
          <a:prstGeom prst="bentConnector3">
            <a:avLst>
              <a:gd name="adj1" fmla="val 9817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F1C5AE6-173C-4245-A36E-A46F21B51BD5}"/>
                  </a:ext>
                </a:extLst>
              </p:cNvPr>
              <p:cNvSpPr txBox="1"/>
              <p:nvPr/>
            </p:nvSpPr>
            <p:spPr>
              <a:xfrm>
                <a:off x="3035313" y="4659164"/>
                <a:ext cx="8834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F1C5AE6-173C-4245-A36E-A46F21B51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13" y="4659164"/>
                <a:ext cx="883477" cy="338554"/>
              </a:xfrm>
              <a:prstGeom prst="rect">
                <a:avLst/>
              </a:prstGeom>
              <a:blipFill>
                <a:blip r:embed="rId17"/>
                <a:stretch>
                  <a:fillRect l="-690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B89C3C-D448-1BE8-3239-BD3D84A1E459}"/>
                  </a:ext>
                </a:extLst>
              </p:cNvPr>
              <p:cNvSpPr txBox="1"/>
              <p:nvPr/>
            </p:nvSpPr>
            <p:spPr>
              <a:xfrm>
                <a:off x="3137123" y="3543068"/>
                <a:ext cx="8834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B89C3C-D448-1BE8-3239-BD3D84A1E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123" y="3543068"/>
                <a:ext cx="883477" cy="338554"/>
              </a:xfrm>
              <a:prstGeom prst="rect">
                <a:avLst/>
              </a:prstGeom>
              <a:blipFill>
                <a:blip r:embed="rId18"/>
                <a:stretch>
                  <a:fillRect l="-690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CCD6D3E-B213-60AC-883B-CEBD006B5C99}"/>
                  </a:ext>
                </a:extLst>
              </p:cNvPr>
              <p:cNvSpPr txBox="1"/>
              <p:nvPr/>
            </p:nvSpPr>
            <p:spPr>
              <a:xfrm>
                <a:off x="8067144" y="2012463"/>
                <a:ext cx="8834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CCD6D3E-B213-60AC-883B-CEBD006B5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144" y="2012463"/>
                <a:ext cx="883477" cy="338554"/>
              </a:xfrm>
              <a:prstGeom prst="rect">
                <a:avLst/>
              </a:prstGeom>
              <a:blipFill>
                <a:blip r:embed="rId19"/>
                <a:stretch>
                  <a:fillRect l="-690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32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1FD0234-8C61-E358-F89E-DB69597D63DE}"/>
                  </a:ext>
                </a:extLst>
              </p:cNvPr>
              <p:cNvSpPr/>
              <p:nvPr/>
            </p:nvSpPr>
            <p:spPr>
              <a:xfrm>
                <a:off x="1154096" y="3465246"/>
                <a:ext cx="2343705" cy="88776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Random Distribution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zh-CN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  <m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∼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kumimoji="0" lang="zh-CN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Pedestrians, etc.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1FD0234-8C61-E358-F89E-DB69597D6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6" y="3465246"/>
                <a:ext cx="2343705" cy="887767"/>
              </a:xfrm>
              <a:prstGeom prst="roundRect">
                <a:avLst/>
              </a:prstGeom>
              <a:blipFill>
                <a:blip r:embed="rId2"/>
                <a:stretch>
                  <a:fillRect b="-264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32883CA-4DF1-BA1F-7B2A-03575E9F03FB}"/>
                  </a:ext>
                </a:extLst>
              </p:cNvPr>
              <p:cNvSpPr/>
              <p:nvPr/>
            </p:nvSpPr>
            <p:spPr>
              <a:xfrm>
                <a:off x="1154096" y="4938930"/>
                <a:ext cx="2343705" cy="88776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Dynamics (controllable)</a:t>
                </a:r>
                <a:endParaRPr lang="en-US" altLang="zh-CN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32883CA-4DF1-BA1F-7B2A-03575E9F0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6" y="4938930"/>
                <a:ext cx="2343705" cy="887767"/>
              </a:xfrm>
              <a:prstGeom prst="roundRect">
                <a:avLst/>
              </a:prstGeom>
              <a:blipFill>
                <a:blip r:embed="rId5"/>
                <a:stretch>
                  <a:fillRect t="-1987" b="-264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67560D-BF93-0E9D-097A-34FE9A98676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325949" y="4353013"/>
            <a:ext cx="0" cy="585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831DE2-D391-9325-3C7D-C4303A09C4D6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497801" y="3909130"/>
            <a:ext cx="1322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463A911-819D-3D52-A631-2A2755E8CAE6}"/>
              </a:ext>
            </a:extLst>
          </p:cNvPr>
          <p:cNvSpPr/>
          <p:nvPr/>
        </p:nvSpPr>
        <p:spPr>
          <a:xfrm>
            <a:off x="4820575" y="3465246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Trajectory Predictor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endParaRPr lang="en-US" altLang="zh-C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2D96046-91C4-37AC-13A3-FA0092C50E49}"/>
                  </a:ext>
                </a:extLst>
              </p:cNvPr>
              <p:cNvSpPr txBox="1"/>
              <p:nvPr/>
            </p:nvSpPr>
            <p:spPr>
              <a:xfrm>
                <a:off x="3333565" y="3268462"/>
                <a:ext cx="16512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History Trace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2D96046-91C4-37AC-13A3-FA0092C5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65" y="3268462"/>
                <a:ext cx="1651246" cy="584775"/>
              </a:xfrm>
              <a:prstGeom prst="rect">
                <a:avLst/>
              </a:prstGeom>
              <a:blipFill>
                <a:blip r:embed="rId7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E61EA43-4F01-3F07-DBF4-4C2120CCE6C0}"/>
              </a:ext>
            </a:extLst>
          </p:cNvPr>
          <p:cNvSpPr/>
          <p:nvPr/>
        </p:nvSpPr>
        <p:spPr>
          <a:xfrm>
            <a:off x="4820575" y="4938930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Controller</a:t>
            </a:r>
            <a:endParaRPr lang="en-US" altLang="zh-CN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Sampled-data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78A320D-7FDB-CAE1-0FDB-9FA592A850AD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5992428" y="4353013"/>
            <a:ext cx="0" cy="585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1D0165-4E6C-7AEF-41E0-834BEABD3A22}"/>
              </a:ext>
            </a:extLst>
          </p:cNvPr>
          <p:cNvCxnSpPr>
            <a:cxnSpLocks/>
            <a:stCxn id="36" idx="1"/>
            <a:endCxn id="12" idx="3"/>
          </p:cNvCxnSpPr>
          <p:nvPr/>
        </p:nvCxnSpPr>
        <p:spPr>
          <a:xfrm flipH="1">
            <a:off x="3497801" y="5382814"/>
            <a:ext cx="1322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5A0609-0918-67D9-C96D-8A4464C8F8E0}"/>
                  </a:ext>
                </a:extLst>
              </p:cNvPr>
              <p:cNvSpPr txBox="1"/>
              <p:nvPr/>
            </p:nvSpPr>
            <p:spPr>
              <a:xfrm>
                <a:off x="3227033" y="5432123"/>
                <a:ext cx="195309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Safe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zh-CN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5A0609-0918-67D9-C96D-8A4464C8F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033" y="5432123"/>
                <a:ext cx="1953090" cy="584775"/>
              </a:xfrm>
              <a:prstGeom prst="rect">
                <a:avLst/>
              </a:prstGeom>
              <a:blipFill>
                <a:blip r:embed="rId9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BAB2DA7-A7BD-64D5-34F3-F8C1958C7B34}"/>
                  </a:ext>
                </a:extLst>
              </p:cNvPr>
              <p:cNvSpPr/>
              <p:nvPr/>
            </p:nvSpPr>
            <p:spPr>
              <a:xfrm>
                <a:off x="4820574" y="1662528"/>
                <a:ext cx="2343705" cy="1603400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Calibration Dataset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zh-C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</a:rPr>
                      <m:t>𝓓</m:t>
                    </m:r>
                    <m:d>
                      <m:dPr>
                        <m:ctrlPr>
                          <a:rPr kumimoji="0" lang="zh-CN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endPara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BAB2DA7-A7BD-64D5-34F3-F8C1958C7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74" y="1662528"/>
                <a:ext cx="2343705" cy="1603400"/>
              </a:xfrm>
              <a:prstGeom prst="roundRect">
                <a:avLst/>
              </a:prstGeom>
              <a:blipFill>
                <a:blip r:embed="rId10"/>
                <a:stretch>
                  <a:fillRect t="-4478" b="-5597"/>
                </a:stretch>
              </a:blipFill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AC3C0E4-CDE7-63EE-77B9-0D8D6A3C37F3}"/>
              </a:ext>
            </a:extLst>
          </p:cNvPr>
          <p:cNvCxnSpPr>
            <a:cxnSpLocks/>
            <a:stCxn id="45" idx="3"/>
            <a:endCxn id="36" idx="3"/>
          </p:cNvCxnSpPr>
          <p:nvPr/>
        </p:nvCxnSpPr>
        <p:spPr>
          <a:xfrm>
            <a:off x="7164279" y="2464228"/>
            <a:ext cx="1" cy="2918586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 descr="关闭">
            <a:extLst>
              <a:ext uri="{FF2B5EF4-FFF2-40B4-BE49-F238E27FC236}">
                <a16:creationId xmlns:a16="http://schemas.microsoft.com/office/drawing/2014/main" id="{98BA2E34-2ACB-6742-7CA6-604B9FD5C4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764" y="5493690"/>
            <a:ext cx="461639" cy="461639"/>
          </a:xfrm>
          <a:prstGeom prst="rect">
            <a:avLst/>
          </a:prstGeom>
        </p:spPr>
      </p:pic>
      <p:sp>
        <p:nvSpPr>
          <p:cNvPr id="9" name="圆: 空心 8">
            <a:extLst>
              <a:ext uri="{FF2B5EF4-FFF2-40B4-BE49-F238E27FC236}">
                <a16:creationId xmlns:a16="http://schemas.microsoft.com/office/drawing/2014/main" id="{71CE5DC5-2DA9-B393-EA5B-A7866AA212F6}"/>
              </a:ext>
            </a:extLst>
          </p:cNvPr>
          <p:cNvSpPr/>
          <p:nvPr/>
        </p:nvSpPr>
        <p:spPr>
          <a:xfrm>
            <a:off x="386182" y="5432121"/>
            <a:ext cx="594801" cy="584775"/>
          </a:xfrm>
          <a:prstGeom prst="donut">
            <a:avLst>
              <a:gd name="adj" fmla="val 526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形 9" descr="关闭">
            <a:extLst>
              <a:ext uri="{FF2B5EF4-FFF2-40B4-BE49-F238E27FC236}">
                <a16:creationId xmlns:a16="http://schemas.microsoft.com/office/drawing/2014/main" id="{904360C5-17BB-25F3-EFEA-DA02D63B5D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6209" y="5199834"/>
            <a:ext cx="365957" cy="36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A5D166-964F-69EB-62BC-E80D18ADF6F9}"/>
                  </a:ext>
                </a:extLst>
              </p:cNvPr>
              <p:cNvSpPr txBox="1"/>
              <p:nvPr/>
            </p:nvSpPr>
            <p:spPr>
              <a:xfrm>
                <a:off x="1219932" y="2048729"/>
                <a:ext cx="31816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Conformal prediction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X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𝑡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)) fails to ensure safety for 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𝑥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𝑡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′) due to </a:t>
                </a:r>
                <a:r>
                  <a:rPr lang="en-US" altLang="zh-CN" sz="16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distribution shift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A5D166-964F-69EB-62BC-E80D18ADF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32" y="2048729"/>
                <a:ext cx="3181663" cy="830997"/>
              </a:xfrm>
              <a:prstGeom prst="rect">
                <a:avLst/>
              </a:prstGeom>
              <a:blipFill>
                <a:blip r:embed="rId13"/>
                <a:stretch>
                  <a:fillRect l="-958" t="-3676" r="-459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50E52FD-2B2F-4837-DDCB-9543EBD2454D}"/>
              </a:ext>
            </a:extLst>
          </p:cNvPr>
          <p:cNvSpPr txBox="1"/>
          <p:nvPr/>
        </p:nvSpPr>
        <p:spPr>
          <a:xfrm>
            <a:off x="1182950" y="313096"/>
            <a:ext cx="604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C4E329-446B-7280-D796-EB27DE7A67C0}"/>
                  </a:ext>
                </a:extLst>
              </p:cNvPr>
              <p:cNvSpPr txBox="1"/>
              <p:nvPr/>
            </p:nvSpPr>
            <p:spPr>
              <a:xfrm>
                <a:off x="825622" y="4473739"/>
                <a:ext cx="1651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C4E329-446B-7280-D796-EB27DE7A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2" y="4473739"/>
                <a:ext cx="1651246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 descr="关闭">
            <a:extLst>
              <a:ext uri="{FF2B5EF4-FFF2-40B4-BE49-F238E27FC236}">
                <a16:creationId xmlns:a16="http://schemas.microsoft.com/office/drawing/2014/main" id="{1F99B7F3-B65A-8E2C-CEE6-E98769DF4E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4205" y="3560849"/>
            <a:ext cx="365957" cy="36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7C8C8CD-6964-D4F5-824C-0AF1944551EA}"/>
                  </a:ext>
                </a:extLst>
              </p:cNvPr>
              <p:cNvSpPr txBox="1"/>
              <p:nvPr/>
            </p:nvSpPr>
            <p:spPr>
              <a:xfrm>
                <a:off x="4318978" y="4353013"/>
                <a:ext cx="2183914" cy="591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7C8C8CD-6964-D4F5-824C-0AF194455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78" y="4353013"/>
                <a:ext cx="2183914" cy="591444"/>
              </a:xfrm>
              <a:prstGeom prst="rect">
                <a:avLst/>
              </a:prstGeom>
              <a:blipFill>
                <a:blip r:embed="rId15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58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36B135-570E-1F81-654C-2283FF722EB6}"/>
              </a:ext>
            </a:extLst>
          </p:cNvPr>
          <p:cNvSpPr txBox="1"/>
          <p:nvPr/>
        </p:nvSpPr>
        <p:spPr>
          <a:xfrm>
            <a:off x="5442978" y="528249"/>
            <a:ext cx="604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1FD0234-8C61-E358-F89E-DB69597D63DE}"/>
                  </a:ext>
                </a:extLst>
              </p:cNvPr>
              <p:cNvSpPr/>
              <p:nvPr/>
            </p:nvSpPr>
            <p:spPr>
              <a:xfrm>
                <a:off x="5414124" y="3680399"/>
                <a:ext cx="2343705" cy="88776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Random Distribution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zh-CN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  <m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∼</m:t>
                      </m:r>
                      <m:r>
                        <a:rPr kumimoji="0" lang="en-US" altLang="zh-CN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kumimoji="0" lang="zh-CN" altLang="zh-CN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Pedestrians, etc.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1FD0234-8C61-E358-F89E-DB69597D6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124" y="3680399"/>
                <a:ext cx="2343705" cy="887767"/>
              </a:xfrm>
              <a:prstGeom prst="roundRect">
                <a:avLst/>
              </a:prstGeom>
              <a:blipFill>
                <a:blip r:embed="rId2"/>
                <a:stretch>
                  <a:fillRect b="-2667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32883CA-4DF1-BA1F-7B2A-03575E9F03FB}"/>
                  </a:ext>
                </a:extLst>
              </p:cNvPr>
              <p:cNvSpPr/>
              <p:nvPr/>
            </p:nvSpPr>
            <p:spPr>
              <a:xfrm>
                <a:off x="5414124" y="5154083"/>
                <a:ext cx="2343705" cy="88776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Dynamics (controllable)</a:t>
                </a:r>
                <a:endParaRPr lang="en-US" altLang="zh-CN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32883CA-4DF1-BA1F-7B2A-03575E9F0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124" y="5154083"/>
                <a:ext cx="2343705" cy="887767"/>
              </a:xfrm>
              <a:prstGeom prst="roundRect">
                <a:avLst/>
              </a:prstGeom>
              <a:blipFill>
                <a:blip r:embed="rId3"/>
                <a:stretch>
                  <a:fillRect t="-1987" b="-264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67560D-BF93-0E9D-097A-34FE9A98676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6585977" y="4568166"/>
            <a:ext cx="0" cy="585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F5A8BF-721D-0ADA-9BEE-B78C8E24AC00}"/>
                  </a:ext>
                </a:extLst>
              </p:cNvPr>
              <p:cNvSpPr txBox="1"/>
              <p:nvPr/>
            </p:nvSpPr>
            <p:spPr>
              <a:xfrm>
                <a:off x="5085650" y="4688892"/>
                <a:ext cx="1651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F5A8BF-721D-0ADA-9BEE-B78C8E24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650" y="4688892"/>
                <a:ext cx="165124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831DE2-D391-9325-3C7D-C4303A09C4D6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7757829" y="4124283"/>
            <a:ext cx="1322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463A911-819D-3D52-A631-2A2755E8CAE6}"/>
              </a:ext>
            </a:extLst>
          </p:cNvPr>
          <p:cNvSpPr/>
          <p:nvPr/>
        </p:nvSpPr>
        <p:spPr>
          <a:xfrm>
            <a:off x="9080603" y="3680399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Trajectory Predictor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endParaRPr lang="en-US" altLang="zh-C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2D96046-91C4-37AC-13A3-FA0092C50E49}"/>
                  </a:ext>
                </a:extLst>
              </p:cNvPr>
              <p:cNvSpPr txBox="1"/>
              <p:nvPr/>
            </p:nvSpPr>
            <p:spPr>
              <a:xfrm>
                <a:off x="7593593" y="3483615"/>
                <a:ext cx="16512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History Trace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2D96046-91C4-37AC-13A3-FA0092C5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593" y="3483615"/>
                <a:ext cx="1651246" cy="584775"/>
              </a:xfrm>
              <a:prstGeom prst="rect">
                <a:avLst/>
              </a:prstGeom>
              <a:blipFill>
                <a:blip r:embed="rId5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E61EA43-4F01-3F07-DBF4-4C2120CCE6C0}"/>
              </a:ext>
            </a:extLst>
          </p:cNvPr>
          <p:cNvSpPr/>
          <p:nvPr/>
        </p:nvSpPr>
        <p:spPr>
          <a:xfrm>
            <a:off x="9080603" y="5154083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Controller</a:t>
            </a:r>
            <a:endParaRPr lang="en-US" altLang="zh-CN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Sampled-data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78A320D-7FDB-CAE1-0FDB-9FA592A850AD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10252456" y="4568166"/>
            <a:ext cx="0" cy="585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E6440C7-2012-AF84-47E0-BA828D324CE7}"/>
                  </a:ext>
                </a:extLst>
              </p:cNvPr>
              <p:cNvSpPr txBox="1"/>
              <p:nvPr/>
            </p:nvSpPr>
            <p:spPr>
              <a:xfrm>
                <a:off x="8361516" y="4535034"/>
                <a:ext cx="1953090" cy="634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E6440C7-2012-AF84-47E0-BA828D32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516" y="4535034"/>
                <a:ext cx="1953090" cy="634020"/>
              </a:xfrm>
              <a:prstGeom prst="rect">
                <a:avLst/>
              </a:prstGeom>
              <a:blipFill>
                <a:blip r:embed="rId6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1D0165-4E6C-7AEF-41E0-834BEABD3A22}"/>
              </a:ext>
            </a:extLst>
          </p:cNvPr>
          <p:cNvCxnSpPr>
            <a:cxnSpLocks/>
            <a:stCxn id="36" idx="1"/>
            <a:endCxn id="12" idx="3"/>
          </p:cNvCxnSpPr>
          <p:nvPr/>
        </p:nvCxnSpPr>
        <p:spPr>
          <a:xfrm flipH="1">
            <a:off x="7757829" y="5597967"/>
            <a:ext cx="1322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5A0609-0918-67D9-C96D-8A4464C8F8E0}"/>
                  </a:ext>
                </a:extLst>
              </p:cNvPr>
              <p:cNvSpPr txBox="1"/>
              <p:nvPr/>
            </p:nvSpPr>
            <p:spPr>
              <a:xfrm>
                <a:off x="7487061" y="5647276"/>
                <a:ext cx="195309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Safe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zh-CN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5A0609-0918-67D9-C96D-8A4464C8F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061" y="5647276"/>
                <a:ext cx="1953090" cy="584775"/>
              </a:xfrm>
              <a:prstGeom prst="rect">
                <a:avLst/>
              </a:prstGeom>
              <a:blipFill>
                <a:blip r:embed="rId7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BAB2DA7-A7BD-64D5-34F3-F8C1958C7B34}"/>
                  </a:ext>
                </a:extLst>
              </p:cNvPr>
              <p:cNvSpPr/>
              <p:nvPr/>
            </p:nvSpPr>
            <p:spPr>
              <a:xfrm>
                <a:off x="9080602" y="1877681"/>
                <a:ext cx="2343705" cy="1603400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Calibration Dataset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BAB2DA7-A7BD-64D5-34F3-F8C1958C7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602" y="1877681"/>
                <a:ext cx="2343705" cy="16034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AC3C0E4-CDE7-63EE-77B9-0D8D6A3C37F3}"/>
              </a:ext>
            </a:extLst>
          </p:cNvPr>
          <p:cNvCxnSpPr>
            <a:cxnSpLocks/>
            <a:stCxn id="45" idx="3"/>
            <a:endCxn id="36" idx="3"/>
          </p:cNvCxnSpPr>
          <p:nvPr/>
        </p:nvCxnSpPr>
        <p:spPr>
          <a:xfrm>
            <a:off x="11424307" y="2679381"/>
            <a:ext cx="1" cy="2918586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 descr="关闭">
            <a:extLst>
              <a:ext uri="{FF2B5EF4-FFF2-40B4-BE49-F238E27FC236}">
                <a16:creationId xmlns:a16="http://schemas.microsoft.com/office/drawing/2014/main" id="{98BA2E34-2ACB-6742-7CA6-604B9FD5C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2792" y="5708843"/>
            <a:ext cx="461639" cy="461639"/>
          </a:xfrm>
          <a:prstGeom prst="rect">
            <a:avLst/>
          </a:prstGeom>
        </p:spPr>
      </p:pic>
      <p:sp>
        <p:nvSpPr>
          <p:cNvPr id="9" name="圆: 空心 8">
            <a:extLst>
              <a:ext uri="{FF2B5EF4-FFF2-40B4-BE49-F238E27FC236}">
                <a16:creationId xmlns:a16="http://schemas.microsoft.com/office/drawing/2014/main" id="{71CE5DC5-2DA9-B393-EA5B-A7866AA212F6}"/>
              </a:ext>
            </a:extLst>
          </p:cNvPr>
          <p:cNvSpPr/>
          <p:nvPr/>
        </p:nvSpPr>
        <p:spPr>
          <a:xfrm>
            <a:off x="4646210" y="5647274"/>
            <a:ext cx="594801" cy="584775"/>
          </a:xfrm>
          <a:prstGeom prst="donut">
            <a:avLst>
              <a:gd name="adj" fmla="val 526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形 9" descr="关闭">
            <a:extLst>
              <a:ext uri="{FF2B5EF4-FFF2-40B4-BE49-F238E27FC236}">
                <a16:creationId xmlns:a16="http://schemas.microsoft.com/office/drawing/2014/main" id="{904360C5-17BB-25F3-EFEA-DA02D63B5D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36237" y="5414987"/>
            <a:ext cx="365957" cy="365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A5D166-964F-69EB-62BC-E80D18ADF6F9}"/>
                  </a:ext>
                </a:extLst>
              </p:cNvPr>
              <p:cNvSpPr txBox="1"/>
              <p:nvPr/>
            </p:nvSpPr>
            <p:spPr>
              <a:xfrm>
                <a:off x="5320902" y="2219053"/>
                <a:ext cx="37596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Conformal Prediction Region from calibration </a:t>
                </a:r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altLang="zh-CN" sz="18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𝑐𝑎𝑙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sampled at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not applicable for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zh-CN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due to distribution shift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A5D166-964F-69EB-62BC-E80D18ADF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902" y="2219053"/>
                <a:ext cx="3759699" cy="1200329"/>
              </a:xfrm>
              <a:prstGeom prst="rect">
                <a:avLst/>
              </a:prstGeom>
              <a:blipFill>
                <a:blip r:embed="rId11"/>
                <a:stretch>
                  <a:fillRect l="-1459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29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8BB6C-700B-61A9-6A6D-7300B4B0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7C1E3A-6981-88AA-E955-CE6670B4E2DE}"/>
              </a:ext>
            </a:extLst>
          </p:cNvPr>
          <p:cNvSpPr txBox="1"/>
          <p:nvPr/>
        </p:nvSpPr>
        <p:spPr>
          <a:xfrm>
            <a:off x="1182950" y="313096"/>
            <a:ext cx="604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Method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C61FCED-BDF0-DF92-A2B7-B299E7C5C3ED}"/>
                  </a:ext>
                </a:extLst>
              </p:cNvPr>
              <p:cNvSpPr/>
              <p:nvPr/>
            </p:nvSpPr>
            <p:spPr>
              <a:xfrm>
                <a:off x="377596" y="3429000"/>
                <a:ext cx="2343705" cy="127286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(Uncontrollable)</a:t>
                </a:r>
                <a:endParaRPr lang="en-US" altLang="zh-CN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∼</m:t>
                      </m:r>
                      <m:r>
                        <a:rPr lang="en-US" altLang="zh-CN" sz="1600" b="1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zh-CN" altLang="zh-CN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Pedestrians, etc.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C61FCED-BDF0-DF92-A2B7-B299E7C5C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6" y="3429000"/>
                <a:ext cx="2343705" cy="1272869"/>
              </a:xfrm>
              <a:prstGeom prst="roundRect">
                <a:avLst/>
              </a:prstGeom>
              <a:blipFill>
                <a:blip r:embed="rId3"/>
                <a:stretch>
                  <a:fillRect t="-4695" b="-6103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5791602C-A3BF-6339-E015-DC78DF975FAD}"/>
                  </a:ext>
                </a:extLst>
              </p:cNvPr>
              <p:cNvSpPr/>
              <p:nvPr/>
            </p:nvSpPr>
            <p:spPr>
              <a:xfrm>
                <a:off x="377596" y="4934576"/>
                <a:ext cx="2343705" cy="107796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Dynamics (controllable)</a:t>
                </a:r>
                <a:endParaRPr lang="en-US" altLang="zh-CN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5791602C-A3BF-6339-E015-DC78DF975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6" y="4934576"/>
                <a:ext cx="2343705" cy="10779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4B80F070-D48C-C1B8-8F4B-73B2E4A9652B}"/>
              </a:ext>
            </a:extLst>
          </p:cNvPr>
          <p:cNvCxnSpPr>
            <a:cxnSpLocks/>
            <a:stCxn id="12" idx="1"/>
            <a:endCxn id="3" idx="1"/>
          </p:cNvCxnSpPr>
          <p:nvPr/>
        </p:nvCxnSpPr>
        <p:spPr>
          <a:xfrm rot="10800000">
            <a:off x="377596" y="4065436"/>
            <a:ext cx="12700" cy="14081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938AB2D-9E41-1C9C-5C7B-07C84FC96A5B}"/>
              </a:ext>
            </a:extLst>
          </p:cNvPr>
          <p:cNvSpPr/>
          <p:nvPr/>
        </p:nvSpPr>
        <p:spPr>
          <a:xfrm>
            <a:off x="7335129" y="3426260"/>
            <a:ext cx="2343705" cy="90700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 Predictor   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endParaRPr lang="en-US" altLang="zh-C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BB4A6A7-000B-EB2D-7F44-23D16A6DEA55}"/>
                  </a:ext>
                </a:extLst>
              </p:cNvPr>
              <p:cNvSpPr txBox="1"/>
              <p:nvPr/>
            </p:nvSpPr>
            <p:spPr>
              <a:xfrm>
                <a:off x="3754440" y="1450114"/>
                <a:ext cx="20352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BB4A6A7-000B-EB2D-7F44-23D16A6D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440" y="1450114"/>
                <a:ext cx="2035206" cy="338554"/>
              </a:xfrm>
              <a:prstGeom prst="rect">
                <a:avLst/>
              </a:prstGeom>
              <a:blipFill>
                <a:blip r:embed="rId5"/>
                <a:stretch>
                  <a:fillRect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C22DBD3-6F2E-0C2C-728C-84D38B586661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721301" y="5473560"/>
            <a:ext cx="13221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3C2331D-2E8D-8469-CA0F-846615C2DC1D}"/>
                  </a:ext>
                </a:extLst>
              </p:cNvPr>
              <p:cNvSpPr txBox="1"/>
              <p:nvPr/>
            </p:nvSpPr>
            <p:spPr>
              <a:xfrm>
                <a:off x="2453708" y="5870089"/>
                <a:ext cx="195309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Best Safe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3C2331D-2E8D-8469-CA0F-846615C2D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08" y="5870089"/>
                <a:ext cx="1953090" cy="584775"/>
              </a:xfrm>
              <a:prstGeom prst="rect">
                <a:avLst/>
              </a:prstGeom>
              <a:blipFill>
                <a:blip r:embed="rId6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71E42B0-FD25-574B-7039-4A82AC67100D}"/>
                  </a:ext>
                </a:extLst>
              </p:cNvPr>
              <p:cNvSpPr txBox="1"/>
              <p:nvPr/>
            </p:nvSpPr>
            <p:spPr>
              <a:xfrm>
                <a:off x="6438231" y="3473777"/>
                <a:ext cx="89689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71E42B0-FD25-574B-7039-4A82AC671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31" y="3473777"/>
                <a:ext cx="896898" cy="338554"/>
              </a:xfrm>
              <a:prstGeom prst="rect">
                <a:avLst/>
              </a:prstGeom>
              <a:blipFill>
                <a:blip r:embed="rId7"/>
                <a:stretch>
                  <a:fillRect l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8081AFE-C9C0-8C69-7D3C-56629C86CB2E}"/>
              </a:ext>
            </a:extLst>
          </p:cNvPr>
          <p:cNvCxnSpPr>
            <a:cxnSpLocks/>
          </p:cNvCxnSpPr>
          <p:nvPr/>
        </p:nvCxnSpPr>
        <p:spPr>
          <a:xfrm>
            <a:off x="1660156" y="1341712"/>
            <a:ext cx="0" cy="422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D855B77-A379-FB64-0C04-8B64C8332628}"/>
                  </a:ext>
                </a:extLst>
              </p:cNvPr>
              <p:cNvSpPr txBox="1"/>
              <p:nvPr/>
            </p:nvSpPr>
            <p:spPr>
              <a:xfrm>
                <a:off x="6346201" y="2801938"/>
                <a:ext cx="37339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region-wise lookup function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𝜂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D855B77-A379-FB64-0C04-8B64C833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201" y="2801938"/>
                <a:ext cx="3733971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2A1FC46B-2941-83BD-46A1-C79AA561DA7C}"/>
              </a:ext>
            </a:extLst>
          </p:cNvPr>
          <p:cNvSpPr/>
          <p:nvPr/>
        </p:nvSpPr>
        <p:spPr>
          <a:xfrm>
            <a:off x="4043411" y="5180363"/>
            <a:ext cx="2343704" cy="58477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MPC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279B40B-4CBC-748C-DA52-71CA9CA22255}"/>
                  </a:ext>
                </a:extLst>
              </p:cNvPr>
              <p:cNvSpPr txBox="1"/>
              <p:nvPr/>
            </p:nvSpPr>
            <p:spPr>
              <a:xfrm>
                <a:off x="1052986" y="2166119"/>
                <a:ext cx="11004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E279B40B-4CBC-748C-DA52-71CA9CA22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86" y="2166119"/>
                <a:ext cx="110046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E63B413-08A9-863B-54D1-7FAA522DCD17}"/>
              </a:ext>
            </a:extLst>
          </p:cNvPr>
          <p:cNvCxnSpPr>
            <a:cxnSpLocks/>
          </p:cNvCxnSpPr>
          <p:nvPr/>
        </p:nvCxnSpPr>
        <p:spPr>
          <a:xfrm>
            <a:off x="3276673" y="1705350"/>
            <a:ext cx="8273" cy="808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834315EB-D73A-334E-C2EE-6E4B5A960595}"/>
              </a:ext>
            </a:extLst>
          </p:cNvPr>
          <p:cNvSpPr/>
          <p:nvPr/>
        </p:nvSpPr>
        <p:spPr>
          <a:xfrm>
            <a:off x="4044074" y="3431740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Reachable Tube Generator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975A5404-C1C4-043C-1B94-9344A6D7BD12}"/>
                  </a:ext>
                </a:extLst>
              </p:cNvPr>
              <p:cNvSpPr/>
              <p:nvPr/>
            </p:nvSpPr>
            <p:spPr>
              <a:xfrm>
                <a:off x="9975373" y="3426260"/>
                <a:ext cx="2314334" cy="1952713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Calibration Dataset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,…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975A5404-C1C4-043C-1B94-9344A6D7B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73" y="3426260"/>
                <a:ext cx="2314334" cy="195271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5356DFD6-4A23-C03A-DFBD-F6E0F722BD30}"/>
              </a:ext>
            </a:extLst>
          </p:cNvPr>
          <p:cNvCxnSpPr>
            <a:cxnSpLocks/>
            <a:stCxn id="122" idx="0"/>
            <a:endCxn id="115" idx="0"/>
          </p:cNvCxnSpPr>
          <p:nvPr/>
        </p:nvCxnSpPr>
        <p:spPr>
          <a:xfrm rot="16200000" flipH="1" flipV="1">
            <a:off x="8171494" y="470693"/>
            <a:ext cx="5480" cy="5916613"/>
          </a:xfrm>
          <a:prstGeom prst="bentConnector3">
            <a:avLst>
              <a:gd name="adj1" fmla="val -4171533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0C63F2-BF3D-E0A6-1307-05E492D04F08}"/>
                  </a:ext>
                </a:extLst>
              </p:cNvPr>
              <p:cNvSpPr txBox="1"/>
              <p:nvPr/>
            </p:nvSpPr>
            <p:spPr>
              <a:xfrm>
                <a:off x="2839072" y="995797"/>
                <a:ext cx="8834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0C63F2-BF3D-E0A6-1307-05E492D0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072" y="995797"/>
                <a:ext cx="883477" cy="338554"/>
              </a:xfrm>
              <a:prstGeom prst="rect">
                <a:avLst/>
              </a:prstGeom>
              <a:blipFill>
                <a:blip r:embed="rId11"/>
                <a:stretch>
                  <a:fillRect l="-690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5F8B9D-589E-65B9-DAB6-AD7CA930212F}"/>
                  </a:ext>
                </a:extLst>
              </p:cNvPr>
              <p:cNvSpPr txBox="1"/>
              <p:nvPr/>
            </p:nvSpPr>
            <p:spPr>
              <a:xfrm>
                <a:off x="3021261" y="3495132"/>
                <a:ext cx="8834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5F8B9D-589E-65B9-DAB6-AD7CA9302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261" y="3495132"/>
                <a:ext cx="883477" cy="338554"/>
              </a:xfrm>
              <a:prstGeom prst="rect">
                <a:avLst/>
              </a:prstGeom>
              <a:blipFill>
                <a:blip r:embed="rId12"/>
                <a:stretch>
                  <a:fillRect l="-690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A3CAA5A-D361-F68E-1BE7-CFE582210A30}"/>
                  </a:ext>
                </a:extLst>
              </p:cNvPr>
              <p:cNvSpPr txBox="1"/>
              <p:nvPr/>
            </p:nvSpPr>
            <p:spPr>
              <a:xfrm>
                <a:off x="2114011" y="1747771"/>
                <a:ext cx="8834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A3CAA5A-D361-F68E-1BE7-CFE582210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11" y="1747771"/>
                <a:ext cx="883477" cy="338554"/>
              </a:xfrm>
              <a:prstGeom prst="rect">
                <a:avLst/>
              </a:prstGeom>
              <a:blipFill>
                <a:blip r:embed="rId13"/>
                <a:stretch>
                  <a:fillRect l="-690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EC885FC-5BD1-CBAA-DF5A-B2D6470DD189}"/>
              </a:ext>
            </a:extLst>
          </p:cNvPr>
          <p:cNvCxnSpPr>
            <a:cxnSpLocks/>
          </p:cNvCxnSpPr>
          <p:nvPr/>
        </p:nvCxnSpPr>
        <p:spPr>
          <a:xfrm>
            <a:off x="2737748" y="3882501"/>
            <a:ext cx="132277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B3FA44E-1C0A-1CB2-E7D0-949C810BF4C5}"/>
              </a:ext>
            </a:extLst>
          </p:cNvPr>
          <p:cNvCxnSpPr>
            <a:cxnSpLocks/>
          </p:cNvCxnSpPr>
          <p:nvPr/>
        </p:nvCxnSpPr>
        <p:spPr>
          <a:xfrm rot="5400000">
            <a:off x="2249587" y="4363883"/>
            <a:ext cx="1359104" cy="415675"/>
          </a:xfrm>
          <a:prstGeom prst="bentConnector3">
            <a:avLst>
              <a:gd name="adj1" fmla="val 9965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B70000F-F759-9D9F-AD49-EC03921FD26D}"/>
              </a:ext>
            </a:extLst>
          </p:cNvPr>
          <p:cNvCxnSpPr>
            <a:cxnSpLocks/>
          </p:cNvCxnSpPr>
          <p:nvPr/>
        </p:nvCxnSpPr>
        <p:spPr>
          <a:xfrm flipH="1">
            <a:off x="6401681" y="5472751"/>
            <a:ext cx="364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F930347-BB07-8C00-9FDD-90EF82A42D9F}"/>
                  </a:ext>
                </a:extLst>
              </p:cNvPr>
              <p:cNvSpPr txBox="1"/>
              <p:nvPr/>
            </p:nvSpPr>
            <p:spPr>
              <a:xfrm>
                <a:off x="6438231" y="5173629"/>
                <a:ext cx="1953090" cy="59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Nominal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5F930347-BB07-8C00-9FDD-90EF82A4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31" y="5173629"/>
                <a:ext cx="1953090" cy="598241"/>
              </a:xfrm>
              <a:prstGeom prst="rect">
                <a:avLst/>
              </a:prstGeom>
              <a:blipFill>
                <a:blip r:embed="rId14"/>
                <a:stretch>
                  <a:fillRect t="-4082"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9A9C823-85C5-5B8F-C046-B0266442D648}"/>
                  </a:ext>
                </a:extLst>
              </p:cNvPr>
              <p:cNvSpPr txBox="1"/>
              <p:nvPr/>
            </p:nvSpPr>
            <p:spPr>
              <a:xfrm>
                <a:off x="5435364" y="1127007"/>
                <a:ext cx="1647552" cy="35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79A9C823-85C5-5B8F-C046-B0266442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64" y="1127007"/>
                <a:ext cx="1647552" cy="35201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01FD23D-4603-BEC0-C8F1-12930BD9F19C}"/>
              </a:ext>
            </a:extLst>
          </p:cNvPr>
          <p:cNvCxnSpPr>
            <a:cxnSpLocks/>
          </p:cNvCxnSpPr>
          <p:nvPr/>
        </p:nvCxnSpPr>
        <p:spPr>
          <a:xfrm flipV="1">
            <a:off x="4837611" y="4319507"/>
            <a:ext cx="0" cy="860856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DC0FEEB-536E-C632-397D-6612C85501A1}"/>
              </a:ext>
            </a:extLst>
          </p:cNvPr>
          <p:cNvCxnSpPr>
            <a:cxnSpLocks/>
          </p:cNvCxnSpPr>
          <p:nvPr/>
        </p:nvCxnSpPr>
        <p:spPr>
          <a:xfrm>
            <a:off x="5621742" y="4333263"/>
            <a:ext cx="0" cy="847100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93C37D5-715C-90A9-992E-7A210D6CFC4F}"/>
                  </a:ext>
                </a:extLst>
              </p:cNvPr>
              <p:cNvSpPr txBox="1"/>
              <p:nvPr/>
            </p:nvSpPr>
            <p:spPr>
              <a:xfrm>
                <a:off x="3122372" y="4393723"/>
                <a:ext cx="1769168" cy="59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Candidate Control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93C37D5-715C-90A9-992E-7A210D6CF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72" y="4393723"/>
                <a:ext cx="1769168" cy="598241"/>
              </a:xfrm>
              <a:prstGeom prst="rect">
                <a:avLst/>
              </a:prstGeom>
              <a:blipFill>
                <a:blip r:embed="rId16"/>
                <a:stretch>
                  <a:fillRect l="-1379" t="-4082" r="-1724" b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8CA5341A-6A9F-303C-1935-6D343D878A4C}"/>
              </a:ext>
            </a:extLst>
          </p:cNvPr>
          <p:cNvSpPr txBox="1"/>
          <p:nvPr/>
        </p:nvSpPr>
        <p:spPr>
          <a:xfrm>
            <a:off x="5594190" y="4562239"/>
            <a:ext cx="1769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Is Candidate Safe?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0D9019D-D239-B919-4954-E842609D00AC}"/>
              </a:ext>
            </a:extLst>
          </p:cNvPr>
          <p:cNvCxnSpPr>
            <a:cxnSpLocks/>
          </p:cNvCxnSpPr>
          <p:nvPr/>
        </p:nvCxnSpPr>
        <p:spPr>
          <a:xfrm>
            <a:off x="6396052" y="3787439"/>
            <a:ext cx="939077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525D67A9-D895-D270-4A3B-017A65AB1B41}"/>
              </a:ext>
            </a:extLst>
          </p:cNvPr>
          <p:cNvCxnSpPr>
            <a:cxnSpLocks/>
          </p:cNvCxnSpPr>
          <p:nvPr/>
        </p:nvCxnSpPr>
        <p:spPr>
          <a:xfrm flipH="1">
            <a:off x="6387779" y="4032068"/>
            <a:ext cx="910004" cy="0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AC153DB2-D6E7-E515-C4D5-594CBF5DCE0D}"/>
                  </a:ext>
                </a:extLst>
              </p:cNvPr>
              <p:cNvSpPr txBox="1"/>
              <p:nvPr/>
            </p:nvSpPr>
            <p:spPr>
              <a:xfrm>
                <a:off x="6457492" y="4016416"/>
                <a:ext cx="89689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16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AC153DB2-D6E7-E515-C4D5-594CBF5DC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92" y="4016416"/>
                <a:ext cx="89689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1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715E9-E700-4941-C304-4FB574CFE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22518B0-F468-F95B-48C1-1A468B03BBE1}"/>
                  </a:ext>
                </a:extLst>
              </p:cNvPr>
              <p:cNvSpPr/>
              <p:nvPr/>
            </p:nvSpPr>
            <p:spPr>
              <a:xfrm>
                <a:off x="288974" y="3429000"/>
                <a:ext cx="2432327" cy="127286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(Uncontrollable)</a:t>
                </a:r>
                <a:endParaRPr lang="en-US" altLang="zh-CN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∼</m:t>
                      </m:r>
                      <m:r>
                        <a:rPr lang="en-US" altLang="zh-CN" sz="1600" b="1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zh-CN" altLang="zh-CN" sz="16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acc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b="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Pedestrians, etc.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22518B0-F468-F95B-48C1-1A468B03B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74" y="3429000"/>
                <a:ext cx="2432327" cy="1272869"/>
              </a:xfrm>
              <a:prstGeom prst="roundRect">
                <a:avLst/>
              </a:prstGeom>
              <a:blipFill>
                <a:blip r:embed="rId3"/>
                <a:stretch>
                  <a:fillRect t="-5164" b="-704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40A22D08-463D-563F-B09F-0B4BCCC88B02}"/>
                  </a:ext>
                </a:extLst>
              </p:cNvPr>
              <p:cNvSpPr/>
              <p:nvPr/>
            </p:nvSpPr>
            <p:spPr>
              <a:xfrm>
                <a:off x="288974" y="4934576"/>
                <a:ext cx="2432327" cy="107796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Dynamics (controllable)</a:t>
                </a:r>
                <a:endParaRPr lang="en-US" altLang="zh-CN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40A22D08-463D-563F-B09F-0B4BCCC88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74" y="4934576"/>
                <a:ext cx="2432327" cy="10779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B2088213-2A50-2D9C-01FD-5798CFFEF72F}"/>
              </a:ext>
            </a:extLst>
          </p:cNvPr>
          <p:cNvCxnSpPr>
            <a:cxnSpLocks/>
            <a:stCxn id="12" idx="1"/>
            <a:endCxn id="3" idx="1"/>
          </p:cNvCxnSpPr>
          <p:nvPr/>
        </p:nvCxnSpPr>
        <p:spPr>
          <a:xfrm rot="10800000">
            <a:off x="288974" y="4065436"/>
            <a:ext cx="12700" cy="1408125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7F593AB-12A5-58AF-859D-1754F24A5084}"/>
              </a:ext>
            </a:extLst>
          </p:cNvPr>
          <p:cNvSpPr/>
          <p:nvPr/>
        </p:nvSpPr>
        <p:spPr>
          <a:xfrm>
            <a:off x="3751681" y="3427901"/>
            <a:ext cx="2343705" cy="920211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 Predictor    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endParaRPr lang="en-US" altLang="zh-C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03DEED2-9A79-9859-1F53-B91BE946B2F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721301" y="5473560"/>
            <a:ext cx="10303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EAD4AE3-4C0B-277B-0F3F-B067E1B110F7}"/>
                  </a:ext>
                </a:extLst>
              </p:cNvPr>
              <p:cNvSpPr txBox="1"/>
              <p:nvPr/>
            </p:nvSpPr>
            <p:spPr>
              <a:xfrm>
                <a:off x="2587480" y="5472919"/>
                <a:ext cx="1209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Safe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EAD4AE3-4C0B-277B-0F3F-B067E1B1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80" y="5472919"/>
                <a:ext cx="1209400" cy="584775"/>
              </a:xfrm>
              <a:prstGeom prst="rect">
                <a:avLst/>
              </a:prstGeom>
              <a:blipFill>
                <a:blip r:embed="rId5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5948DD4D-0DE0-6080-5BAE-8DC12950DD22}"/>
              </a:ext>
            </a:extLst>
          </p:cNvPr>
          <p:cNvSpPr/>
          <p:nvPr/>
        </p:nvSpPr>
        <p:spPr>
          <a:xfrm>
            <a:off x="3751682" y="5180364"/>
            <a:ext cx="2343704" cy="83218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SPARC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8FA9E010-5C87-EEB8-0EAC-CD1C823C58B1}"/>
                  </a:ext>
                </a:extLst>
              </p:cNvPr>
              <p:cNvSpPr/>
              <p:nvPr/>
            </p:nvSpPr>
            <p:spPr>
              <a:xfrm>
                <a:off x="9521406" y="3663653"/>
                <a:ext cx="2314334" cy="770101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Calibration Dataset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zh-CN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𝑐𝑎𝑙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8FA9E010-5C87-EEB8-0EAC-CD1C823C5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406" y="3663653"/>
                <a:ext cx="2314334" cy="770101"/>
              </a:xfrm>
              <a:prstGeom prst="roundRect">
                <a:avLst/>
              </a:prstGeom>
              <a:blipFill>
                <a:blip r:embed="rId6"/>
                <a:stretch>
                  <a:fillRect r="-519"/>
                </a:stretch>
              </a:blipFill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BD2864E-4959-7115-2874-A0FEFCE74C58}"/>
                  </a:ext>
                </a:extLst>
              </p:cNvPr>
              <p:cNvSpPr txBox="1"/>
              <p:nvPr/>
            </p:nvSpPr>
            <p:spPr>
              <a:xfrm>
                <a:off x="2833534" y="3495132"/>
                <a:ext cx="8834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BD2864E-4959-7115-2874-A0FEFCE74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534" y="3495132"/>
                <a:ext cx="883477" cy="338554"/>
              </a:xfrm>
              <a:prstGeom prst="rect">
                <a:avLst/>
              </a:prstGeom>
              <a:blipFill>
                <a:blip r:embed="rId7"/>
                <a:stretch>
                  <a:fillRect l="-690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9FB343D-3206-A6AC-4A08-F51210E356E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721301" y="3888007"/>
            <a:ext cx="1030380" cy="41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1C13E8E-7D52-5B50-D09C-1781D347017D}"/>
              </a:ext>
            </a:extLst>
          </p:cNvPr>
          <p:cNvCxnSpPr>
            <a:cxnSpLocks/>
          </p:cNvCxnSpPr>
          <p:nvPr/>
        </p:nvCxnSpPr>
        <p:spPr>
          <a:xfrm rot="5400000">
            <a:off x="2249587" y="4363883"/>
            <a:ext cx="1359104" cy="415675"/>
          </a:xfrm>
          <a:prstGeom prst="bentConnector3">
            <a:avLst>
              <a:gd name="adj1" fmla="val 99659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E2AD435-BC59-F155-77F7-265628806D19}"/>
              </a:ext>
            </a:extLst>
          </p:cNvPr>
          <p:cNvCxnSpPr>
            <a:cxnSpLocks/>
          </p:cNvCxnSpPr>
          <p:nvPr/>
        </p:nvCxnSpPr>
        <p:spPr>
          <a:xfrm flipV="1">
            <a:off x="4911421" y="6016569"/>
            <a:ext cx="0" cy="346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6F6995B-5C08-C34E-A221-7B489B0DFBE7}"/>
                  </a:ext>
                </a:extLst>
              </p:cNvPr>
              <p:cNvSpPr txBox="1"/>
              <p:nvPr/>
            </p:nvSpPr>
            <p:spPr>
              <a:xfrm>
                <a:off x="4790204" y="6063750"/>
                <a:ext cx="1769166" cy="598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Nominal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6F6995B-5C08-C34E-A221-7B489B0D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204" y="6063750"/>
                <a:ext cx="1769166" cy="598241"/>
              </a:xfrm>
              <a:prstGeom prst="rect">
                <a:avLst/>
              </a:prstGeom>
              <a:blipFill>
                <a:blip r:embed="rId8"/>
                <a:stretch>
                  <a:fillRect t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9AED637-5ADA-299F-67F7-48CB166FAAAF}"/>
              </a:ext>
            </a:extLst>
          </p:cNvPr>
          <p:cNvCxnSpPr>
            <a:cxnSpLocks/>
            <a:stCxn id="122" idx="1"/>
            <a:endCxn id="32" idx="3"/>
          </p:cNvCxnSpPr>
          <p:nvPr/>
        </p:nvCxnSpPr>
        <p:spPr>
          <a:xfrm flipH="1">
            <a:off x="8962120" y="4048704"/>
            <a:ext cx="559286" cy="1905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82B4A35-7837-7858-B29F-5D2CC6FF0CE7}"/>
              </a:ext>
            </a:extLst>
          </p:cNvPr>
          <p:cNvCxnSpPr>
            <a:cxnSpLocks/>
            <a:stCxn id="29" idx="2"/>
            <a:endCxn id="85" idx="0"/>
          </p:cNvCxnSpPr>
          <p:nvPr/>
        </p:nvCxnSpPr>
        <p:spPr>
          <a:xfrm>
            <a:off x="4923534" y="4348112"/>
            <a:ext cx="0" cy="832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534453-3FEC-259E-30E3-9BCAF2CF15DE}"/>
                  </a:ext>
                </a:extLst>
              </p:cNvPr>
              <p:cNvSpPr txBox="1"/>
              <p:nvPr/>
            </p:nvSpPr>
            <p:spPr>
              <a:xfrm>
                <a:off x="5012599" y="4505867"/>
                <a:ext cx="12248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16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1600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F534453-3FEC-259E-30E3-9BCAF2CF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599" y="4505867"/>
                <a:ext cx="1224840" cy="338554"/>
              </a:xfrm>
              <a:prstGeom prst="rect">
                <a:avLst/>
              </a:prstGeom>
              <a:blipFill>
                <a:blip r:embed="rId9"/>
                <a:stretch>
                  <a:fillRect l="-6468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7952D7-1E2D-4C9A-D680-C97649E3D84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790268" y="6012544"/>
            <a:ext cx="0" cy="362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F89956-F317-0BF1-7354-83BE07C27A26}"/>
                  </a:ext>
                </a:extLst>
              </p:cNvPr>
              <p:cNvSpPr txBox="1"/>
              <p:nvPr/>
            </p:nvSpPr>
            <p:spPr>
              <a:xfrm>
                <a:off x="7477601" y="6065818"/>
                <a:ext cx="176916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Safe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F89956-F317-0BF1-7354-83BE07C2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601" y="6065818"/>
                <a:ext cx="1769167" cy="584775"/>
              </a:xfrm>
              <a:prstGeom prst="rect">
                <a:avLst/>
              </a:prstGeom>
              <a:blipFill>
                <a:blip r:embed="rId10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A94730A-DFB7-8043-52B0-E02C44C2C09E}"/>
                  </a:ext>
                </a:extLst>
              </p:cNvPr>
              <p:cNvSpPr txBox="1"/>
              <p:nvPr/>
            </p:nvSpPr>
            <p:spPr>
              <a:xfrm>
                <a:off x="7717483" y="4524620"/>
                <a:ext cx="1335352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Safe Region</a:t>
                </a:r>
              </a:p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altLang="zh-CN" sz="1600" i="1">
                                <a:latin typeface="Cambria Math" panose="02040503050406030204" pitchFamily="18" charset="0"/>
                              </a:rPr>
                              <m:t>𝒪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de-DE" altLang="zh-CN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altLang="zh-CN" sz="16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A94730A-DFB7-8043-52B0-E02C44C2C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483" y="4524620"/>
                <a:ext cx="1335352" cy="623312"/>
              </a:xfrm>
              <a:prstGeom prst="rect">
                <a:avLst/>
              </a:prstGeom>
              <a:blipFill>
                <a:blip r:embed="rId11"/>
                <a:stretch>
                  <a:fillRect t="-2941" b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90227B-BA9D-16F6-16D4-1880F4F28BA2}"/>
              </a:ext>
            </a:extLst>
          </p:cNvPr>
          <p:cNvCxnSpPr>
            <a:cxnSpLocks/>
          </p:cNvCxnSpPr>
          <p:nvPr/>
        </p:nvCxnSpPr>
        <p:spPr>
          <a:xfrm>
            <a:off x="7174000" y="4886893"/>
            <a:ext cx="0" cy="298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E2BF3F0-2E52-2B3B-9120-485538E00834}"/>
                  </a:ext>
                </a:extLst>
              </p:cNvPr>
              <p:cNvSpPr txBox="1"/>
              <p:nvPr/>
            </p:nvSpPr>
            <p:spPr>
              <a:xfrm>
                <a:off x="6849165" y="4508829"/>
                <a:ext cx="6416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E2BF3F0-2E52-2B3B-9120-485538E0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65" y="4508829"/>
                <a:ext cx="641640" cy="338554"/>
              </a:xfrm>
              <a:prstGeom prst="rect">
                <a:avLst/>
              </a:prstGeom>
              <a:blipFill>
                <a:blip r:embed="rId12"/>
                <a:stretch>
                  <a:fillRect l="-20000" r="-13333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98BFBBC-F0DA-A80E-4087-59B3F036A56F}"/>
              </a:ext>
            </a:extLst>
          </p:cNvPr>
          <p:cNvSpPr/>
          <p:nvPr/>
        </p:nvSpPr>
        <p:spPr>
          <a:xfrm>
            <a:off x="6618415" y="5180364"/>
            <a:ext cx="2343705" cy="832180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Barrier Function Controller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2BB7D2D-6C5E-3E06-BECE-37FB64DC9D62}"/>
              </a:ext>
            </a:extLst>
          </p:cNvPr>
          <p:cNvSpPr/>
          <p:nvPr/>
        </p:nvSpPr>
        <p:spPr>
          <a:xfrm>
            <a:off x="6476359" y="3437113"/>
            <a:ext cx="2643333" cy="2714223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151111D-592E-9F41-F646-A97B37C2E80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786937" y="3205394"/>
            <a:ext cx="3331" cy="4013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08217B1-7023-2F54-DC55-E3D69D1EA358}"/>
                  </a:ext>
                </a:extLst>
              </p:cNvPr>
              <p:cNvSpPr txBox="1"/>
              <p:nvPr/>
            </p:nvSpPr>
            <p:spPr>
              <a:xfrm>
                <a:off x="7247799" y="2871815"/>
                <a:ext cx="11004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08217B1-7023-2F54-DC55-E3D69D1E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799" y="2871815"/>
                <a:ext cx="1100451" cy="338554"/>
              </a:xfrm>
              <a:prstGeom prst="rect">
                <a:avLst/>
              </a:prstGeom>
              <a:blipFill>
                <a:blip r:embed="rId1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BE3CFA1-F856-C90A-E2DF-EF0429E930F5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>
            <a:off x="7790268" y="4494492"/>
            <a:ext cx="0" cy="685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2DDFFAB-4825-B3BB-63B7-A7688AF236E0}"/>
              </a:ext>
            </a:extLst>
          </p:cNvPr>
          <p:cNvSpPr/>
          <p:nvPr/>
        </p:nvSpPr>
        <p:spPr>
          <a:xfrm>
            <a:off x="6618415" y="3606725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Region Generator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3E0791-C1FA-3357-9878-B65325817298}"/>
                  </a:ext>
                </a:extLst>
              </p:cNvPr>
              <p:cNvSpPr txBox="1"/>
              <p:nvPr/>
            </p:nvSpPr>
            <p:spPr>
              <a:xfrm>
                <a:off x="9230447" y="5403060"/>
                <a:ext cx="217230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Nominal Input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43E0791-C1FA-3357-9878-B6532581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447" y="5403060"/>
                <a:ext cx="2172302" cy="338554"/>
              </a:xfrm>
              <a:prstGeom prst="rect">
                <a:avLst/>
              </a:prstGeom>
              <a:blipFill>
                <a:blip r:embed="rId14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8DADBCA-2E1E-E848-F4F6-07010EFE55F1}"/>
              </a:ext>
            </a:extLst>
          </p:cNvPr>
          <p:cNvCxnSpPr>
            <a:cxnSpLocks/>
          </p:cNvCxnSpPr>
          <p:nvPr/>
        </p:nvCxnSpPr>
        <p:spPr>
          <a:xfrm flipH="1">
            <a:off x="8962120" y="5583571"/>
            <a:ext cx="484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48819FD-F521-2A4F-2296-1542E8035D71}"/>
              </a:ext>
            </a:extLst>
          </p:cNvPr>
          <p:cNvSpPr/>
          <p:nvPr/>
        </p:nvSpPr>
        <p:spPr>
          <a:xfrm>
            <a:off x="3649971" y="5068398"/>
            <a:ext cx="2554762" cy="1077968"/>
          </a:xfrm>
          <a:prstGeom prst="round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0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0194D7A-A7BC-4CB9-97AB-0F67F85016B0}"/>
              </a:ext>
            </a:extLst>
          </p:cNvPr>
          <p:cNvSpPr/>
          <p:nvPr/>
        </p:nvSpPr>
        <p:spPr>
          <a:xfrm>
            <a:off x="4287914" y="3465246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Trajectory Predictor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endParaRPr lang="en-US" altLang="zh-C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2995039-3DC8-07CD-6A1A-2A1698838DC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459767" y="4353013"/>
            <a:ext cx="0" cy="585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F51A289-55D3-E512-EFEB-7C5761FBF6AE}"/>
              </a:ext>
            </a:extLst>
          </p:cNvPr>
          <p:cNvSpPr/>
          <p:nvPr/>
        </p:nvSpPr>
        <p:spPr>
          <a:xfrm>
            <a:off x="4287914" y="4938930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Controller</a:t>
            </a:r>
            <a:endParaRPr lang="en-US" altLang="zh-CN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2B80A2-2B34-40B1-ED8B-027F90B25E71}"/>
              </a:ext>
            </a:extLst>
          </p:cNvPr>
          <p:cNvSpPr/>
          <p:nvPr/>
        </p:nvSpPr>
        <p:spPr>
          <a:xfrm>
            <a:off x="4145857" y="4772813"/>
            <a:ext cx="2643333" cy="1220001"/>
          </a:xfrm>
          <a:prstGeom prst="roundRect">
            <a:avLst/>
          </a:prstGeom>
          <a:noFill/>
          <a:ln w="28575">
            <a:solidFill>
              <a:srgbClr val="E3877D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662BF9-CBB8-BA04-4DBB-EFECD130D4D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507036" y="5261686"/>
            <a:ext cx="3694" cy="6405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D577DB-0FDB-6E0C-019F-D65AC56699E6}"/>
                  </a:ext>
                </a:extLst>
              </p:cNvPr>
              <p:cNvSpPr txBox="1"/>
              <p:nvPr/>
            </p:nvSpPr>
            <p:spPr>
              <a:xfrm>
                <a:off x="8085341" y="5361237"/>
                <a:ext cx="195309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Safe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zh-CN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ED577DB-0FDB-6E0C-019F-D65AC5669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341" y="5361237"/>
                <a:ext cx="1953090" cy="584775"/>
              </a:xfrm>
              <a:prstGeom prst="rect">
                <a:avLst/>
              </a:prstGeom>
              <a:blipFill>
                <a:blip r:embed="rId2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A27CAE-A3B6-9089-B93A-7070BDE61F1D}"/>
                  </a:ext>
                </a:extLst>
              </p:cNvPr>
              <p:cNvSpPr txBox="1"/>
              <p:nvPr/>
            </p:nvSpPr>
            <p:spPr>
              <a:xfrm>
                <a:off x="8446362" y="3716679"/>
                <a:ext cx="1335352" cy="623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Safe Region</a:t>
                </a:r>
              </a:p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altLang="zh-CN" sz="1600" i="1">
                                <a:latin typeface="Cambria Math" panose="02040503050406030204" pitchFamily="18" charset="0"/>
                              </a:rPr>
                              <m:t>𝒪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altLang="zh-CN" sz="160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altLang="zh-CN" sz="16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de-DE" altLang="zh-CN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altLang="zh-CN" sz="160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5A27CAE-A3B6-9089-B93A-7070BDE61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62" y="3716679"/>
                <a:ext cx="1335352" cy="623312"/>
              </a:xfrm>
              <a:prstGeom prst="rect">
                <a:avLst/>
              </a:prstGeom>
              <a:blipFill>
                <a:blip r:embed="rId3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50C156-38C4-4FC2-275A-A1FDF95FFE2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890767" y="2410478"/>
            <a:ext cx="0" cy="422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F10015-A49C-8DB6-352A-E920EA2BFCAC}"/>
                  </a:ext>
                </a:extLst>
              </p:cNvPr>
              <p:cNvSpPr txBox="1"/>
              <p:nvPr/>
            </p:nvSpPr>
            <p:spPr>
              <a:xfrm>
                <a:off x="7593366" y="2071924"/>
                <a:ext cx="59480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Z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F10015-A49C-8DB6-352A-E920EA2BF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66" y="2071924"/>
                <a:ext cx="59480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F2C58E9-E9B1-C82E-A986-0C7C2F5A7354}"/>
              </a:ext>
            </a:extLst>
          </p:cNvPr>
          <p:cNvSpPr txBox="1"/>
          <p:nvPr/>
        </p:nvSpPr>
        <p:spPr>
          <a:xfrm>
            <a:off x="6157391" y="1846278"/>
            <a:ext cx="1953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Conformal </a:t>
            </a:r>
          </a:p>
          <a:p>
            <a:pPr algn="ctr"/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039D740-03F1-992F-A032-E4562BCADA01}"/>
              </a:ext>
            </a:extLst>
          </p:cNvPr>
          <p:cNvSpPr/>
          <p:nvPr/>
        </p:nvSpPr>
        <p:spPr>
          <a:xfrm>
            <a:off x="7335183" y="4373919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Barrier Function Controller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7CFA41E-ABF3-34C2-4358-D9F0520601E7}"/>
              </a:ext>
            </a:extLst>
          </p:cNvPr>
          <p:cNvSpPr/>
          <p:nvPr/>
        </p:nvSpPr>
        <p:spPr>
          <a:xfrm>
            <a:off x="7193126" y="2618354"/>
            <a:ext cx="2643333" cy="2809825"/>
          </a:xfrm>
          <a:prstGeom prst="roundRect">
            <a:avLst/>
          </a:prstGeom>
          <a:noFill/>
          <a:ln w="28575">
            <a:solidFill>
              <a:srgbClr val="E3877D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A0B134-D8BE-968D-4247-EFFCAA61C25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996583" y="2406363"/>
            <a:ext cx="0" cy="424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C01E63-3503-D649-1D7E-05FF200839B9}"/>
                  </a:ext>
                </a:extLst>
              </p:cNvPr>
              <p:cNvSpPr txBox="1"/>
              <p:nvPr/>
            </p:nvSpPr>
            <p:spPr>
              <a:xfrm>
                <a:off x="8446353" y="2061140"/>
                <a:ext cx="1100460" cy="345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C01E63-3503-D649-1D7E-05FF20083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353" y="2061140"/>
                <a:ext cx="1100460" cy="34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DD76F8B-EAED-7B82-857F-2C925DF2A21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07034" y="3712345"/>
            <a:ext cx="2" cy="661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72CCCB-1752-8914-7EA4-4F904028EE94}"/>
              </a:ext>
            </a:extLst>
          </p:cNvPr>
          <p:cNvSpPr/>
          <p:nvPr/>
        </p:nvSpPr>
        <p:spPr>
          <a:xfrm>
            <a:off x="7335182" y="2824578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Region Generator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51F3B4A9-2A10-EE77-ED32-B1EA8B84C374}"/>
                  </a:ext>
                </a:extLst>
              </p:cNvPr>
              <p:cNvSpPr/>
              <p:nvPr/>
            </p:nvSpPr>
            <p:spPr>
              <a:xfrm>
                <a:off x="4287914" y="1617267"/>
                <a:ext cx="2343705" cy="1603400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Calibration Dataset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</a:rPr>
                      <m:t>𝓓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endPara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51F3B4A9-2A10-EE77-ED32-B1EA8B84C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914" y="1617267"/>
                <a:ext cx="2343705" cy="1603400"/>
              </a:xfrm>
              <a:prstGeom prst="roundRect">
                <a:avLst/>
              </a:prstGeom>
              <a:blipFill>
                <a:blip r:embed="rId6"/>
                <a:stretch>
                  <a:fillRect t="-4478" b="-5970"/>
                </a:stretch>
              </a:blipFill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76B6907-97A7-9D51-1F15-755D1968A70B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6631619" y="2418967"/>
            <a:ext cx="703563" cy="84949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直角双向 19">
            <a:extLst>
              <a:ext uri="{FF2B5EF4-FFF2-40B4-BE49-F238E27FC236}">
                <a16:creationId xmlns:a16="http://schemas.microsoft.com/office/drawing/2014/main" id="{828D6D3E-6F85-4C2D-04E4-3E04589B51D4}"/>
              </a:ext>
            </a:extLst>
          </p:cNvPr>
          <p:cNvSpPr/>
          <p:nvPr/>
        </p:nvSpPr>
        <p:spPr>
          <a:xfrm>
            <a:off x="6789190" y="5347301"/>
            <a:ext cx="641417" cy="443883"/>
          </a:xfrm>
          <a:prstGeom prst="leftUpArrow">
            <a:avLst/>
          </a:pr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2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B2BC66-992C-1863-881A-B1DC1DC6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190980"/>
            <a:ext cx="9497750" cy="484890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CF56D2D-6117-06BA-891A-A927152DD50B}"/>
              </a:ext>
            </a:extLst>
          </p:cNvPr>
          <p:cNvCxnSpPr/>
          <p:nvPr/>
        </p:nvCxnSpPr>
        <p:spPr>
          <a:xfrm>
            <a:off x="1713390" y="2308194"/>
            <a:ext cx="0" cy="237033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8A87C96-7863-FE65-583C-AECC260C3F9B}"/>
              </a:ext>
            </a:extLst>
          </p:cNvPr>
          <p:cNvSpPr txBox="1"/>
          <p:nvPr/>
        </p:nvSpPr>
        <p:spPr>
          <a:xfrm>
            <a:off x="1003178" y="1908700"/>
            <a:ext cx="162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Line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5DF248-88D7-2B1B-54D9-773697303BC9}"/>
              </a:ext>
            </a:extLst>
          </p:cNvPr>
          <p:cNvCxnSpPr/>
          <p:nvPr/>
        </p:nvCxnSpPr>
        <p:spPr>
          <a:xfrm>
            <a:off x="10450497" y="2308194"/>
            <a:ext cx="0" cy="237033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230A51C-D141-0530-BD48-B220EA7C636A}"/>
              </a:ext>
            </a:extLst>
          </p:cNvPr>
          <p:cNvSpPr txBox="1"/>
          <p:nvPr/>
        </p:nvSpPr>
        <p:spPr>
          <a:xfrm>
            <a:off x="9777935" y="1905058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Ending Line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C4F0F0-53B9-7FD6-72F5-FDA42C32D163}"/>
              </a:ext>
            </a:extLst>
          </p:cNvPr>
          <p:cNvCxnSpPr>
            <a:cxnSpLocks/>
          </p:cNvCxnSpPr>
          <p:nvPr/>
        </p:nvCxnSpPr>
        <p:spPr>
          <a:xfrm>
            <a:off x="6401805" y="4838393"/>
            <a:ext cx="4066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AD4B24-A823-48A7-7804-015F0FF3C7E5}"/>
              </a:ext>
            </a:extLst>
          </p:cNvPr>
          <p:cNvCxnSpPr>
            <a:cxnSpLocks/>
          </p:cNvCxnSpPr>
          <p:nvPr/>
        </p:nvCxnSpPr>
        <p:spPr>
          <a:xfrm flipH="1">
            <a:off x="1713390" y="4838393"/>
            <a:ext cx="4074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8467C-0AEC-4CC0-FBBE-A81E5C133E27}"/>
              </a:ext>
            </a:extLst>
          </p:cNvPr>
          <p:cNvSpPr txBox="1"/>
          <p:nvPr/>
        </p:nvSpPr>
        <p:spPr>
          <a:xfrm>
            <a:off x="5807481" y="466911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84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3D4EEC-4B1C-AFEB-0869-234CCE80A3B3}"/>
              </a:ext>
            </a:extLst>
          </p:cNvPr>
          <p:cNvCxnSpPr>
            <a:cxnSpLocks/>
          </p:cNvCxnSpPr>
          <p:nvPr/>
        </p:nvCxnSpPr>
        <p:spPr>
          <a:xfrm flipV="1">
            <a:off x="2539011" y="2308194"/>
            <a:ext cx="0" cy="98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31E7DA-4526-5A6E-BEC1-63AF0B005D60}"/>
              </a:ext>
            </a:extLst>
          </p:cNvPr>
          <p:cNvCxnSpPr>
            <a:cxnSpLocks/>
          </p:cNvCxnSpPr>
          <p:nvPr/>
        </p:nvCxnSpPr>
        <p:spPr>
          <a:xfrm>
            <a:off x="2539011" y="3635473"/>
            <a:ext cx="0" cy="1043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5A8549-D78D-91F3-9E92-2C1785A16080}"/>
              </a:ext>
            </a:extLst>
          </p:cNvPr>
          <p:cNvSpPr txBox="1"/>
          <p:nvPr/>
        </p:nvSpPr>
        <p:spPr>
          <a:xfrm>
            <a:off x="2249014" y="3296919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8116C3C-B525-A490-4A53-C602A598D0F6}"/>
              </a:ext>
            </a:extLst>
          </p:cNvPr>
          <p:cNvCxnSpPr>
            <a:cxnSpLocks/>
          </p:cNvCxnSpPr>
          <p:nvPr/>
        </p:nvCxnSpPr>
        <p:spPr>
          <a:xfrm>
            <a:off x="1713390" y="4680015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E1AE3F4-C0CF-0426-CB39-B1E3F75D2385}"/>
              </a:ext>
            </a:extLst>
          </p:cNvPr>
          <p:cNvCxnSpPr>
            <a:cxnSpLocks/>
          </p:cNvCxnSpPr>
          <p:nvPr/>
        </p:nvCxnSpPr>
        <p:spPr>
          <a:xfrm>
            <a:off x="10450497" y="4681558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76F5A9-61CD-1D6A-44F9-39B71A4E543C}"/>
              </a:ext>
            </a:extLst>
          </p:cNvPr>
          <p:cNvCxnSpPr>
            <a:cxnSpLocks/>
          </p:cNvCxnSpPr>
          <p:nvPr/>
        </p:nvCxnSpPr>
        <p:spPr>
          <a:xfrm>
            <a:off x="4069724" y="3260324"/>
            <a:ext cx="7153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469778-FB5B-C7F0-CF40-B3EC477538F8}"/>
              </a:ext>
            </a:extLst>
          </p:cNvPr>
          <p:cNvCxnSpPr>
            <a:cxnSpLocks/>
          </p:cNvCxnSpPr>
          <p:nvPr/>
        </p:nvCxnSpPr>
        <p:spPr>
          <a:xfrm>
            <a:off x="6329257" y="2430641"/>
            <a:ext cx="261463" cy="289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67CB68-FB4A-65E6-037C-25E079283CBC}"/>
              </a:ext>
            </a:extLst>
          </p:cNvPr>
          <p:cNvCxnSpPr>
            <a:cxnSpLocks/>
          </p:cNvCxnSpPr>
          <p:nvPr/>
        </p:nvCxnSpPr>
        <p:spPr>
          <a:xfrm>
            <a:off x="6329257" y="2502859"/>
            <a:ext cx="121112" cy="4211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B63E7C4-6586-BE6B-6F76-22013282D428}"/>
              </a:ext>
            </a:extLst>
          </p:cNvPr>
          <p:cNvCxnSpPr>
            <a:cxnSpLocks/>
          </p:cNvCxnSpPr>
          <p:nvPr/>
        </p:nvCxnSpPr>
        <p:spPr>
          <a:xfrm flipH="1">
            <a:off x="6045693" y="2481845"/>
            <a:ext cx="84348" cy="44219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4BFD547-7B11-5B23-8F8E-BBE88AB4E894}"/>
              </a:ext>
            </a:extLst>
          </p:cNvPr>
          <p:cNvCxnSpPr>
            <a:cxnSpLocks/>
          </p:cNvCxnSpPr>
          <p:nvPr/>
        </p:nvCxnSpPr>
        <p:spPr>
          <a:xfrm flipH="1">
            <a:off x="5880349" y="2463759"/>
            <a:ext cx="207518" cy="19533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287725-36D3-1F35-6F43-CB93EEA7F428}"/>
              </a:ext>
            </a:extLst>
          </p:cNvPr>
          <p:cNvCxnSpPr>
            <a:cxnSpLocks/>
          </p:cNvCxnSpPr>
          <p:nvPr/>
        </p:nvCxnSpPr>
        <p:spPr>
          <a:xfrm>
            <a:off x="6214363" y="2562858"/>
            <a:ext cx="7151" cy="4943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形 24" descr="步行">
            <a:extLst>
              <a:ext uri="{FF2B5EF4-FFF2-40B4-BE49-F238E27FC236}">
                <a16:creationId xmlns:a16="http://schemas.microsoft.com/office/drawing/2014/main" id="{26FFD488-0D82-5DE5-B5E4-D0C71BD1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5788" y="1558245"/>
            <a:ext cx="442191" cy="442191"/>
          </a:xfrm>
          <a:prstGeom prst="rect">
            <a:avLst/>
          </a:prstGeom>
        </p:spPr>
      </p:pic>
      <p:pic>
        <p:nvPicPr>
          <p:cNvPr id="26" name="图形 25" descr="汽车">
            <a:extLst>
              <a:ext uri="{FF2B5EF4-FFF2-40B4-BE49-F238E27FC236}">
                <a16:creationId xmlns:a16="http://schemas.microsoft.com/office/drawing/2014/main" id="{76739D21-658E-5767-FF38-F4C5ECE02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0263" y="2561424"/>
            <a:ext cx="620044" cy="6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B2BC66-992C-1863-881A-B1DC1DC6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190980"/>
            <a:ext cx="9497750" cy="484890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CF56D2D-6117-06BA-891A-A927152DD50B}"/>
              </a:ext>
            </a:extLst>
          </p:cNvPr>
          <p:cNvCxnSpPr/>
          <p:nvPr/>
        </p:nvCxnSpPr>
        <p:spPr>
          <a:xfrm>
            <a:off x="1713390" y="2308194"/>
            <a:ext cx="0" cy="2370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8A87C96-7863-FE65-583C-AECC260C3F9B}"/>
              </a:ext>
            </a:extLst>
          </p:cNvPr>
          <p:cNvSpPr txBox="1"/>
          <p:nvPr/>
        </p:nvSpPr>
        <p:spPr>
          <a:xfrm>
            <a:off x="1003178" y="1908700"/>
            <a:ext cx="162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Line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5DF248-88D7-2B1B-54D9-773697303BC9}"/>
              </a:ext>
            </a:extLst>
          </p:cNvPr>
          <p:cNvCxnSpPr/>
          <p:nvPr/>
        </p:nvCxnSpPr>
        <p:spPr>
          <a:xfrm>
            <a:off x="10450497" y="2308194"/>
            <a:ext cx="0" cy="2370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230A51C-D141-0530-BD48-B220EA7C636A}"/>
              </a:ext>
            </a:extLst>
          </p:cNvPr>
          <p:cNvSpPr txBox="1"/>
          <p:nvPr/>
        </p:nvSpPr>
        <p:spPr>
          <a:xfrm>
            <a:off x="9777935" y="1905058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Ending Line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C4F0F0-53B9-7FD6-72F5-FDA42C32D163}"/>
              </a:ext>
            </a:extLst>
          </p:cNvPr>
          <p:cNvCxnSpPr>
            <a:cxnSpLocks/>
          </p:cNvCxnSpPr>
          <p:nvPr/>
        </p:nvCxnSpPr>
        <p:spPr>
          <a:xfrm>
            <a:off x="6401805" y="4838393"/>
            <a:ext cx="4066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AD4B24-A823-48A7-7804-015F0FF3C7E5}"/>
              </a:ext>
            </a:extLst>
          </p:cNvPr>
          <p:cNvCxnSpPr>
            <a:cxnSpLocks/>
          </p:cNvCxnSpPr>
          <p:nvPr/>
        </p:nvCxnSpPr>
        <p:spPr>
          <a:xfrm flipH="1">
            <a:off x="1713390" y="4838393"/>
            <a:ext cx="4074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8467C-0AEC-4CC0-FBBE-A81E5C133E27}"/>
              </a:ext>
            </a:extLst>
          </p:cNvPr>
          <p:cNvSpPr txBox="1"/>
          <p:nvPr/>
        </p:nvSpPr>
        <p:spPr>
          <a:xfrm>
            <a:off x="5807481" y="466911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84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3D4EEC-4B1C-AFEB-0869-234CCE80A3B3}"/>
              </a:ext>
            </a:extLst>
          </p:cNvPr>
          <p:cNvCxnSpPr>
            <a:cxnSpLocks/>
          </p:cNvCxnSpPr>
          <p:nvPr/>
        </p:nvCxnSpPr>
        <p:spPr>
          <a:xfrm flipV="1">
            <a:off x="2539011" y="2308194"/>
            <a:ext cx="0" cy="98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31E7DA-4526-5A6E-BEC1-63AF0B005D60}"/>
              </a:ext>
            </a:extLst>
          </p:cNvPr>
          <p:cNvCxnSpPr>
            <a:cxnSpLocks/>
          </p:cNvCxnSpPr>
          <p:nvPr/>
        </p:nvCxnSpPr>
        <p:spPr>
          <a:xfrm>
            <a:off x="2539011" y="3635473"/>
            <a:ext cx="0" cy="1043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5A8549-D78D-91F3-9E92-2C1785A16080}"/>
              </a:ext>
            </a:extLst>
          </p:cNvPr>
          <p:cNvSpPr txBox="1"/>
          <p:nvPr/>
        </p:nvSpPr>
        <p:spPr>
          <a:xfrm>
            <a:off x="2249014" y="3296919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8116C3C-B525-A490-4A53-C602A598D0F6}"/>
              </a:ext>
            </a:extLst>
          </p:cNvPr>
          <p:cNvCxnSpPr>
            <a:cxnSpLocks/>
          </p:cNvCxnSpPr>
          <p:nvPr/>
        </p:nvCxnSpPr>
        <p:spPr>
          <a:xfrm>
            <a:off x="1713390" y="4680015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E1AE3F4-C0CF-0426-CB39-B1E3F75D2385}"/>
              </a:ext>
            </a:extLst>
          </p:cNvPr>
          <p:cNvCxnSpPr>
            <a:cxnSpLocks/>
          </p:cNvCxnSpPr>
          <p:nvPr/>
        </p:nvCxnSpPr>
        <p:spPr>
          <a:xfrm>
            <a:off x="10450497" y="4681558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76F5A9-61CD-1D6A-44F9-39B71A4E543C}"/>
              </a:ext>
            </a:extLst>
          </p:cNvPr>
          <p:cNvCxnSpPr>
            <a:cxnSpLocks/>
          </p:cNvCxnSpPr>
          <p:nvPr/>
        </p:nvCxnSpPr>
        <p:spPr>
          <a:xfrm>
            <a:off x="4131863" y="3269198"/>
            <a:ext cx="7153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469778-FB5B-C7F0-CF40-B3EC477538F8}"/>
              </a:ext>
            </a:extLst>
          </p:cNvPr>
          <p:cNvCxnSpPr>
            <a:cxnSpLocks/>
          </p:cNvCxnSpPr>
          <p:nvPr/>
        </p:nvCxnSpPr>
        <p:spPr>
          <a:xfrm>
            <a:off x="6364769" y="2448397"/>
            <a:ext cx="261463" cy="289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67CB68-FB4A-65E6-037C-25E079283CBC}"/>
              </a:ext>
            </a:extLst>
          </p:cNvPr>
          <p:cNvCxnSpPr>
            <a:cxnSpLocks/>
          </p:cNvCxnSpPr>
          <p:nvPr/>
        </p:nvCxnSpPr>
        <p:spPr>
          <a:xfrm>
            <a:off x="6329257" y="2502859"/>
            <a:ext cx="121112" cy="4211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B63E7C4-6586-BE6B-6F76-22013282D428}"/>
              </a:ext>
            </a:extLst>
          </p:cNvPr>
          <p:cNvCxnSpPr>
            <a:cxnSpLocks/>
          </p:cNvCxnSpPr>
          <p:nvPr/>
        </p:nvCxnSpPr>
        <p:spPr>
          <a:xfrm flipH="1">
            <a:off x="6008929" y="2481845"/>
            <a:ext cx="121112" cy="44219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4BFD547-7B11-5B23-8F8E-BBE88AB4E894}"/>
              </a:ext>
            </a:extLst>
          </p:cNvPr>
          <p:cNvCxnSpPr>
            <a:cxnSpLocks/>
          </p:cNvCxnSpPr>
          <p:nvPr/>
        </p:nvCxnSpPr>
        <p:spPr>
          <a:xfrm flipH="1">
            <a:off x="5836110" y="2463759"/>
            <a:ext cx="251757" cy="289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287725-36D3-1F35-6F43-CB93EEA7F428}"/>
              </a:ext>
            </a:extLst>
          </p:cNvPr>
          <p:cNvCxnSpPr>
            <a:cxnSpLocks/>
          </p:cNvCxnSpPr>
          <p:nvPr/>
        </p:nvCxnSpPr>
        <p:spPr>
          <a:xfrm>
            <a:off x="6214363" y="2562858"/>
            <a:ext cx="7151" cy="4943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形 24" descr="步行">
            <a:extLst>
              <a:ext uri="{FF2B5EF4-FFF2-40B4-BE49-F238E27FC236}">
                <a16:creationId xmlns:a16="http://schemas.microsoft.com/office/drawing/2014/main" id="{26FFD488-0D82-5DE5-B5E4-D0C71BD1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39" y="1833455"/>
            <a:ext cx="442191" cy="442191"/>
          </a:xfrm>
          <a:prstGeom prst="rect">
            <a:avLst/>
          </a:prstGeom>
        </p:spPr>
      </p:pic>
      <p:pic>
        <p:nvPicPr>
          <p:cNvPr id="26" name="图形 25" descr="汽车">
            <a:extLst>
              <a:ext uri="{FF2B5EF4-FFF2-40B4-BE49-F238E27FC236}">
                <a16:creationId xmlns:a16="http://schemas.microsoft.com/office/drawing/2014/main" id="{76739D21-658E-5767-FF38-F4C5ECE02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7712" y="2321723"/>
            <a:ext cx="594817" cy="5948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8C9C6D-381C-443E-EF14-33B156406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2786" y="2326936"/>
            <a:ext cx="524289" cy="53167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DF88E9-A9C8-9B0A-C3AD-237274832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4479" y="1814260"/>
            <a:ext cx="531474" cy="4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5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B2BC66-992C-1863-881A-B1DC1DC6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190980"/>
            <a:ext cx="9497750" cy="484890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CF56D2D-6117-06BA-891A-A927152DD50B}"/>
              </a:ext>
            </a:extLst>
          </p:cNvPr>
          <p:cNvCxnSpPr/>
          <p:nvPr/>
        </p:nvCxnSpPr>
        <p:spPr>
          <a:xfrm>
            <a:off x="1713390" y="2308194"/>
            <a:ext cx="0" cy="2370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8A87C96-7863-FE65-583C-AECC260C3F9B}"/>
              </a:ext>
            </a:extLst>
          </p:cNvPr>
          <p:cNvSpPr txBox="1"/>
          <p:nvPr/>
        </p:nvSpPr>
        <p:spPr>
          <a:xfrm>
            <a:off x="1003178" y="1908700"/>
            <a:ext cx="162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Line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5DF248-88D7-2B1B-54D9-773697303BC9}"/>
              </a:ext>
            </a:extLst>
          </p:cNvPr>
          <p:cNvCxnSpPr/>
          <p:nvPr/>
        </p:nvCxnSpPr>
        <p:spPr>
          <a:xfrm>
            <a:off x="10450497" y="2308194"/>
            <a:ext cx="0" cy="2370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230A51C-D141-0530-BD48-B220EA7C636A}"/>
              </a:ext>
            </a:extLst>
          </p:cNvPr>
          <p:cNvSpPr txBox="1"/>
          <p:nvPr/>
        </p:nvSpPr>
        <p:spPr>
          <a:xfrm>
            <a:off x="9777935" y="1905058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Ending Line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C4F0F0-53B9-7FD6-72F5-FDA42C32D163}"/>
              </a:ext>
            </a:extLst>
          </p:cNvPr>
          <p:cNvCxnSpPr>
            <a:cxnSpLocks/>
          </p:cNvCxnSpPr>
          <p:nvPr/>
        </p:nvCxnSpPr>
        <p:spPr>
          <a:xfrm>
            <a:off x="6401805" y="4838393"/>
            <a:ext cx="4066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AD4B24-A823-48A7-7804-015F0FF3C7E5}"/>
              </a:ext>
            </a:extLst>
          </p:cNvPr>
          <p:cNvCxnSpPr>
            <a:cxnSpLocks/>
          </p:cNvCxnSpPr>
          <p:nvPr/>
        </p:nvCxnSpPr>
        <p:spPr>
          <a:xfrm flipH="1">
            <a:off x="1713390" y="4838393"/>
            <a:ext cx="4074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8467C-0AEC-4CC0-FBBE-A81E5C133E27}"/>
              </a:ext>
            </a:extLst>
          </p:cNvPr>
          <p:cNvSpPr txBox="1"/>
          <p:nvPr/>
        </p:nvSpPr>
        <p:spPr>
          <a:xfrm>
            <a:off x="5807481" y="466911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84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3D4EEC-4B1C-AFEB-0869-234CCE80A3B3}"/>
              </a:ext>
            </a:extLst>
          </p:cNvPr>
          <p:cNvCxnSpPr>
            <a:cxnSpLocks/>
          </p:cNvCxnSpPr>
          <p:nvPr/>
        </p:nvCxnSpPr>
        <p:spPr>
          <a:xfrm flipV="1">
            <a:off x="2539011" y="2308194"/>
            <a:ext cx="0" cy="98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31E7DA-4526-5A6E-BEC1-63AF0B005D60}"/>
              </a:ext>
            </a:extLst>
          </p:cNvPr>
          <p:cNvCxnSpPr>
            <a:cxnSpLocks/>
          </p:cNvCxnSpPr>
          <p:nvPr/>
        </p:nvCxnSpPr>
        <p:spPr>
          <a:xfrm>
            <a:off x="2539011" y="3635473"/>
            <a:ext cx="0" cy="1043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5A8549-D78D-91F3-9E92-2C1785A16080}"/>
              </a:ext>
            </a:extLst>
          </p:cNvPr>
          <p:cNvSpPr txBox="1"/>
          <p:nvPr/>
        </p:nvSpPr>
        <p:spPr>
          <a:xfrm>
            <a:off x="2249014" y="3296919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8116C3C-B525-A490-4A53-C602A598D0F6}"/>
              </a:ext>
            </a:extLst>
          </p:cNvPr>
          <p:cNvCxnSpPr>
            <a:cxnSpLocks/>
          </p:cNvCxnSpPr>
          <p:nvPr/>
        </p:nvCxnSpPr>
        <p:spPr>
          <a:xfrm>
            <a:off x="1713390" y="4680015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E1AE3F4-C0CF-0426-CB39-B1E3F75D2385}"/>
              </a:ext>
            </a:extLst>
          </p:cNvPr>
          <p:cNvCxnSpPr>
            <a:cxnSpLocks/>
          </p:cNvCxnSpPr>
          <p:nvPr/>
        </p:nvCxnSpPr>
        <p:spPr>
          <a:xfrm>
            <a:off x="10450497" y="4681558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E76F5A9-61CD-1D6A-44F9-39B71A4E543C}"/>
              </a:ext>
            </a:extLst>
          </p:cNvPr>
          <p:cNvCxnSpPr>
            <a:cxnSpLocks/>
          </p:cNvCxnSpPr>
          <p:nvPr/>
        </p:nvCxnSpPr>
        <p:spPr>
          <a:xfrm>
            <a:off x="4131863" y="3269198"/>
            <a:ext cx="7153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C469778-FB5B-C7F0-CF40-B3EC477538F8}"/>
              </a:ext>
            </a:extLst>
          </p:cNvPr>
          <p:cNvCxnSpPr>
            <a:cxnSpLocks/>
          </p:cNvCxnSpPr>
          <p:nvPr/>
        </p:nvCxnSpPr>
        <p:spPr>
          <a:xfrm>
            <a:off x="6364769" y="2448397"/>
            <a:ext cx="261463" cy="289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67CB68-FB4A-65E6-037C-25E079283CBC}"/>
              </a:ext>
            </a:extLst>
          </p:cNvPr>
          <p:cNvCxnSpPr>
            <a:cxnSpLocks/>
          </p:cNvCxnSpPr>
          <p:nvPr/>
        </p:nvCxnSpPr>
        <p:spPr>
          <a:xfrm>
            <a:off x="6329257" y="2502859"/>
            <a:ext cx="121112" cy="4211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B63E7C4-6586-BE6B-6F76-22013282D428}"/>
              </a:ext>
            </a:extLst>
          </p:cNvPr>
          <p:cNvCxnSpPr>
            <a:cxnSpLocks/>
          </p:cNvCxnSpPr>
          <p:nvPr/>
        </p:nvCxnSpPr>
        <p:spPr>
          <a:xfrm flipH="1">
            <a:off x="6008929" y="2481845"/>
            <a:ext cx="121112" cy="44219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4BFD547-7B11-5B23-8F8E-BBE88AB4E894}"/>
              </a:ext>
            </a:extLst>
          </p:cNvPr>
          <p:cNvCxnSpPr>
            <a:cxnSpLocks/>
          </p:cNvCxnSpPr>
          <p:nvPr/>
        </p:nvCxnSpPr>
        <p:spPr>
          <a:xfrm flipH="1">
            <a:off x="5836110" y="2463759"/>
            <a:ext cx="251757" cy="289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E287725-36D3-1F35-6F43-CB93EEA7F428}"/>
              </a:ext>
            </a:extLst>
          </p:cNvPr>
          <p:cNvCxnSpPr>
            <a:cxnSpLocks/>
          </p:cNvCxnSpPr>
          <p:nvPr/>
        </p:nvCxnSpPr>
        <p:spPr>
          <a:xfrm>
            <a:off x="6214363" y="2562858"/>
            <a:ext cx="7151" cy="4943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形 24" descr="步行">
            <a:extLst>
              <a:ext uri="{FF2B5EF4-FFF2-40B4-BE49-F238E27FC236}">
                <a16:creationId xmlns:a16="http://schemas.microsoft.com/office/drawing/2014/main" id="{26FFD488-0D82-5DE5-B5E4-D0C71BD11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728" y="1905055"/>
            <a:ext cx="326202" cy="326202"/>
          </a:xfrm>
          <a:prstGeom prst="rect">
            <a:avLst/>
          </a:prstGeom>
        </p:spPr>
      </p:pic>
      <p:pic>
        <p:nvPicPr>
          <p:cNvPr id="26" name="图形 25" descr="汽车">
            <a:extLst>
              <a:ext uri="{FF2B5EF4-FFF2-40B4-BE49-F238E27FC236}">
                <a16:creationId xmlns:a16="http://schemas.microsoft.com/office/drawing/2014/main" id="{76739D21-658E-5767-FF38-F4C5ECE02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9557" y="2344583"/>
            <a:ext cx="438793" cy="4387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8C9C6D-381C-443E-EF14-33B156406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0310" y="2342112"/>
            <a:ext cx="386765" cy="39221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DF88E9-A9C8-9B0A-C3AD-237274832B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5009" y="1917462"/>
            <a:ext cx="392065" cy="34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1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003322-2B74-899D-A3FD-CF901E73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833075"/>
            <a:ext cx="946917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8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6495C5-E4FC-81E1-9B5A-43BC19CA2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9" y="1097170"/>
            <a:ext cx="9136248" cy="4861070"/>
          </a:xfrm>
          <a:prstGeom prst="rect">
            <a:avLst/>
          </a:prstGeom>
        </p:spPr>
      </p:pic>
      <p:pic>
        <p:nvPicPr>
          <p:cNvPr id="4" name="图形 3" descr="步行">
            <a:extLst>
              <a:ext uri="{FF2B5EF4-FFF2-40B4-BE49-F238E27FC236}">
                <a16:creationId xmlns:a16="http://schemas.microsoft.com/office/drawing/2014/main" id="{BD59A20E-BE11-E625-B2B2-7CA0E97E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4263" y="1438177"/>
            <a:ext cx="479392" cy="479392"/>
          </a:xfrm>
          <a:prstGeom prst="rect">
            <a:avLst/>
          </a:prstGeom>
        </p:spPr>
      </p:pic>
      <p:pic>
        <p:nvPicPr>
          <p:cNvPr id="5" name="图形 4" descr="汽车">
            <a:extLst>
              <a:ext uri="{FF2B5EF4-FFF2-40B4-BE49-F238E27FC236}">
                <a16:creationId xmlns:a16="http://schemas.microsoft.com/office/drawing/2014/main" id="{60F52B4E-0100-D3B6-5B06-514037AB8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4626" y="3080555"/>
            <a:ext cx="745723" cy="74572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1F4B362-5D42-EEB5-9DFE-0C62BC6A72E8}"/>
              </a:ext>
            </a:extLst>
          </p:cNvPr>
          <p:cNvCxnSpPr>
            <a:cxnSpLocks/>
          </p:cNvCxnSpPr>
          <p:nvPr/>
        </p:nvCxnSpPr>
        <p:spPr>
          <a:xfrm>
            <a:off x="1713390" y="2320350"/>
            <a:ext cx="0" cy="235818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C0508B4-00D7-5711-514D-F4B8FC8EA367}"/>
              </a:ext>
            </a:extLst>
          </p:cNvPr>
          <p:cNvSpPr txBox="1"/>
          <p:nvPr/>
        </p:nvSpPr>
        <p:spPr>
          <a:xfrm>
            <a:off x="1094791" y="1935861"/>
            <a:ext cx="162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Line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21E73AD-BD23-B318-03C6-6A98381337B1}"/>
              </a:ext>
            </a:extLst>
          </p:cNvPr>
          <p:cNvCxnSpPr>
            <a:cxnSpLocks/>
          </p:cNvCxnSpPr>
          <p:nvPr/>
        </p:nvCxnSpPr>
        <p:spPr>
          <a:xfrm>
            <a:off x="10450497" y="2320350"/>
            <a:ext cx="0" cy="235818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6242C7-1A75-D97D-F5B7-CACA4C892559}"/>
              </a:ext>
            </a:extLst>
          </p:cNvPr>
          <p:cNvSpPr txBox="1"/>
          <p:nvPr/>
        </p:nvSpPr>
        <p:spPr>
          <a:xfrm>
            <a:off x="9718089" y="1935861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Ending Line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057612-8E4C-60FC-8787-32233242C1D9}"/>
              </a:ext>
            </a:extLst>
          </p:cNvPr>
          <p:cNvCxnSpPr>
            <a:cxnSpLocks/>
          </p:cNvCxnSpPr>
          <p:nvPr/>
        </p:nvCxnSpPr>
        <p:spPr>
          <a:xfrm>
            <a:off x="6401805" y="4838393"/>
            <a:ext cx="4066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EE9F169-B648-70A8-A80A-F08BED68C12D}"/>
              </a:ext>
            </a:extLst>
          </p:cNvPr>
          <p:cNvCxnSpPr>
            <a:cxnSpLocks/>
          </p:cNvCxnSpPr>
          <p:nvPr/>
        </p:nvCxnSpPr>
        <p:spPr>
          <a:xfrm flipH="1">
            <a:off x="1713390" y="4838393"/>
            <a:ext cx="4074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4243749-798A-6A34-9FBF-02D554F74B9F}"/>
              </a:ext>
            </a:extLst>
          </p:cNvPr>
          <p:cNvSpPr txBox="1"/>
          <p:nvPr/>
        </p:nvSpPr>
        <p:spPr>
          <a:xfrm>
            <a:off x="5807481" y="466911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84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CB18FA-8DAC-E5CA-B3A5-05D5B0008DD1}"/>
              </a:ext>
            </a:extLst>
          </p:cNvPr>
          <p:cNvCxnSpPr>
            <a:cxnSpLocks/>
          </p:cNvCxnSpPr>
          <p:nvPr/>
        </p:nvCxnSpPr>
        <p:spPr>
          <a:xfrm flipV="1">
            <a:off x="4962618" y="2453536"/>
            <a:ext cx="0" cy="870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FCA0DD-B986-E885-32B2-F6603EFA45F5}"/>
              </a:ext>
            </a:extLst>
          </p:cNvPr>
          <p:cNvCxnSpPr>
            <a:cxnSpLocks/>
          </p:cNvCxnSpPr>
          <p:nvPr/>
        </p:nvCxnSpPr>
        <p:spPr>
          <a:xfrm>
            <a:off x="4962618" y="3826278"/>
            <a:ext cx="0" cy="85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240C3D3-8A26-E68A-E4D0-FD1172236762}"/>
              </a:ext>
            </a:extLst>
          </p:cNvPr>
          <p:cNvSpPr txBox="1"/>
          <p:nvPr/>
        </p:nvSpPr>
        <p:spPr>
          <a:xfrm>
            <a:off x="4672621" y="3350187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E2257D8-0A68-5411-A783-54D940907384}"/>
              </a:ext>
            </a:extLst>
          </p:cNvPr>
          <p:cNvCxnSpPr>
            <a:cxnSpLocks/>
          </p:cNvCxnSpPr>
          <p:nvPr/>
        </p:nvCxnSpPr>
        <p:spPr>
          <a:xfrm>
            <a:off x="1713390" y="4680015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FE0081E-D6EA-E74A-FF57-5795C618A679}"/>
              </a:ext>
            </a:extLst>
          </p:cNvPr>
          <p:cNvCxnSpPr>
            <a:cxnSpLocks/>
          </p:cNvCxnSpPr>
          <p:nvPr/>
        </p:nvCxnSpPr>
        <p:spPr>
          <a:xfrm>
            <a:off x="10450497" y="4681558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71098C-13B8-4815-23FA-8CDA53116972}"/>
              </a:ext>
            </a:extLst>
          </p:cNvPr>
          <p:cNvCxnSpPr>
            <a:cxnSpLocks/>
          </p:cNvCxnSpPr>
          <p:nvPr/>
        </p:nvCxnSpPr>
        <p:spPr>
          <a:xfrm>
            <a:off x="3240349" y="3428999"/>
            <a:ext cx="1260630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FE39F-5BE6-4A2A-692A-386C51E37F5A}"/>
              </a:ext>
            </a:extLst>
          </p:cNvPr>
          <p:cNvCxnSpPr>
            <a:cxnSpLocks/>
          </p:cNvCxnSpPr>
          <p:nvPr/>
        </p:nvCxnSpPr>
        <p:spPr>
          <a:xfrm>
            <a:off x="6071805" y="1826956"/>
            <a:ext cx="261463" cy="289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3DD50A2-6D5E-DA4A-5FF8-26DBB0E044E8}"/>
              </a:ext>
            </a:extLst>
          </p:cNvPr>
          <p:cNvCxnSpPr>
            <a:cxnSpLocks/>
          </p:cNvCxnSpPr>
          <p:nvPr/>
        </p:nvCxnSpPr>
        <p:spPr>
          <a:xfrm>
            <a:off x="6071805" y="1899174"/>
            <a:ext cx="121112" cy="4211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574DD31-2CD8-5421-CD21-8B10327C7B9F}"/>
              </a:ext>
            </a:extLst>
          </p:cNvPr>
          <p:cNvCxnSpPr>
            <a:cxnSpLocks/>
          </p:cNvCxnSpPr>
          <p:nvPr/>
        </p:nvCxnSpPr>
        <p:spPr>
          <a:xfrm flipH="1">
            <a:off x="5788241" y="1878160"/>
            <a:ext cx="84348" cy="44219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E743D27-ABFA-961C-7B1E-780767E48D08}"/>
              </a:ext>
            </a:extLst>
          </p:cNvPr>
          <p:cNvCxnSpPr>
            <a:cxnSpLocks/>
          </p:cNvCxnSpPr>
          <p:nvPr/>
        </p:nvCxnSpPr>
        <p:spPr>
          <a:xfrm flipH="1">
            <a:off x="5622897" y="1860074"/>
            <a:ext cx="207518" cy="19533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3DB653-C608-DB9F-F431-576E8DBAEE29}"/>
              </a:ext>
            </a:extLst>
          </p:cNvPr>
          <p:cNvCxnSpPr>
            <a:cxnSpLocks/>
          </p:cNvCxnSpPr>
          <p:nvPr/>
        </p:nvCxnSpPr>
        <p:spPr>
          <a:xfrm>
            <a:off x="5956911" y="1959173"/>
            <a:ext cx="7151" cy="4943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0A2ACCD9-05BD-4774-E57C-F0FFB85FF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594" y="2526315"/>
            <a:ext cx="1479313" cy="10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D82DAE-E9C6-732C-271B-E95257BF6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4" t="17031" r="9935" b="15429"/>
          <a:stretch/>
        </p:blipFill>
        <p:spPr>
          <a:xfrm>
            <a:off x="1455939" y="656948"/>
            <a:ext cx="9022671" cy="5768261"/>
          </a:xfrm>
          <a:prstGeom prst="rect">
            <a:avLst/>
          </a:prstGeom>
        </p:spPr>
      </p:pic>
      <p:pic>
        <p:nvPicPr>
          <p:cNvPr id="9" name="图形 8" descr="步行">
            <a:extLst>
              <a:ext uri="{FF2B5EF4-FFF2-40B4-BE49-F238E27FC236}">
                <a16:creationId xmlns:a16="http://schemas.microsoft.com/office/drawing/2014/main" id="{A9FB31A9-1552-8CAF-E5C4-5D5A2E5F7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4263" y="1438177"/>
            <a:ext cx="479392" cy="479392"/>
          </a:xfrm>
          <a:prstGeom prst="rect">
            <a:avLst/>
          </a:prstGeom>
        </p:spPr>
      </p:pic>
      <p:pic>
        <p:nvPicPr>
          <p:cNvPr id="11" name="图形 10" descr="汽车">
            <a:extLst>
              <a:ext uri="{FF2B5EF4-FFF2-40B4-BE49-F238E27FC236}">
                <a16:creationId xmlns:a16="http://schemas.microsoft.com/office/drawing/2014/main" id="{F032B184-A9DA-6597-DF88-32342BE8A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4626" y="3080555"/>
            <a:ext cx="745723" cy="745723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6E9AFF-7363-31CE-8C5A-2A01C8E4B2DD}"/>
              </a:ext>
            </a:extLst>
          </p:cNvPr>
          <p:cNvCxnSpPr>
            <a:cxnSpLocks/>
          </p:cNvCxnSpPr>
          <p:nvPr/>
        </p:nvCxnSpPr>
        <p:spPr>
          <a:xfrm>
            <a:off x="1713390" y="2320350"/>
            <a:ext cx="0" cy="235818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CFA9242-9825-E575-BC14-578813562E67}"/>
              </a:ext>
            </a:extLst>
          </p:cNvPr>
          <p:cNvSpPr txBox="1"/>
          <p:nvPr/>
        </p:nvSpPr>
        <p:spPr>
          <a:xfrm>
            <a:off x="1094791" y="1935861"/>
            <a:ext cx="162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Line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A205572-1E7C-E205-2DEE-2041D6E63485}"/>
              </a:ext>
            </a:extLst>
          </p:cNvPr>
          <p:cNvCxnSpPr>
            <a:cxnSpLocks/>
          </p:cNvCxnSpPr>
          <p:nvPr/>
        </p:nvCxnSpPr>
        <p:spPr>
          <a:xfrm>
            <a:off x="10450497" y="2320350"/>
            <a:ext cx="0" cy="235818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AFB5D4F-755F-76DA-4384-AF4F40ABD0BB}"/>
              </a:ext>
            </a:extLst>
          </p:cNvPr>
          <p:cNvSpPr txBox="1"/>
          <p:nvPr/>
        </p:nvSpPr>
        <p:spPr>
          <a:xfrm>
            <a:off x="9718089" y="1935861"/>
            <a:ext cx="146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Ending Line</a:t>
            </a:r>
            <a:endParaRPr lang="zh-CN" altLang="en-US" sz="2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EFE568D-82C5-FAB7-5CC3-EDCE255A5F25}"/>
              </a:ext>
            </a:extLst>
          </p:cNvPr>
          <p:cNvCxnSpPr>
            <a:cxnSpLocks/>
          </p:cNvCxnSpPr>
          <p:nvPr/>
        </p:nvCxnSpPr>
        <p:spPr>
          <a:xfrm>
            <a:off x="6401805" y="4838393"/>
            <a:ext cx="40664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807C2E1-600D-62BD-54E8-AD525C2583DD}"/>
              </a:ext>
            </a:extLst>
          </p:cNvPr>
          <p:cNvCxnSpPr>
            <a:cxnSpLocks/>
          </p:cNvCxnSpPr>
          <p:nvPr/>
        </p:nvCxnSpPr>
        <p:spPr>
          <a:xfrm flipH="1">
            <a:off x="1713390" y="4838393"/>
            <a:ext cx="4074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BD6A322-D597-AEB5-FFD8-632F40245D01}"/>
              </a:ext>
            </a:extLst>
          </p:cNvPr>
          <p:cNvSpPr txBox="1"/>
          <p:nvPr/>
        </p:nvSpPr>
        <p:spPr>
          <a:xfrm>
            <a:off x="5807481" y="4669116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84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4715468-F647-1F41-C7F0-7039C1D3CAE0}"/>
              </a:ext>
            </a:extLst>
          </p:cNvPr>
          <p:cNvCxnSpPr>
            <a:cxnSpLocks/>
          </p:cNvCxnSpPr>
          <p:nvPr/>
        </p:nvCxnSpPr>
        <p:spPr>
          <a:xfrm flipV="1">
            <a:off x="4962618" y="2453536"/>
            <a:ext cx="0" cy="870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F6EEAA0-3DCC-D798-1E48-1B06C6E3BD42}"/>
              </a:ext>
            </a:extLst>
          </p:cNvPr>
          <p:cNvCxnSpPr>
            <a:cxnSpLocks/>
          </p:cNvCxnSpPr>
          <p:nvPr/>
        </p:nvCxnSpPr>
        <p:spPr>
          <a:xfrm>
            <a:off x="4962618" y="3826278"/>
            <a:ext cx="0" cy="85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1BB5741-4E97-0D04-1768-E2CB27D318E9}"/>
              </a:ext>
            </a:extLst>
          </p:cNvPr>
          <p:cNvSpPr txBox="1"/>
          <p:nvPr/>
        </p:nvSpPr>
        <p:spPr>
          <a:xfrm>
            <a:off x="4672621" y="3350187"/>
            <a:ext cx="74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D07C4CA-4629-84FF-4708-D0EB3388FF3F}"/>
              </a:ext>
            </a:extLst>
          </p:cNvPr>
          <p:cNvCxnSpPr>
            <a:cxnSpLocks/>
          </p:cNvCxnSpPr>
          <p:nvPr/>
        </p:nvCxnSpPr>
        <p:spPr>
          <a:xfrm>
            <a:off x="1713390" y="4680015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98291C3-EC32-34A8-6E60-A02F7C4B63F6}"/>
              </a:ext>
            </a:extLst>
          </p:cNvPr>
          <p:cNvCxnSpPr>
            <a:cxnSpLocks/>
          </p:cNvCxnSpPr>
          <p:nvPr/>
        </p:nvCxnSpPr>
        <p:spPr>
          <a:xfrm>
            <a:off x="10450497" y="4681558"/>
            <a:ext cx="0" cy="255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BA69CA7-B777-6605-7406-D494AD661BEA}"/>
              </a:ext>
            </a:extLst>
          </p:cNvPr>
          <p:cNvCxnSpPr>
            <a:cxnSpLocks/>
          </p:cNvCxnSpPr>
          <p:nvPr/>
        </p:nvCxnSpPr>
        <p:spPr>
          <a:xfrm>
            <a:off x="3240349" y="3428999"/>
            <a:ext cx="1260630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82174A0-1A99-E47D-D6E6-ECF64E14AE67}"/>
              </a:ext>
            </a:extLst>
          </p:cNvPr>
          <p:cNvCxnSpPr>
            <a:cxnSpLocks/>
          </p:cNvCxnSpPr>
          <p:nvPr/>
        </p:nvCxnSpPr>
        <p:spPr>
          <a:xfrm>
            <a:off x="6071805" y="1826956"/>
            <a:ext cx="261463" cy="2890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147AE76-501D-68C4-FB7C-0B02D40EDE13}"/>
              </a:ext>
            </a:extLst>
          </p:cNvPr>
          <p:cNvCxnSpPr>
            <a:cxnSpLocks/>
          </p:cNvCxnSpPr>
          <p:nvPr/>
        </p:nvCxnSpPr>
        <p:spPr>
          <a:xfrm>
            <a:off x="6071805" y="1899174"/>
            <a:ext cx="121112" cy="4211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1116087-796B-8808-449C-9E274FE247C1}"/>
              </a:ext>
            </a:extLst>
          </p:cNvPr>
          <p:cNvCxnSpPr>
            <a:cxnSpLocks/>
          </p:cNvCxnSpPr>
          <p:nvPr/>
        </p:nvCxnSpPr>
        <p:spPr>
          <a:xfrm flipH="1">
            <a:off x="5788241" y="1878160"/>
            <a:ext cx="84348" cy="44219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33D2227-0502-6FD3-3799-0A69EBC27A58}"/>
              </a:ext>
            </a:extLst>
          </p:cNvPr>
          <p:cNvCxnSpPr>
            <a:cxnSpLocks/>
          </p:cNvCxnSpPr>
          <p:nvPr/>
        </p:nvCxnSpPr>
        <p:spPr>
          <a:xfrm flipH="1">
            <a:off x="5622897" y="1860074"/>
            <a:ext cx="207518" cy="19533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47D8EC-1283-3EFC-21F0-AC8D35F28FDE}"/>
              </a:ext>
            </a:extLst>
          </p:cNvPr>
          <p:cNvCxnSpPr>
            <a:cxnSpLocks/>
          </p:cNvCxnSpPr>
          <p:nvPr/>
        </p:nvCxnSpPr>
        <p:spPr>
          <a:xfrm>
            <a:off x="5956911" y="1959173"/>
            <a:ext cx="7151" cy="4943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5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D55FB6-F50D-6877-75C8-1BD99D6E4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02" y="402106"/>
            <a:ext cx="5768840" cy="29110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204BD2-F268-2DD4-53C0-8D7C9797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238" y="1472616"/>
            <a:ext cx="4334480" cy="34866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CBDD80-77EF-8806-B0CC-5BA5D076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" r="36560"/>
          <a:stretch/>
        </p:blipFill>
        <p:spPr>
          <a:xfrm>
            <a:off x="1453802" y="3537381"/>
            <a:ext cx="3659737" cy="28027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E42523-A284-CE0A-B6D1-5F0BC9FB1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95" y="3537381"/>
            <a:ext cx="3659736" cy="2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36B135-570E-1F81-654C-2283FF722EB6}"/>
              </a:ext>
            </a:extLst>
          </p:cNvPr>
          <p:cNvSpPr txBox="1"/>
          <p:nvPr/>
        </p:nvSpPr>
        <p:spPr>
          <a:xfrm>
            <a:off x="1182950" y="313096"/>
            <a:ext cx="604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Method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BD21CD3-55F2-E6A1-7936-51AD86506538}"/>
                  </a:ext>
                </a:extLst>
              </p:cNvPr>
              <p:cNvSpPr/>
              <p:nvPr/>
            </p:nvSpPr>
            <p:spPr>
              <a:xfrm>
                <a:off x="1154097" y="1997473"/>
                <a:ext cx="2343705" cy="88776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Random Distribution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zh-CN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∼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Pedestrians, etc.</a:t>
                </a:r>
                <a:endParaRPr lang="zh-CN" alt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1BD21CD3-55F2-E6A1-7936-51AD86506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7" y="1997473"/>
                <a:ext cx="2343705" cy="887767"/>
              </a:xfrm>
              <a:prstGeom prst="roundRect">
                <a:avLst/>
              </a:prstGeom>
              <a:blipFill>
                <a:blip r:embed="rId2"/>
                <a:stretch>
                  <a:fillRect b="-2667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1FD0234-8C61-E358-F89E-DB69597D63DE}"/>
                  </a:ext>
                </a:extLst>
              </p:cNvPr>
              <p:cNvSpPr/>
              <p:nvPr/>
            </p:nvSpPr>
            <p:spPr>
              <a:xfrm>
                <a:off x="1154096" y="3465246"/>
                <a:ext cx="2343705" cy="88776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Joint</a:t>
                </a:r>
                <a:r>
                  <a:rPr lang="en-US" altLang="zh-CN" b="1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Distribution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1FD0234-8C61-E358-F89E-DB69597D6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6" y="3465246"/>
                <a:ext cx="2343705" cy="88776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D3610E3-1A5F-E572-7091-F057A6FF7205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2325949" y="2885240"/>
            <a:ext cx="1" cy="580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456D43-3AAA-FDC8-4038-579CF391A332}"/>
                  </a:ext>
                </a:extLst>
              </p:cNvPr>
              <p:cNvSpPr txBox="1"/>
              <p:nvPr/>
            </p:nvSpPr>
            <p:spPr>
              <a:xfrm>
                <a:off x="825622" y="3005966"/>
                <a:ext cx="1651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456D43-3AAA-FDC8-4038-579CF391A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2" y="3005966"/>
                <a:ext cx="165124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32883CA-4DF1-BA1F-7B2A-03575E9F03FB}"/>
                  </a:ext>
                </a:extLst>
              </p:cNvPr>
              <p:cNvSpPr/>
              <p:nvPr/>
            </p:nvSpPr>
            <p:spPr>
              <a:xfrm>
                <a:off x="1154096" y="4938930"/>
                <a:ext cx="2343705" cy="88776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Dynamics (controllable)</a:t>
                </a:r>
                <a:endParaRPr lang="en-US" altLang="zh-CN" b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32883CA-4DF1-BA1F-7B2A-03575E9F0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6" y="4938930"/>
                <a:ext cx="2343705" cy="887767"/>
              </a:xfrm>
              <a:prstGeom prst="roundRect">
                <a:avLst/>
              </a:prstGeom>
              <a:blipFill>
                <a:blip r:embed="rId5"/>
                <a:stretch>
                  <a:fillRect t="-1987" b="-264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67560D-BF93-0E9D-097A-34FE9A986766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325949" y="4353013"/>
            <a:ext cx="0" cy="585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F5A8BF-721D-0ADA-9BEE-B78C8E24AC00}"/>
                  </a:ext>
                </a:extLst>
              </p:cNvPr>
              <p:cNvSpPr txBox="1"/>
              <p:nvPr/>
            </p:nvSpPr>
            <p:spPr>
              <a:xfrm>
                <a:off x="825622" y="4473739"/>
                <a:ext cx="165124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F5A8BF-721D-0ADA-9BEE-B78C8E24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2" y="4473739"/>
                <a:ext cx="165124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25A0BD2-E5AF-E451-18FA-0ED35D0E0FE0}"/>
              </a:ext>
            </a:extLst>
          </p:cNvPr>
          <p:cNvCxnSpPr>
            <a:cxnSpLocks/>
            <a:stCxn id="12" idx="1"/>
            <a:endCxn id="3" idx="1"/>
          </p:cNvCxnSpPr>
          <p:nvPr/>
        </p:nvCxnSpPr>
        <p:spPr>
          <a:xfrm rot="10800000" flipH="1">
            <a:off x="1154095" y="2441358"/>
            <a:ext cx="1" cy="2941457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831DE2-D391-9325-3C7D-C4303A09C4D6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3497801" y="3909130"/>
            <a:ext cx="1322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463A911-819D-3D52-A631-2A2755E8CAE6}"/>
              </a:ext>
            </a:extLst>
          </p:cNvPr>
          <p:cNvSpPr/>
          <p:nvPr/>
        </p:nvSpPr>
        <p:spPr>
          <a:xfrm>
            <a:off x="4820575" y="3465246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Trajectory Predictor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endParaRPr lang="en-US" altLang="zh-CN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2D96046-91C4-37AC-13A3-FA0092C50E49}"/>
                  </a:ext>
                </a:extLst>
              </p:cNvPr>
              <p:cNvSpPr txBox="1"/>
              <p:nvPr/>
            </p:nvSpPr>
            <p:spPr>
              <a:xfrm>
                <a:off x="3333565" y="3268462"/>
                <a:ext cx="165124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History Trace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2D96046-91C4-37AC-13A3-FA0092C5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565" y="3268462"/>
                <a:ext cx="1651246" cy="584775"/>
              </a:xfrm>
              <a:prstGeom prst="rect">
                <a:avLst/>
              </a:prstGeom>
              <a:blipFill>
                <a:blip r:embed="rId7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E61EA43-4F01-3F07-DBF4-4C2120CCE6C0}"/>
              </a:ext>
            </a:extLst>
          </p:cNvPr>
          <p:cNvSpPr/>
          <p:nvPr/>
        </p:nvSpPr>
        <p:spPr>
          <a:xfrm>
            <a:off x="4820575" y="4938930"/>
            <a:ext cx="2343705" cy="887767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Controller</a:t>
            </a:r>
            <a:endParaRPr lang="en-US" altLang="zh-CN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Sampled-data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78A320D-7FDB-CAE1-0FDB-9FA592A850AD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5992428" y="4353013"/>
            <a:ext cx="0" cy="585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E6440C7-2012-AF84-47E0-BA828D324CE7}"/>
                  </a:ext>
                </a:extLst>
              </p:cNvPr>
              <p:cNvSpPr txBox="1"/>
              <p:nvPr/>
            </p:nvSpPr>
            <p:spPr>
              <a:xfrm>
                <a:off x="4318978" y="4353013"/>
                <a:ext cx="2183914" cy="591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E6440C7-2012-AF84-47E0-BA828D32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78" y="4353013"/>
                <a:ext cx="2183914" cy="591444"/>
              </a:xfrm>
              <a:prstGeom prst="rect">
                <a:avLst/>
              </a:prstGeom>
              <a:blipFill>
                <a:blip r:embed="rId8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1D0165-4E6C-7AEF-41E0-834BEABD3A22}"/>
              </a:ext>
            </a:extLst>
          </p:cNvPr>
          <p:cNvCxnSpPr>
            <a:cxnSpLocks/>
            <a:stCxn id="36" idx="1"/>
            <a:endCxn id="12" idx="3"/>
          </p:cNvCxnSpPr>
          <p:nvPr/>
        </p:nvCxnSpPr>
        <p:spPr>
          <a:xfrm flipH="1">
            <a:off x="3497801" y="5382814"/>
            <a:ext cx="13227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5A0609-0918-67D9-C96D-8A4464C8F8E0}"/>
                  </a:ext>
                </a:extLst>
              </p:cNvPr>
              <p:cNvSpPr txBox="1"/>
              <p:nvPr/>
            </p:nvSpPr>
            <p:spPr>
              <a:xfrm>
                <a:off x="3227033" y="5432123"/>
                <a:ext cx="195309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Safe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zh-CN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95A0609-0918-67D9-C96D-8A4464C8F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033" y="5432123"/>
                <a:ext cx="1953090" cy="584775"/>
              </a:xfrm>
              <a:prstGeom prst="rect">
                <a:avLst/>
              </a:prstGeom>
              <a:blipFill>
                <a:blip r:embed="rId9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BAB2DA7-A7BD-64D5-34F3-F8C1958C7B34}"/>
                  </a:ext>
                </a:extLst>
              </p:cNvPr>
              <p:cNvSpPr/>
              <p:nvPr/>
            </p:nvSpPr>
            <p:spPr>
              <a:xfrm>
                <a:off x="4820574" y="1662528"/>
                <a:ext cx="2343705" cy="1603400"/>
              </a:xfrm>
              <a:prstGeom prst="roundRect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Calibration Dataset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</a:rPr>
                      <m:t>𝓓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</a:t>
                </a:r>
                <a:endParaRPr lang="en-US" altLang="zh-CN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…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𝑐𝑎𝑙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3BAB2DA7-A7BD-64D5-34F3-F8C1958C7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574" y="1662528"/>
                <a:ext cx="2343705" cy="1603400"/>
              </a:xfrm>
              <a:prstGeom prst="roundRect">
                <a:avLst/>
              </a:prstGeom>
              <a:blipFill>
                <a:blip r:embed="rId10"/>
                <a:stretch>
                  <a:fillRect t="-4478" b="-5597"/>
                </a:stretch>
              </a:blipFill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AC3C0E4-CDE7-63EE-77B9-0D8D6A3C37F3}"/>
              </a:ext>
            </a:extLst>
          </p:cNvPr>
          <p:cNvCxnSpPr>
            <a:cxnSpLocks/>
            <a:stCxn id="45" idx="3"/>
            <a:endCxn id="36" idx="3"/>
          </p:cNvCxnSpPr>
          <p:nvPr/>
        </p:nvCxnSpPr>
        <p:spPr>
          <a:xfrm>
            <a:off x="7164279" y="2464228"/>
            <a:ext cx="1" cy="2918586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 descr="复选标记">
            <a:extLst>
              <a:ext uri="{FF2B5EF4-FFF2-40B4-BE49-F238E27FC236}">
                <a16:creationId xmlns:a16="http://schemas.microsoft.com/office/drawing/2014/main" id="{F76661B7-0C3E-359F-29E5-AFA53D7941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764" y="5493690"/>
            <a:ext cx="461639" cy="461639"/>
          </a:xfrm>
          <a:prstGeom prst="rect">
            <a:avLst/>
          </a:prstGeom>
        </p:spPr>
      </p:pic>
      <p:sp>
        <p:nvSpPr>
          <p:cNvPr id="17" name="圆: 空心 16">
            <a:extLst>
              <a:ext uri="{FF2B5EF4-FFF2-40B4-BE49-F238E27FC236}">
                <a16:creationId xmlns:a16="http://schemas.microsoft.com/office/drawing/2014/main" id="{58F1D900-0EFD-3A24-F9E3-FBA8E380395B}"/>
              </a:ext>
            </a:extLst>
          </p:cNvPr>
          <p:cNvSpPr/>
          <p:nvPr/>
        </p:nvSpPr>
        <p:spPr>
          <a:xfrm>
            <a:off x="386182" y="5432121"/>
            <a:ext cx="594801" cy="584775"/>
          </a:xfrm>
          <a:prstGeom prst="donut">
            <a:avLst>
              <a:gd name="adj" fmla="val 526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5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8684</TotalTime>
  <Words>575</Words>
  <Application>Microsoft Office PowerPoint</Application>
  <PresentationFormat>宽屏</PresentationFormat>
  <Paragraphs>218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wenwen shan</dc:creator>
  <cp:lastModifiedBy>wenwen shan</cp:lastModifiedBy>
  <cp:revision>21</cp:revision>
  <dcterms:created xsi:type="dcterms:W3CDTF">2024-09-11T00:48:00Z</dcterms:created>
  <dcterms:modified xsi:type="dcterms:W3CDTF">2025-09-16T14:52:05Z</dcterms:modified>
</cp:coreProperties>
</file>