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315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506" y="-168"/>
      </p:cViewPr>
      <p:guideLst>
        <p:guide orient="horz" pos="201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88400"/>
            <a:ext cx="62179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7120"/>
            <a:ext cx="51206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56332"/>
            <a:ext cx="164592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56332"/>
            <a:ext cx="481584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113110"/>
            <a:ext cx="621792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712932"/>
            <a:ext cx="621792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93523"/>
            <a:ext cx="323088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493523"/>
            <a:ext cx="323088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32772"/>
            <a:ext cx="323215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29883"/>
            <a:ext cx="323215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432772"/>
            <a:ext cx="3233421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029883"/>
            <a:ext cx="3233421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54847"/>
            <a:ext cx="2406650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54850"/>
            <a:ext cx="408940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339430"/>
            <a:ext cx="2406650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480560"/>
            <a:ext cx="438912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571923"/>
            <a:ext cx="438912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009515"/>
            <a:ext cx="438912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56329"/>
            <a:ext cx="658368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93523"/>
            <a:ext cx="658368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932597"/>
            <a:ext cx="1706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2BFA-4B21-4805-AD11-6039BA186F96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932597"/>
            <a:ext cx="23164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932597"/>
            <a:ext cx="1706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67EF-D1EE-464F-99C4-AD0C4025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Process 58"/>
          <p:cNvSpPr/>
          <p:nvPr/>
        </p:nvSpPr>
        <p:spPr>
          <a:xfrm>
            <a:off x="2590800" y="967264"/>
            <a:ext cx="1828800" cy="182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590800" y="814864"/>
            <a:ext cx="18288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52800" y="4455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 rot="16200000">
            <a:off x="1327665" y="1697000"/>
            <a:ext cx="1828800" cy="369332"/>
            <a:chOff x="533400" y="1992869"/>
            <a:chExt cx="1828800" cy="369332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533400" y="2362200"/>
              <a:ext cx="18288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295401" y="199286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1729264"/>
            <a:ext cx="18288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495800" y="1805464"/>
            <a:ext cx="152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019800" y="162040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52800" y="281791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52400" y="76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Ideal approach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46959" y="3491615"/>
            <a:ext cx="990601" cy="2350534"/>
            <a:chOff x="2133599" y="3491615"/>
            <a:chExt cx="990601" cy="2350534"/>
          </a:xfrm>
        </p:grpSpPr>
        <p:sp>
          <p:nvSpPr>
            <p:cNvPr id="72" name="Flowchart: Process 71"/>
            <p:cNvSpPr/>
            <p:nvPr/>
          </p:nvSpPr>
          <p:spPr>
            <a:xfrm>
              <a:off x="2667000" y="4013347"/>
              <a:ext cx="457200" cy="1828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667000" y="3860947"/>
              <a:ext cx="4572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732314" y="34916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 rot="16200000">
              <a:off x="1403865" y="4743083"/>
              <a:ext cx="1828800" cy="369332"/>
              <a:chOff x="533400" y="1992869"/>
              <a:chExt cx="1828800" cy="369332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533400" y="2362200"/>
                <a:ext cx="1828800" cy="0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295401" y="199286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2667000" y="4775347"/>
              <a:ext cx="4572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106092" y="4466123"/>
            <a:ext cx="9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429001" y="4851156"/>
            <a:ext cx="2590799" cy="3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19800" y="466649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1800" y="5863995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" y="3124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Real approach</a:t>
            </a:r>
            <a:endParaRPr lang="en-US" sz="2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152400" y="3491224"/>
            <a:ext cx="990601" cy="2350534"/>
            <a:chOff x="2133599" y="3491615"/>
            <a:chExt cx="990601" cy="2350534"/>
          </a:xfrm>
        </p:grpSpPr>
        <p:sp>
          <p:nvSpPr>
            <p:cNvPr id="92" name="Flowchart: Process 91"/>
            <p:cNvSpPr/>
            <p:nvPr/>
          </p:nvSpPr>
          <p:spPr>
            <a:xfrm>
              <a:off x="2667000" y="4013347"/>
              <a:ext cx="457200" cy="1828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667000" y="3860947"/>
              <a:ext cx="4572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732314" y="34916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16200000">
              <a:off x="1403865" y="4743083"/>
              <a:ext cx="1828800" cy="369332"/>
              <a:chOff x="533400" y="1992869"/>
              <a:chExt cx="1828800" cy="369332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>
                <a:off x="533400" y="2362200"/>
                <a:ext cx="1828800" cy="0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1295401" y="199286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2667000" y="4775347"/>
              <a:ext cx="4572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1199909" y="4835951"/>
            <a:ext cx="9336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5625" y="4449950"/>
            <a:ext cx="9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52400" y="413266"/>
            <a:ext cx="990601" cy="2350534"/>
            <a:chOff x="2133599" y="3491615"/>
            <a:chExt cx="990601" cy="2350534"/>
          </a:xfrm>
        </p:grpSpPr>
        <p:sp>
          <p:nvSpPr>
            <p:cNvPr id="102" name="Flowchart: Process 101"/>
            <p:cNvSpPr/>
            <p:nvPr/>
          </p:nvSpPr>
          <p:spPr>
            <a:xfrm>
              <a:off x="2667000" y="4013347"/>
              <a:ext cx="457200" cy="1828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2667000" y="3860947"/>
              <a:ext cx="4572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732314" y="34916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 rot="16200000">
              <a:off x="1403865" y="4743083"/>
              <a:ext cx="1828800" cy="369332"/>
              <a:chOff x="533400" y="1992869"/>
              <a:chExt cx="1828800" cy="369332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533400" y="2362200"/>
                <a:ext cx="1828800" cy="0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1295401" y="199286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2667000" y="4775347"/>
              <a:ext cx="4572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>
            <a:off x="1154219" y="1789867"/>
            <a:ext cx="9336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29935" y="1403866"/>
            <a:ext cx="9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802777" y="1386145"/>
            <a:ext cx="9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5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vinyals</dc:creator>
  <cp:lastModifiedBy>vinyals</cp:lastModifiedBy>
  <cp:revision>9</cp:revision>
  <dcterms:created xsi:type="dcterms:W3CDTF">2012-11-15T13:30:04Z</dcterms:created>
  <dcterms:modified xsi:type="dcterms:W3CDTF">2012-11-15T14:33:02Z</dcterms:modified>
</cp:coreProperties>
</file>