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3BA74-3ED1-0F43-B253-E56563C1AA4B}" type="datetimeFigureOut">
              <a:rPr lang="en-US" smtClean="0"/>
              <a:t>4/12/13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83C1F-17CC-6D4E-92D1-0AD144EF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8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3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32E-C2CF-A040-98D8-7E8F95799314}" type="datetimeFigureOut">
              <a:rPr lang="en-US" smtClean="0"/>
              <a:t>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407E-013A-F341-8214-B093E1705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32E-C2CF-A040-98D8-7E8F95799314}" type="datetimeFigureOut">
              <a:rPr lang="en-US" smtClean="0"/>
              <a:t>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407E-013A-F341-8214-B093E1705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0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32E-C2CF-A040-98D8-7E8F95799314}" type="datetimeFigureOut">
              <a:rPr lang="en-US" smtClean="0"/>
              <a:t>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407E-013A-F341-8214-B093E1705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6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006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32E-C2CF-A040-98D8-7E8F95799314}" type="datetimeFigureOut">
              <a:rPr lang="en-US" smtClean="0"/>
              <a:t>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407E-013A-F341-8214-B093E1705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32E-C2CF-A040-98D8-7E8F95799314}" type="datetimeFigureOut">
              <a:rPr lang="en-US" smtClean="0"/>
              <a:t>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407E-013A-F341-8214-B093E1705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9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32E-C2CF-A040-98D8-7E8F95799314}" type="datetimeFigureOut">
              <a:rPr lang="en-US" smtClean="0"/>
              <a:t>4/12/13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407E-013A-F341-8214-B093E1705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8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32E-C2CF-A040-98D8-7E8F95799314}" type="datetimeFigureOut">
              <a:rPr lang="en-US" smtClean="0"/>
              <a:t>4/12/13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407E-013A-F341-8214-B093E1705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6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32E-C2CF-A040-98D8-7E8F95799314}" type="datetimeFigureOut">
              <a:rPr lang="en-US" smtClean="0"/>
              <a:t>4/12/13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407E-013A-F341-8214-B093E1705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0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32E-C2CF-A040-98D8-7E8F95799314}" type="datetimeFigureOut">
              <a:rPr lang="en-US" smtClean="0"/>
              <a:t>4/12/13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407E-013A-F341-8214-B093E1705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8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32E-C2CF-A040-98D8-7E8F95799314}" type="datetimeFigureOut">
              <a:rPr lang="en-US" smtClean="0"/>
              <a:t>4/12/13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407E-013A-F341-8214-B093E1705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1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32E-C2CF-A040-98D8-7E8F95799314}" type="datetimeFigureOut">
              <a:rPr lang="en-US" smtClean="0"/>
              <a:t>4/12/13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407E-013A-F341-8214-B093E1705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1B32E-C2CF-A040-98D8-7E8F95799314}" type="datetimeFigureOut">
              <a:rPr lang="en-US" smtClean="0"/>
              <a:t>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5407E-013A-F341-8214-B093E1705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1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896535" y="2264084"/>
            <a:ext cx="993326" cy="1420811"/>
            <a:chOff x="3245785" y="2025959"/>
            <a:chExt cx="993326" cy="1420811"/>
          </a:xfrm>
        </p:grpSpPr>
        <p:pic>
          <p:nvPicPr>
            <p:cNvPr id="10" name="Picture 9" descr="server-linux-box-clip-ar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5785" y="2264084"/>
              <a:ext cx="770833" cy="1182686"/>
            </a:xfrm>
            <a:prstGeom prst="rect">
              <a:avLst/>
            </a:prstGeom>
          </p:spPr>
        </p:pic>
        <p:pic>
          <p:nvPicPr>
            <p:cNvPr id="12" name="Picture 11" descr="e3d94b646bcf59b9e6652dc01b6ed25d-clip-of-new-file-clip-art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4111" y="2025959"/>
              <a:ext cx="635000" cy="81756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5997147" y="2371241"/>
            <a:ext cx="993326" cy="1420811"/>
            <a:chOff x="3245785" y="2025959"/>
            <a:chExt cx="993326" cy="1420811"/>
          </a:xfrm>
        </p:grpSpPr>
        <p:pic>
          <p:nvPicPr>
            <p:cNvPr id="18" name="Picture 17" descr="server-linux-box-clip-ar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5785" y="2264084"/>
              <a:ext cx="770833" cy="1182686"/>
            </a:xfrm>
            <a:prstGeom prst="rect">
              <a:avLst/>
            </a:prstGeom>
          </p:spPr>
        </p:pic>
        <p:pic>
          <p:nvPicPr>
            <p:cNvPr id="19" name="Picture 18" descr="e3d94b646bcf59b9e6652dc01b6ed25d-clip-of-new-file-clip-art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4111" y="2025959"/>
              <a:ext cx="635000" cy="817563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2261535" y="4829484"/>
            <a:ext cx="993326" cy="1420811"/>
            <a:chOff x="3245785" y="2025959"/>
            <a:chExt cx="993326" cy="1420811"/>
          </a:xfrm>
        </p:grpSpPr>
        <p:pic>
          <p:nvPicPr>
            <p:cNvPr id="21" name="Picture 20" descr="server-linux-box-clip-ar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5785" y="2264084"/>
              <a:ext cx="770833" cy="1182686"/>
            </a:xfrm>
            <a:prstGeom prst="rect">
              <a:avLst/>
            </a:prstGeom>
          </p:spPr>
        </p:pic>
        <p:pic>
          <p:nvPicPr>
            <p:cNvPr id="22" name="Picture 21" descr="e3d94b646bcf59b9e6652dc01b6ed25d-clip-of-new-file-clip-art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4111" y="2025959"/>
              <a:ext cx="635000" cy="81756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356283" y="4829484"/>
            <a:ext cx="993326" cy="1420811"/>
            <a:chOff x="3245785" y="2025959"/>
            <a:chExt cx="993326" cy="1420811"/>
          </a:xfrm>
        </p:grpSpPr>
        <p:pic>
          <p:nvPicPr>
            <p:cNvPr id="24" name="Picture 23" descr="server-linux-box-clip-ar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5785" y="2264084"/>
              <a:ext cx="770833" cy="1182686"/>
            </a:xfrm>
            <a:prstGeom prst="rect">
              <a:avLst/>
            </a:prstGeom>
          </p:spPr>
        </p:pic>
        <p:pic>
          <p:nvPicPr>
            <p:cNvPr id="25" name="Picture 24" descr="e3d94b646bcf59b9e6652dc01b6ed25d-clip-of-new-file-clip-art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4111" y="2025959"/>
              <a:ext cx="635000" cy="817563"/>
            </a:xfrm>
            <a:prstGeom prst="rect">
              <a:avLst/>
            </a:prstGeom>
          </p:spPr>
        </p:pic>
      </p:grpSp>
      <p:cxnSp>
        <p:nvCxnSpPr>
          <p:cNvPr id="27" name="Straight Arrow Connector 26"/>
          <p:cNvCxnSpPr/>
          <p:nvPr/>
        </p:nvCxnSpPr>
        <p:spPr>
          <a:xfrm>
            <a:off x="3667368" y="3684895"/>
            <a:ext cx="444257" cy="363230"/>
          </a:xfrm>
          <a:prstGeom prst="straightConnector1">
            <a:avLst/>
          </a:prstGeom>
          <a:ln w="50800">
            <a:solidFill>
              <a:srgbClr val="4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63" y="4048125"/>
            <a:ext cx="685800" cy="43180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3460835" y="4675513"/>
            <a:ext cx="857228" cy="572228"/>
          </a:xfrm>
          <a:prstGeom prst="straightConnector1">
            <a:avLst/>
          </a:prstGeom>
          <a:ln w="50800">
            <a:solidFill>
              <a:srgbClr val="4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 flipV="1">
            <a:off x="5045728" y="3519895"/>
            <a:ext cx="857228" cy="572228"/>
          </a:xfrm>
          <a:prstGeom prst="straightConnector1">
            <a:avLst/>
          </a:prstGeom>
          <a:ln w="50800">
            <a:solidFill>
              <a:srgbClr val="4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975952" y="4642870"/>
            <a:ext cx="468102" cy="317400"/>
          </a:xfrm>
          <a:prstGeom prst="straightConnector1">
            <a:avLst/>
          </a:prstGeom>
          <a:ln w="50800">
            <a:solidFill>
              <a:srgbClr val="4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865679" y="2566290"/>
            <a:ext cx="1034564" cy="953605"/>
            <a:chOff x="1218138" y="2264084"/>
            <a:chExt cx="1034564" cy="953605"/>
          </a:xfrm>
        </p:grpSpPr>
        <p:pic>
          <p:nvPicPr>
            <p:cNvPr id="30" name="Picture 29" descr="drive-hard-disk-hi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138" y="2469354"/>
              <a:ext cx="1034564" cy="748335"/>
            </a:xfrm>
            <a:prstGeom prst="rect">
              <a:avLst/>
            </a:prstGeom>
          </p:spPr>
        </p:pic>
        <p:pic>
          <p:nvPicPr>
            <p:cNvPr id="31" name="Picture 30" descr="e3d94b646bcf59b9e6652dc01b6ed25d-clip-of-new-file-clip-art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3101" y="2264084"/>
              <a:ext cx="350798" cy="451653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283742" y="5145094"/>
            <a:ext cx="1034564" cy="953605"/>
            <a:chOff x="1218138" y="2264084"/>
            <a:chExt cx="1034564" cy="953605"/>
          </a:xfrm>
        </p:grpSpPr>
        <p:pic>
          <p:nvPicPr>
            <p:cNvPr id="35" name="Picture 34" descr="drive-hard-disk-hi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138" y="2469354"/>
              <a:ext cx="1034564" cy="748335"/>
            </a:xfrm>
            <a:prstGeom prst="rect">
              <a:avLst/>
            </a:prstGeom>
          </p:spPr>
        </p:pic>
        <p:pic>
          <p:nvPicPr>
            <p:cNvPr id="36" name="Picture 35" descr="e3d94b646bcf59b9e6652dc01b6ed25d-clip-of-new-file-clip-art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3101" y="2264084"/>
              <a:ext cx="350798" cy="451653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7926093" y="2712001"/>
            <a:ext cx="1034564" cy="953605"/>
            <a:chOff x="1218138" y="2264084"/>
            <a:chExt cx="1034564" cy="953605"/>
          </a:xfrm>
        </p:grpSpPr>
        <p:pic>
          <p:nvPicPr>
            <p:cNvPr id="40" name="Picture 39" descr="drive-hard-disk-hi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138" y="2469354"/>
              <a:ext cx="1034564" cy="748335"/>
            </a:xfrm>
            <a:prstGeom prst="rect">
              <a:avLst/>
            </a:prstGeom>
          </p:spPr>
        </p:pic>
        <p:pic>
          <p:nvPicPr>
            <p:cNvPr id="41" name="Picture 40" descr="e3d94b646bcf59b9e6652dc01b6ed25d-clip-of-new-file-clip-art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3101" y="2264084"/>
              <a:ext cx="350798" cy="451653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7300008" y="5170244"/>
            <a:ext cx="1034564" cy="953605"/>
            <a:chOff x="1218138" y="2264084"/>
            <a:chExt cx="1034564" cy="953605"/>
          </a:xfrm>
        </p:grpSpPr>
        <p:pic>
          <p:nvPicPr>
            <p:cNvPr id="43" name="Picture 42" descr="drive-hard-disk-hi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138" y="2469354"/>
              <a:ext cx="1034564" cy="748335"/>
            </a:xfrm>
            <a:prstGeom prst="rect">
              <a:avLst/>
            </a:prstGeom>
          </p:spPr>
        </p:pic>
        <p:pic>
          <p:nvPicPr>
            <p:cNvPr id="44" name="Picture 43" descr="e3d94b646bcf59b9e6652dc01b6ed25d-clip-of-new-file-clip-art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3101" y="2264084"/>
              <a:ext cx="350798" cy="451653"/>
            </a:xfrm>
            <a:prstGeom prst="rect">
              <a:avLst/>
            </a:prstGeom>
          </p:spPr>
        </p:pic>
      </p:grpSp>
      <p:cxnSp>
        <p:nvCxnSpPr>
          <p:cNvPr id="45" name="Straight Arrow Connector 44"/>
          <p:cNvCxnSpPr/>
          <p:nvPr/>
        </p:nvCxnSpPr>
        <p:spPr>
          <a:xfrm>
            <a:off x="2029264" y="3156313"/>
            <a:ext cx="625232" cy="0"/>
          </a:xfrm>
          <a:prstGeom prst="straightConnector1">
            <a:avLst/>
          </a:prstGeom>
          <a:ln w="50800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440642" y="5647047"/>
            <a:ext cx="625232" cy="0"/>
          </a:xfrm>
          <a:prstGeom prst="straightConnector1">
            <a:avLst/>
          </a:prstGeom>
          <a:ln w="50800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>
            <a:off x="6494151" y="5647047"/>
            <a:ext cx="625232" cy="0"/>
          </a:xfrm>
          <a:prstGeom prst="straightConnector1">
            <a:avLst/>
          </a:prstGeom>
          <a:ln w="50800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>
            <a:off x="7119383" y="3188804"/>
            <a:ext cx="625232" cy="0"/>
          </a:xfrm>
          <a:prstGeom prst="straightConnector1">
            <a:avLst/>
          </a:prstGeom>
          <a:ln w="50800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2270" y="3641967"/>
            <a:ext cx="281459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Prefetch</a:t>
            </a:r>
            <a:r>
              <a:rPr lang="en-US" sz="24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next batch</a:t>
            </a:r>
          </a:p>
          <a:p>
            <a:r>
              <a:rPr lang="en-US" sz="24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4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hen working on</a:t>
            </a:r>
          </a:p>
          <a:p>
            <a:r>
              <a:rPr lang="en-US" sz="24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4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he current one</a:t>
            </a:r>
            <a:endParaRPr lang="en-US" sz="2400" dirty="0">
              <a:solidFill>
                <a:schemeClr val="dk2"/>
              </a:solidFill>
              <a:latin typeface="Georgia"/>
              <a:ea typeface="Georgia"/>
              <a:cs typeface="Georgi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9861" y="2172515"/>
            <a:ext cx="1976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Minibatches</a:t>
            </a:r>
            <a:r>
              <a:rPr lang="en-US" sz="2400" dirty="0" smtClean="0">
                <a:latin typeface="Georgia"/>
                <a:cs typeface="Georgia"/>
              </a:rPr>
              <a:t> </a:t>
            </a:r>
          </a:p>
          <a:p>
            <a:r>
              <a:rPr lang="en-US" sz="2400" dirty="0">
                <a:solidFill>
                  <a:schemeClr val="dk2"/>
                </a:solidFill>
                <a:latin typeface="Georgia"/>
                <a:ea typeface="Georgia"/>
                <a:cs typeface="Georgia"/>
              </a:rPr>
              <a:t>on each node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79542" y="3880293"/>
            <a:ext cx="3141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Collective calls to</a:t>
            </a:r>
          </a:p>
          <a:p>
            <a:r>
              <a:rPr lang="en-US" sz="24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24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ompute </a:t>
            </a:r>
            <a:r>
              <a:rPr lang="en-US" sz="240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func</a:t>
            </a:r>
            <a:r>
              <a:rPr lang="en-US" sz="24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&amp; </a:t>
            </a:r>
            <a:r>
              <a:rPr lang="en-US" sz="24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grad</a:t>
            </a:r>
            <a:endParaRPr lang="en-US" sz="2400" dirty="0">
              <a:solidFill>
                <a:schemeClr val="dk2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3079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Macintosh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Yangqing Jia</dc:creator>
  <cp:lastModifiedBy>Yangqing Jia</cp:lastModifiedBy>
  <cp:revision>1</cp:revision>
  <dcterms:created xsi:type="dcterms:W3CDTF">2013-04-12T23:36:57Z</dcterms:created>
  <dcterms:modified xsi:type="dcterms:W3CDTF">2013-04-12T23:39:33Z</dcterms:modified>
</cp:coreProperties>
</file>