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F0E"/>
    <a:srgbClr val="69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76" d="100"/>
          <a:sy n="276" d="100"/>
        </p:scale>
        <p:origin x="2568" y="2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3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3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2AE1-4D4A-F74B-AF99-DF3B897BC53C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28C6-8515-8743-969C-DF895B171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479664" y="3406775"/>
            <a:ext cx="2117725" cy="171452"/>
          </a:xfrm>
          <a:custGeom>
            <a:avLst/>
            <a:gdLst>
              <a:gd name="connsiteX0" fmla="*/ 0 w 2057400"/>
              <a:gd name="connsiteY0" fmla="*/ 584200 h 660539"/>
              <a:gd name="connsiteX1" fmla="*/ 1295400 w 2057400"/>
              <a:gd name="connsiteY1" fmla="*/ 609600 h 660539"/>
              <a:gd name="connsiteX2" fmla="*/ 2057400 w 2057400"/>
              <a:gd name="connsiteY2" fmla="*/ 0 h 660539"/>
              <a:gd name="connsiteX0" fmla="*/ 0 w 2057400"/>
              <a:gd name="connsiteY0" fmla="*/ 587375 h 663946"/>
              <a:gd name="connsiteX1" fmla="*/ 1295400 w 2057400"/>
              <a:gd name="connsiteY1" fmla="*/ 612775 h 663946"/>
              <a:gd name="connsiteX2" fmla="*/ 2057400 w 2057400"/>
              <a:gd name="connsiteY2" fmla="*/ 0 h 663946"/>
              <a:gd name="connsiteX0" fmla="*/ 0 w 2057400"/>
              <a:gd name="connsiteY0" fmla="*/ 587375 h 663946"/>
              <a:gd name="connsiteX1" fmla="*/ 1295400 w 2057400"/>
              <a:gd name="connsiteY1" fmla="*/ 612775 h 663946"/>
              <a:gd name="connsiteX2" fmla="*/ 2057400 w 2057400"/>
              <a:gd name="connsiteY2" fmla="*/ 0 h 663946"/>
              <a:gd name="connsiteX0" fmla="*/ 0 w 2057400"/>
              <a:gd name="connsiteY0" fmla="*/ 587375 h 696939"/>
              <a:gd name="connsiteX1" fmla="*/ 1168400 w 2057400"/>
              <a:gd name="connsiteY1" fmla="*/ 657225 h 696939"/>
              <a:gd name="connsiteX2" fmla="*/ 2057400 w 2057400"/>
              <a:gd name="connsiteY2" fmla="*/ 0 h 696939"/>
              <a:gd name="connsiteX0" fmla="*/ 0 w 2047875"/>
              <a:gd name="connsiteY0" fmla="*/ 3175 h 657225"/>
              <a:gd name="connsiteX1" fmla="*/ 1158875 w 2047875"/>
              <a:gd name="connsiteY1" fmla="*/ 657225 h 657225"/>
              <a:gd name="connsiteX2" fmla="*/ 2047875 w 2047875"/>
              <a:gd name="connsiteY2" fmla="*/ 0 h 657225"/>
              <a:gd name="connsiteX0" fmla="*/ 0 w 2114550"/>
              <a:gd name="connsiteY0" fmla="*/ 0 h 858891"/>
              <a:gd name="connsiteX1" fmla="*/ 1225550 w 2114550"/>
              <a:gd name="connsiteY1" fmla="*/ 857250 h 858891"/>
              <a:gd name="connsiteX2" fmla="*/ 2114550 w 2114550"/>
              <a:gd name="connsiteY2" fmla="*/ 200025 h 858891"/>
              <a:gd name="connsiteX0" fmla="*/ 0 w 2117725"/>
              <a:gd name="connsiteY0" fmla="*/ 0 h 857250"/>
              <a:gd name="connsiteX1" fmla="*/ 1225550 w 2117725"/>
              <a:gd name="connsiteY1" fmla="*/ 857250 h 857250"/>
              <a:gd name="connsiteX2" fmla="*/ 2117725 w 2117725"/>
              <a:gd name="connsiteY2" fmla="*/ 3175 h 857250"/>
              <a:gd name="connsiteX0" fmla="*/ 0 w 2117725"/>
              <a:gd name="connsiteY0" fmla="*/ 0 h 174620"/>
              <a:gd name="connsiteX1" fmla="*/ 1057275 w 2117725"/>
              <a:gd name="connsiteY1" fmla="*/ 171450 h 174620"/>
              <a:gd name="connsiteX2" fmla="*/ 2117725 w 2117725"/>
              <a:gd name="connsiteY2" fmla="*/ 3175 h 174620"/>
              <a:gd name="connsiteX0" fmla="*/ 0 w 2117725"/>
              <a:gd name="connsiteY0" fmla="*/ 0 h 171452"/>
              <a:gd name="connsiteX1" fmla="*/ 1057275 w 2117725"/>
              <a:gd name="connsiteY1" fmla="*/ 171450 h 171452"/>
              <a:gd name="connsiteX2" fmla="*/ 2117725 w 2117725"/>
              <a:gd name="connsiteY2" fmla="*/ 3175 h 171452"/>
              <a:gd name="connsiteX0" fmla="*/ 0 w 2117725"/>
              <a:gd name="connsiteY0" fmla="*/ 0 h 171452"/>
              <a:gd name="connsiteX1" fmla="*/ 1057275 w 2117725"/>
              <a:gd name="connsiteY1" fmla="*/ 171450 h 171452"/>
              <a:gd name="connsiteX2" fmla="*/ 2117725 w 2117725"/>
              <a:gd name="connsiteY2" fmla="*/ 3175 h 171452"/>
              <a:gd name="connsiteX0" fmla="*/ 0 w 2117725"/>
              <a:gd name="connsiteY0" fmla="*/ 0 h 171452"/>
              <a:gd name="connsiteX1" fmla="*/ 1057275 w 2117725"/>
              <a:gd name="connsiteY1" fmla="*/ 171450 h 171452"/>
              <a:gd name="connsiteX2" fmla="*/ 2117725 w 2117725"/>
              <a:gd name="connsiteY2" fmla="*/ 3175 h 1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725" h="171452">
                <a:moveTo>
                  <a:pt x="0" y="0"/>
                </a:moveTo>
                <a:cubicBezTo>
                  <a:pt x="3175" y="89958"/>
                  <a:pt x="704321" y="170921"/>
                  <a:pt x="1057275" y="171450"/>
                </a:cubicBezTo>
                <a:cubicBezTo>
                  <a:pt x="1410229" y="171979"/>
                  <a:pt x="2109258" y="86783"/>
                  <a:pt x="2117725" y="3175"/>
                </a:cubicBezTo>
              </a:path>
            </a:pathLst>
          </a:custGeom>
          <a:ln w="50800" cap="rnd">
            <a:solidFill>
              <a:srgbClr val="693120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98740" y="2432051"/>
            <a:ext cx="1479573" cy="990600"/>
          </a:xfrm>
          <a:custGeom>
            <a:avLst/>
            <a:gdLst>
              <a:gd name="connsiteX0" fmla="*/ 0 w 2032000"/>
              <a:gd name="connsiteY0" fmla="*/ 0 h 941263"/>
              <a:gd name="connsiteX1" fmla="*/ 400050 w 2032000"/>
              <a:gd name="connsiteY1" fmla="*/ 793750 h 941263"/>
              <a:gd name="connsiteX2" fmla="*/ 1565275 w 2032000"/>
              <a:gd name="connsiteY2" fmla="*/ 873125 h 941263"/>
              <a:gd name="connsiteX3" fmla="*/ 2032000 w 2032000"/>
              <a:gd name="connsiteY3" fmla="*/ 44450 h 941263"/>
              <a:gd name="connsiteX0" fmla="*/ 0 w 2235200"/>
              <a:gd name="connsiteY0" fmla="*/ 0 h 1054178"/>
              <a:gd name="connsiteX1" fmla="*/ 603250 w 2235200"/>
              <a:gd name="connsiteY1" fmla="*/ 901700 h 1054178"/>
              <a:gd name="connsiteX2" fmla="*/ 1768475 w 2235200"/>
              <a:gd name="connsiteY2" fmla="*/ 981075 h 1054178"/>
              <a:gd name="connsiteX3" fmla="*/ 2235200 w 2235200"/>
              <a:gd name="connsiteY3" fmla="*/ 152400 h 1054178"/>
              <a:gd name="connsiteX0" fmla="*/ 28 w 2235228"/>
              <a:gd name="connsiteY0" fmla="*/ 0 h 1054178"/>
              <a:gd name="connsiteX1" fmla="*/ 603278 w 2235228"/>
              <a:gd name="connsiteY1" fmla="*/ 901700 h 1054178"/>
              <a:gd name="connsiteX2" fmla="*/ 1768503 w 2235228"/>
              <a:gd name="connsiteY2" fmla="*/ 981075 h 1054178"/>
              <a:gd name="connsiteX3" fmla="*/ 2235228 w 2235228"/>
              <a:gd name="connsiteY3" fmla="*/ 152400 h 1054178"/>
              <a:gd name="connsiteX0" fmla="*/ 28 w 2241578"/>
              <a:gd name="connsiteY0" fmla="*/ 6350 h 1072024"/>
              <a:gd name="connsiteX1" fmla="*/ 603278 w 2241578"/>
              <a:gd name="connsiteY1" fmla="*/ 908050 h 1072024"/>
              <a:gd name="connsiteX2" fmla="*/ 1768503 w 2241578"/>
              <a:gd name="connsiteY2" fmla="*/ 987425 h 1072024"/>
              <a:gd name="connsiteX3" fmla="*/ 2241578 w 2241578"/>
              <a:gd name="connsiteY3" fmla="*/ 0 h 1072024"/>
              <a:gd name="connsiteX0" fmla="*/ 28 w 2241578"/>
              <a:gd name="connsiteY0" fmla="*/ 6350 h 1072024"/>
              <a:gd name="connsiteX1" fmla="*/ 603278 w 2241578"/>
              <a:gd name="connsiteY1" fmla="*/ 908050 h 1072024"/>
              <a:gd name="connsiteX2" fmla="*/ 1768503 w 2241578"/>
              <a:gd name="connsiteY2" fmla="*/ 987425 h 1072024"/>
              <a:gd name="connsiteX3" fmla="*/ 2241578 w 2241578"/>
              <a:gd name="connsiteY3" fmla="*/ 0 h 1072024"/>
              <a:gd name="connsiteX0" fmla="*/ 25 w 2241575"/>
              <a:gd name="connsiteY0" fmla="*/ 6350 h 1145645"/>
              <a:gd name="connsiteX1" fmla="*/ 603275 w 2241575"/>
              <a:gd name="connsiteY1" fmla="*/ 908050 h 1145645"/>
              <a:gd name="connsiteX2" fmla="*/ 1485925 w 2241575"/>
              <a:gd name="connsiteY2" fmla="*/ 1082675 h 1145645"/>
              <a:gd name="connsiteX3" fmla="*/ 2241575 w 2241575"/>
              <a:gd name="connsiteY3" fmla="*/ 0 h 1145645"/>
              <a:gd name="connsiteX0" fmla="*/ 25 w 2241575"/>
              <a:gd name="connsiteY0" fmla="*/ 6350 h 1082676"/>
              <a:gd name="connsiteX1" fmla="*/ 603275 w 2241575"/>
              <a:gd name="connsiteY1" fmla="*/ 908050 h 1082676"/>
              <a:gd name="connsiteX2" fmla="*/ 1485925 w 2241575"/>
              <a:gd name="connsiteY2" fmla="*/ 1082675 h 1082676"/>
              <a:gd name="connsiteX3" fmla="*/ 2241575 w 2241575"/>
              <a:gd name="connsiteY3" fmla="*/ 0 h 1082676"/>
              <a:gd name="connsiteX0" fmla="*/ 18 w 2241568"/>
              <a:gd name="connsiteY0" fmla="*/ 6350 h 1214082"/>
              <a:gd name="connsiteX1" fmla="*/ 739793 w 2241568"/>
              <a:gd name="connsiteY1" fmla="*/ 1076325 h 1214082"/>
              <a:gd name="connsiteX2" fmla="*/ 1485918 w 2241568"/>
              <a:gd name="connsiteY2" fmla="*/ 1082675 h 1214082"/>
              <a:gd name="connsiteX3" fmla="*/ 2241568 w 2241568"/>
              <a:gd name="connsiteY3" fmla="*/ 0 h 1214082"/>
              <a:gd name="connsiteX0" fmla="*/ 24 w 2241574"/>
              <a:gd name="connsiteY0" fmla="*/ 6350 h 1161821"/>
              <a:gd name="connsiteX1" fmla="*/ 739799 w 2241574"/>
              <a:gd name="connsiteY1" fmla="*/ 1076325 h 1161821"/>
              <a:gd name="connsiteX2" fmla="*/ 1485924 w 2241574"/>
              <a:gd name="connsiteY2" fmla="*/ 1082675 h 1161821"/>
              <a:gd name="connsiteX3" fmla="*/ 2241574 w 2241574"/>
              <a:gd name="connsiteY3" fmla="*/ 0 h 1161821"/>
              <a:gd name="connsiteX0" fmla="*/ 24 w 2241574"/>
              <a:gd name="connsiteY0" fmla="*/ 6350 h 1084361"/>
              <a:gd name="connsiteX1" fmla="*/ 739799 w 2241574"/>
              <a:gd name="connsiteY1" fmla="*/ 1076325 h 1084361"/>
              <a:gd name="connsiteX2" fmla="*/ 1485924 w 2241574"/>
              <a:gd name="connsiteY2" fmla="*/ 1082675 h 1084361"/>
              <a:gd name="connsiteX3" fmla="*/ 2241574 w 2241574"/>
              <a:gd name="connsiteY3" fmla="*/ 0 h 10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574" h="1084361">
                <a:moveTo>
                  <a:pt x="24" y="6350"/>
                </a:moveTo>
                <a:cubicBezTo>
                  <a:pt x="-3416" y="533664"/>
                  <a:pt x="358799" y="1071563"/>
                  <a:pt x="739799" y="1076325"/>
                </a:cubicBezTo>
                <a:cubicBezTo>
                  <a:pt x="1120799" y="1081087"/>
                  <a:pt x="1121328" y="1087438"/>
                  <a:pt x="1485924" y="1082675"/>
                </a:cubicBezTo>
                <a:cubicBezTo>
                  <a:pt x="1850520" y="1077912"/>
                  <a:pt x="2241574" y="541867"/>
                  <a:pt x="2241574" y="0"/>
                </a:cubicBezTo>
              </a:path>
            </a:pathLst>
          </a:custGeom>
          <a:ln w="50800">
            <a:solidFill>
              <a:srgbClr val="6931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887543" y="2641600"/>
            <a:ext cx="1301967" cy="0"/>
          </a:xfrm>
          <a:prstGeom prst="line">
            <a:avLst/>
          </a:prstGeom>
          <a:ln w="50800" cap="rnd">
            <a:solidFill>
              <a:srgbClr val="6931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51979" y="2063523"/>
            <a:ext cx="773094" cy="274321"/>
            <a:chOff x="3150714" y="2063523"/>
            <a:chExt cx="773094" cy="274321"/>
          </a:xfrm>
        </p:grpSpPr>
        <p:cxnSp>
          <p:nvCxnSpPr>
            <p:cNvPr id="22" name="Curved Connector 21"/>
            <p:cNvCxnSpPr/>
            <p:nvPr/>
          </p:nvCxnSpPr>
          <p:spPr>
            <a:xfrm rot="2700000">
              <a:off x="3150714" y="2063523"/>
              <a:ext cx="274320" cy="274320"/>
            </a:xfrm>
            <a:prstGeom prst="curvedConnector3">
              <a:avLst/>
            </a:prstGeom>
            <a:ln w="47625" cap="rnd">
              <a:solidFill>
                <a:srgbClr val="9C5F0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2700000">
              <a:off x="3392014" y="2063524"/>
              <a:ext cx="274320" cy="274320"/>
            </a:xfrm>
            <a:prstGeom prst="curvedConnector3">
              <a:avLst/>
            </a:prstGeom>
            <a:ln w="47625" cap="rnd">
              <a:solidFill>
                <a:srgbClr val="9C5F0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2700000">
              <a:off x="3649488" y="2063524"/>
              <a:ext cx="274320" cy="274320"/>
            </a:xfrm>
            <a:prstGeom prst="curvedConnector3">
              <a:avLst/>
            </a:prstGeom>
            <a:ln w="47625" cap="rnd">
              <a:solidFill>
                <a:srgbClr val="9C5F0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1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Yangqing Jia</dc:creator>
  <cp:lastModifiedBy>Yangqing Jia</cp:lastModifiedBy>
  <cp:revision>3</cp:revision>
  <dcterms:created xsi:type="dcterms:W3CDTF">2013-08-31T23:16:57Z</dcterms:created>
  <dcterms:modified xsi:type="dcterms:W3CDTF">2013-08-31T23:39:14Z</dcterms:modified>
</cp:coreProperties>
</file>