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9" d="100"/>
          <a:sy n="159" d="100"/>
        </p:scale>
        <p:origin x="-22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64070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219170"/>
            <a:ext cx="7772400" cy="276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/>
              <a:t>.NET, and Service Gateways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Group members: Andre Tran, Priyanka Gangishetty, </a:t>
            </a:r>
          </a:p>
          <a:p>
            <a:pPr marL="1371600" indent="457200">
              <a:spcBef>
                <a:spcPts val="0"/>
              </a:spcBef>
              <a:buNone/>
            </a:pPr>
            <a:r>
              <a:rPr lang="en" sz="1800"/>
              <a:t>  Irena Mao, Wileen Chiu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.NET Remoting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API for interprocess communication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Replaces DCOM which allowed clients to use remote computers as local objects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Unlike DCOM it is easier to configure and scale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“Pluggable” architecture makes it flexible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.NET Remoting cont.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/>
          <a:srcRect l="51055" t="31828" r="27342" b="46754"/>
          <a:stretch/>
        </p:blipFill>
        <p:spPr>
          <a:xfrm>
            <a:off x="2317250" y="1724625"/>
            <a:ext cx="3950673" cy="22032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.NET Remoting cont.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Supports three types of remote objects: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SingleCall, Client Activated, Singleton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Includes the following prebuilt channels: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TcpChannel: uses TCP/IP with proprietary binary protocol as transport layer</a:t>
            </a:r>
          </a:p>
          <a:p>
            <a:pPr marL="914400" lvl="1" indent="-3810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HttpChannel: text based channel that is not as fast or compact but can cross firewalls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.NET Remoting cont.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Channels can choose from the following prebuilt formatters: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Binary: serializes data into compact proprietary .NET format that can only be used by .NET applications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Extended Simple Object Access Protocol: uses proprietary logic to reproduce any .NET object, but compromises interoperability with non .NET frameworks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 Gateways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253340"/>
                </a:solidFill>
              </a:rPr>
              <a:t>Service Gateway is an Application Proxy service that should be required for ALL internet facing web sites and applications</a:t>
            </a:r>
          </a:p>
          <a:p>
            <a:pPr marL="457200" lvl="0" indent="-381000" rtl="0">
              <a:spcBef>
                <a:spcPts val="0"/>
              </a:spcBef>
              <a:buClr>
                <a:srgbClr val="25334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253340"/>
                </a:solidFill>
              </a:rPr>
              <a:t>Provides a single access point for multiple service providers for multiple consumers</a:t>
            </a:r>
          </a:p>
          <a:p>
            <a:pPr marL="457200" lvl="0" indent="-381000" rtl="0">
              <a:spcBef>
                <a:spcPts val="0"/>
              </a:spcBef>
              <a:buClr>
                <a:srgbClr val="25334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253340"/>
                </a:solidFill>
              </a:rPr>
              <a:t>Eliminates the need for many mediation modules between each consumer and service provider 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25334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400">
              <a:solidFill>
                <a:srgbClr val="25334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High level architecture of application using a Service Gateway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/>
          <a:srcRect l="1097"/>
          <a:stretch/>
        </p:blipFill>
        <p:spPr>
          <a:xfrm>
            <a:off x="389650" y="1460500"/>
            <a:ext cx="8104924" cy="32403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400" dirty="0"/>
              <a:t>Roles of a Service Gateway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Protection-</a:t>
            </a:r>
          </a:p>
          <a:p>
            <a:pPr marL="9144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Authentication and authorization</a:t>
            </a:r>
          </a:p>
          <a:p>
            <a:pPr marL="9144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Prevents DoS and DDoS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Monitoring-</a:t>
            </a:r>
          </a:p>
          <a:p>
            <a:pPr marL="9144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Prepares web logs for all traffic and reports common analytics</a:t>
            </a:r>
          </a:p>
          <a:p>
            <a:pPr marL="9144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Provides features to connect to Excel/ BI tools to manually run reports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Life cycle management-</a:t>
            </a:r>
          </a:p>
          <a:p>
            <a:pPr marL="9144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Enables user routing</a:t>
            </a:r>
          </a:p>
          <a:p>
            <a:pPr marL="9144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Provides agility with the services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SGs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Static SG</a:t>
            </a:r>
          </a:p>
          <a:p>
            <a:pPr marL="9144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Services are fixed during development time and cannot be changed during runtime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Dynamic SG</a:t>
            </a:r>
          </a:p>
          <a:p>
            <a:pPr marL="9144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Services can be changed dynamically</a:t>
            </a:r>
          </a:p>
          <a:p>
            <a:pPr marL="9144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Service endpoints are delivered at runtime by a registry or database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Proxy SG</a:t>
            </a:r>
          </a:p>
          <a:p>
            <a:pPr marL="9144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Its a dynamic SG</a:t>
            </a:r>
          </a:p>
          <a:p>
            <a:pPr marL="9144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But service endpoints are held in built-in configurations 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IBM’s WebSphere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software to enable dynamic, interconnected business processes, and deliver application infrastructures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application and integration software platform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includes entire middleware infrastructure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400" dirty="0"/>
              <a:t>Core WebSphere Solutions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Application infrastructure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Connectivity, Integration and SOA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Mobile Development and Connectivity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Business Process Management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Portals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Mobile Management and Security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This Presentation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SOAP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.NET 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Service Gateways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WebSphere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SOAP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Enables communication among web services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XML-based protocol for exchanging messages and Remote Procedure Calls (RPC)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Works on existing transport protocols, like HTTP and SMTP, instead of a new one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Makes use of application layer protocol as transport protocol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.NET Framework 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Developed by Microsoft for use in Windows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Prefabricated infrastructure to develop desktop and Internet applications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Provides language interoperability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Common Language Runtime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Language neutral platform for application development and execution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Act as virtual machine that run managed codes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Features: exception handling, memory management (garbage collection), security, interoperability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Written in high level language (Visual Basic .NET or C#), compiled into intermediate language which must be interpreted by Just-In-Time compiler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cont.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Class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contains foundation classes used to build applications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has a tree structure and each class inherits functionalities of the parent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.NET framework can be extended by creating custom classes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 cont.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Windows Forms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provides ready to use interface elements such as: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windows, buttons, dialog boxes, data grids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includes a new version of the Graphics Device Interface (GDI)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responsible for representing graphical objects and transmitting them to output displays like monitors or printers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cont.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ASP .NET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provides support to build and run applications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prefabricated controls for HTML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Web Server runtime environment to dynamically generate HTML pages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109090"/>
              <a:buFont typeface="Wingdings"/>
              <a:buChar char="§"/>
            </a:pPr>
            <a:r>
              <a:rPr lang="en" sz="2200"/>
              <a:t>services like data caching to speed up often downloaded documents and security to block malicious clients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/>
          <a:srcRect l="26455" t="35023" r="52051" b="36069"/>
          <a:stretch/>
        </p:blipFill>
        <p:spPr>
          <a:xfrm>
            <a:off x="2389125" y="1665800"/>
            <a:ext cx="3930676" cy="29735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On-screen Show (16:9)</PresentationFormat>
  <Paragraphs>94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modern</vt:lpstr>
      <vt:lpstr>.NET, and Service Gateways</vt:lpstr>
      <vt:lpstr>In This Presentation</vt:lpstr>
      <vt:lpstr>SOAP</vt:lpstr>
      <vt:lpstr>.NET Framework </vt:lpstr>
      <vt:lpstr>Architecture</vt:lpstr>
      <vt:lpstr>Architecture cont.</vt:lpstr>
      <vt:lpstr>Architecture cont.</vt:lpstr>
      <vt:lpstr>Architecture cont.</vt:lpstr>
      <vt:lpstr>PowerPoint Presentation</vt:lpstr>
      <vt:lpstr>.NET Remoting</vt:lpstr>
      <vt:lpstr>.NET Remoting cont.</vt:lpstr>
      <vt:lpstr>.NET Remoting cont.</vt:lpstr>
      <vt:lpstr>.NET Remoting cont.</vt:lpstr>
      <vt:lpstr>Service Gateways</vt:lpstr>
      <vt:lpstr>High level architecture of application using a Service Gateway</vt:lpstr>
      <vt:lpstr>Roles of a Service Gateway</vt:lpstr>
      <vt:lpstr>Types of SGs</vt:lpstr>
      <vt:lpstr>IBM’s WebSphere</vt:lpstr>
      <vt:lpstr>Core WebSphere 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.NET, and Service Gateways</dc:title>
  <cp:lastModifiedBy>Andre</cp:lastModifiedBy>
  <cp:revision>1</cp:revision>
  <dcterms:modified xsi:type="dcterms:W3CDTF">2014-05-18T22:25:18Z</dcterms:modified>
</cp:coreProperties>
</file>