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2328" y="-4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3A0AD-DB80-2345-B891-9A9B21DCC3AF}" type="datetimeFigureOut">
              <a:rPr lang="en-US" smtClean="0"/>
              <a:t>6/1/14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C287E-434A-9B4D-BC89-965835805490}" type="slidenum">
              <a:rPr lang="en-US" smtClean="0"/>
              <a:t>‹#›</a:t>
            </a:fld>
            <a:endParaRPr lang="en-US"/>
          </a:p>
        </p:txBody>
      </p:sp>
    </p:spTree>
    <p:extLst>
      <p:ext uri="{BB962C8B-B14F-4D97-AF65-F5344CB8AC3E}">
        <p14:creationId xmlns:p14="http://schemas.microsoft.com/office/powerpoint/2010/main" val="39083370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Facets, which define a named interface that services method invocations from other </a:t>
            </a:r>
            <a:r>
              <a:rPr lang="en-US" dirty="0" err="1" smtClean="0"/>
              <a:t>compoents</a:t>
            </a:r>
            <a:r>
              <a:rPr lang="en-US" baseline="0" dirty="0" smtClean="0"/>
              <a:t> synchronously.  Receptacles, which provide named connection points to synchronous facets  provided by other components. Event sources/sinks, which indicate a willingness to exchange event message  with other components asynchronously.</a:t>
            </a:r>
            <a:endParaRPr lang="en-US" dirty="0"/>
          </a:p>
        </p:txBody>
      </p:sp>
      <p:sp>
        <p:nvSpPr>
          <p:cNvPr id="4" name="Slide Number Placeholder 3"/>
          <p:cNvSpPr>
            <a:spLocks noGrp="1"/>
          </p:cNvSpPr>
          <p:nvPr>
            <p:ph type="sldNum" sz="quarter" idx="10"/>
          </p:nvPr>
        </p:nvSpPr>
        <p:spPr/>
        <p:txBody>
          <a:bodyPr/>
          <a:lstStyle/>
          <a:p>
            <a:fld id="{115C287E-434A-9B4D-BC89-965835805490}" type="slidenum">
              <a:rPr lang="en-US" smtClean="0"/>
              <a:t>7</a:t>
            </a:fld>
            <a:endParaRPr lang="en-US"/>
          </a:p>
        </p:txBody>
      </p:sp>
    </p:spTree>
    <p:extLst>
      <p:ext uri="{BB962C8B-B14F-4D97-AF65-F5344CB8AC3E}">
        <p14:creationId xmlns:p14="http://schemas.microsoft.com/office/powerpoint/2010/main" val="413994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container provides the server</a:t>
            </a:r>
            <a:r>
              <a:rPr lang="en-US" baseline="0" dirty="0" smtClean="0"/>
              <a:t> runtime environment for component implementations called executors. It contains various pre-defined hooks and operations that give components access to </a:t>
            </a:r>
            <a:r>
              <a:rPr lang="en-US" baseline="0" dirty="0" err="1" smtClean="0"/>
              <a:t>stratehies</a:t>
            </a:r>
            <a:r>
              <a:rPr lang="en-US" baseline="0" dirty="0" smtClean="0"/>
              <a:t> and services, such as persistence, event notification transaction, replication, load balancing, and security. Each container defines a collection of runtime strategies and </a:t>
            </a:r>
            <a:r>
              <a:rPr lang="en-US" baseline="0" dirty="0" err="1" smtClean="0"/>
              <a:t>plocies</a:t>
            </a:r>
            <a:r>
              <a:rPr lang="en-US" baseline="0" dirty="0" smtClean="0"/>
              <a:t>, such as an event delivery </a:t>
            </a:r>
            <a:r>
              <a:rPr lang="en-US" baseline="0" dirty="0" err="1" smtClean="0"/>
              <a:t>strateg</a:t>
            </a:r>
            <a:r>
              <a:rPr lang="en-US" baseline="0" dirty="0" smtClean="0"/>
              <a:t> and component usage categories, and is </a:t>
            </a:r>
            <a:r>
              <a:rPr lang="en-US" baseline="0" dirty="0" err="1" smtClean="0"/>
              <a:t>resposible</a:t>
            </a:r>
            <a:r>
              <a:rPr lang="en-US" baseline="0" dirty="0" smtClean="0"/>
              <a:t> for </a:t>
            </a:r>
            <a:r>
              <a:rPr lang="en-US" baseline="0" dirty="0" err="1" smtClean="0"/>
              <a:t>initalizing</a:t>
            </a:r>
            <a:r>
              <a:rPr lang="en-US" baseline="0" dirty="0" smtClean="0"/>
              <a:t> and providing runtime contexts for the managed components.</a:t>
            </a:r>
            <a:endParaRPr lang="en-US" dirty="0"/>
          </a:p>
        </p:txBody>
      </p:sp>
      <p:sp>
        <p:nvSpPr>
          <p:cNvPr id="4" name="Slide Number Placeholder 3"/>
          <p:cNvSpPr>
            <a:spLocks noGrp="1"/>
          </p:cNvSpPr>
          <p:nvPr>
            <p:ph type="sldNum" sz="quarter" idx="10"/>
          </p:nvPr>
        </p:nvSpPr>
        <p:spPr/>
        <p:txBody>
          <a:bodyPr/>
          <a:lstStyle/>
          <a:p>
            <a:fld id="{115C287E-434A-9B4D-BC89-965835805490}" type="slidenum">
              <a:rPr lang="en-US" smtClean="0"/>
              <a:t>8</a:t>
            </a:fld>
            <a:endParaRPr lang="en-US"/>
          </a:p>
        </p:txBody>
      </p:sp>
    </p:spTree>
    <p:extLst>
      <p:ext uri="{BB962C8B-B14F-4D97-AF65-F5344CB8AC3E}">
        <p14:creationId xmlns:p14="http://schemas.microsoft.com/office/powerpoint/2010/main" val="22020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5C287E-434A-9B4D-BC89-965835805490}" type="slidenum">
              <a:rPr lang="en-US" smtClean="0"/>
              <a:t>11</a:t>
            </a:fld>
            <a:endParaRPr lang="en-US"/>
          </a:p>
        </p:txBody>
      </p:sp>
    </p:spTree>
    <p:extLst>
      <p:ext uri="{BB962C8B-B14F-4D97-AF65-F5344CB8AC3E}">
        <p14:creationId xmlns:p14="http://schemas.microsoft.com/office/powerpoint/2010/main" val="185534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6/1/14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6/1/14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6/1/14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6/1/14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6/1/14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6/1/14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6/1/14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6/1/14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6/1/14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6/1/14</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QoS</a:t>
            </a:r>
            <a:r>
              <a:rPr lang="en-US" dirty="0" smtClean="0"/>
              <a:t>-enabled middleware</a:t>
            </a:r>
            <a:endParaRPr lang="en-US" dirty="0"/>
          </a:p>
        </p:txBody>
      </p:sp>
      <p:sp>
        <p:nvSpPr>
          <p:cNvPr id="3" name="Subtitle 2"/>
          <p:cNvSpPr>
            <a:spLocks noGrp="1"/>
          </p:cNvSpPr>
          <p:nvPr>
            <p:ph type="subTitle" idx="1"/>
          </p:nvPr>
        </p:nvSpPr>
        <p:spPr/>
        <p:txBody>
          <a:bodyPr/>
          <a:lstStyle/>
          <a:p>
            <a:r>
              <a:rPr lang="en-US" dirty="0" smtClean="0"/>
              <a:t>by Saltanat Mashirova</a:t>
            </a:r>
            <a:endParaRPr lang="en-US" dirty="0"/>
          </a:p>
        </p:txBody>
      </p:sp>
    </p:spTree>
    <p:extLst>
      <p:ext uri="{BB962C8B-B14F-4D97-AF65-F5344CB8AC3E}">
        <p14:creationId xmlns:p14="http://schemas.microsoft.com/office/powerpoint/2010/main" val="336203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QoS</a:t>
            </a:r>
            <a:endParaRPr lang="en-US" dirty="0"/>
          </a:p>
        </p:txBody>
      </p:sp>
      <p:sp>
        <p:nvSpPr>
          <p:cNvPr id="3" name="Content Placeholder 2"/>
          <p:cNvSpPr>
            <a:spLocks noGrp="1"/>
          </p:cNvSpPr>
          <p:nvPr>
            <p:ph idx="1"/>
          </p:nvPr>
        </p:nvSpPr>
        <p:spPr/>
        <p:txBody>
          <a:bodyPr/>
          <a:lstStyle/>
          <a:p>
            <a:r>
              <a:rPr lang="en-US" dirty="0" smtClean="0"/>
              <a:t>Due to the limitations described above, it is necessary to extend standard middleware specifications so that they provide better abstractions for controlling and managing both functional and </a:t>
            </a:r>
            <a:r>
              <a:rPr lang="en-US" dirty="0" err="1" smtClean="0"/>
              <a:t>QoS</a:t>
            </a:r>
            <a:r>
              <a:rPr lang="en-US" dirty="0" smtClean="0"/>
              <a:t> aspects of DRE systems. What is needed is </a:t>
            </a:r>
            <a:r>
              <a:rPr lang="en-US" dirty="0" err="1" smtClean="0"/>
              <a:t>QoS</a:t>
            </a:r>
            <a:r>
              <a:rPr lang="en-US" dirty="0" smtClean="0"/>
              <a:t>-enabled component middleware that preserves existing support for heterogeneity in standard component middleware.</a:t>
            </a:r>
            <a:endParaRPr lang="en-US" dirty="0"/>
          </a:p>
        </p:txBody>
      </p:sp>
    </p:spTree>
    <p:extLst>
      <p:ext uri="{BB962C8B-B14F-4D97-AF65-F5344CB8AC3E}">
        <p14:creationId xmlns:p14="http://schemas.microsoft.com/office/powerpoint/2010/main" val="403257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CIAO</a:t>
            </a:r>
            <a:endParaRPr lang="en-US" dirty="0"/>
          </a:p>
        </p:txBody>
      </p:sp>
      <p:sp>
        <p:nvSpPr>
          <p:cNvPr id="6" name="Content Placeholder 5"/>
          <p:cNvSpPr>
            <a:spLocks noGrp="1"/>
          </p:cNvSpPr>
          <p:nvPr>
            <p:ph idx="1"/>
          </p:nvPr>
        </p:nvSpPr>
        <p:spPr/>
        <p:txBody>
          <a:bodyPr/>
          <a:lstStyle/>
          <a:p>
            <a:r>
              <a:rPr lang="en-US" dirty="0" smtClean="0"/>
              <a:t>CIAO supports Lightweight CCM mechanisms that enable the specification, validation, packaging, configuration, and deployment of component assemblies and integrates these mechanisms with TAO’s Real-time CORBA features, such as thread-pools, lanes, and client-propagated and server-declared policies.</a:t>
            </a:r>
            <a:endParaRPr lang="en-US" dirty="0"/>
          </a:p>
        </p:txBody>
      </p:sp>
    </p:spTree>
    <p:extLst>
      <p:ext uri="{BB962C8B-B14F-4D97-AF65-F5344CB8AC3E}">
        <p14:creationId xmlns:p14="http://schemas.microsoft.com/office/powerpoint/2010/main" val="25059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DAnCE</a:t>
            </a:r>
            <a:endParaRPr lang="en-US" dirty="0"/>
          </a:p>
        </p:txBody>
      </p:sp>
      <p:sp>
        <p:nvSpPr>
          <p:cNvPr id="3" name="Content Placeholder 2"/>
          <p:cNvSpPr>
            <a:spLocks noGrp="1"/>
          </p:cNvSpPr>
          <p:nvPr>
            <p:ph idx="1"/>
          </p:nvPr>
        </p:nvSpPr>
        <p:spPr/>
        <p:txBody>
          <a:bodyPr/>
          <a:lstStyle/>
          <a:p>
            <a:r>
              <a:rPr lang="en-US" dirty="0" err="1" smtClean="0"/>
              <a:t>DAnCE</a:t>
            </a:r>
            <a:r>
              <a:rPr lang="en-US" dirty="0" smtClean="0"/>
              <a:t> is a middleware framework for CIAO based on the OMG’s Deployment and Configuration specification which standardizes many deployment and configuration aspects of component-based distributed applications, including component configuration, assembly, and packaging; package configuration and deployment; and resource configuration and management</a:t>
            </a:r>
            <a:endParaRPr lang="en-US" dirty="0"/>
          </a:p>
        </p:txBody>
      </p:sp>
    </p:spTree>
    <p:extLst>
      <p:ext uri="{BB962C8B-B14F-4D97-AF65-F5344CB8AC3E}">
        <p14:creationId xmlns:p14="http://schemas.microsoft.com/office/powerpoint/2010/main" val="156081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Distributed applications</a:t>
            </a:r>
            <a:endParaRPr lang="en-US" dirty="0"/>
          </a:p>
        </p:txBody>
      </p:sp>
      <p:sp>
        <p:nvSpPr>
          <p:cNvPr id="3" name="Content Placeholder 2"/>
          <p:cNvSpPr>
            <a:spLocks noGrp="1"/>
          </p:cNvSpPr>
          <p:nvPr>
            <p:ph idx="1"/>
          </p:nvPr>
        </p:nvSpPr>
        <p:spPr/>
        <p:txBody>
          <a:bodyPr/>
          <a:lstStyle/>
          <a:p>
            <a:r>
              <a:rPr lang="en-US" dirty="0" smtClean="0"/>
              <a:t>Distributed applications have distinctly different characteristics than conventional desktop or back office applications in that the right answer delivered too late can become the wrong answer, i.e., failure to meet key </a:t>
            </a:r>
            <a:r>
              <a:rPr lang="en-US" dirty="0" err="1" smtClean="0"/>
              <a:t>QoS</a:t>
            </a:r>
            <a:r>
              <a:rPr lang="en-US" dirty="0" smtClean="0"/>
              <a:t> requirements can lead to catastrophic consequences. Middleware that can satisfy stringent quality of service (</a:t>
            </a:r>
            <a:r>
              <a:rPr lang="en-US" dirty="0" err="1" smtClean="0"/>
              <a:t>QoS</a:t>
            </a:r>
            <a:r>
              <a:rPr lang="en-US" dirty="0" smtClean="0"/>
              <a:t>) requirements, such as predictability, latency, efficiency, scalability, dependability, and security, is increasingly being applied to DRE application development. </a:t>
            </a:r>
            <a:endParaRPr lang="en-US" dirty="0"/>
          </a:p>
        </p:txBody>
      </p:sp>
    </p:spTree>
    <p:extLst>
      <p:ext uri="{BB962C8B-B14F-4D97-AF65-F5344CB8AC3E}">
        <p14:creationId xmlns:p14="http://schemas.microsoft.com/office/powerpoint/2010/main" val="71016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Conventional Middleware</a:t>
            </a:r>
            <a:endParaRPr lang="en-US" dirty="0"/>
          </a:p>
        </p:txBody>
      </p:sp>
      <p:sp>
        <p:nvSpPr>
          <p:cNvPr id="3" name="Content Placeholder 2"/>
          <p:cNvSpPr>
            <a:spLocks noGrp="1"/>
          </p:cNvSpPr>
          <p:nvPr>
            <p:ph idx="1"/>
          </p:nvPr>
        </p:nvSpPr>
        <p:spPr/>
        <p:txBody>
          <a:bodyPr/>
          <a:lstStyle/>
          <a:p>
            <a:r>
              <a:rPr lang="en-US" dirty="0" smtClean="0"/>
              <a:t>- Lack of functional boundaries</a:t>
            </a:r>
          </a:p>
          <a:p>
            <a:r>
              <a:rPr lang="en-US" dirty="0" smtClean="0"/>
              <a:t>- Lack of generic server standards</a:t>
            </a:r>
          </a:p>
          <a:p>
            <a:r>
              <a:rPr lang="en-US" dirty="0" smtClean="0"/>
              <a:t>-</a:t>
            </a:r>
            <a:r>
              <a:rPr lang="en-US" dirty="0"/>
              <a:t> </a:t>
            </a:r>
            <a:r>
              <a:rPr lang="en-US" dirty="0" smtClean="0"/>
              <a:t>Lack of software configuration and deployment standards</a:t>
            </a:r>
          </a:p>
          <a:p>
            <a:endParaRPr lang="en-US" dirty="0"/>
          </a:p>
        </p:txBody>
      </p:sp>
    </p:spTree>
    <p:extLst>
      <p:ext uri="{BB962C8B-B14F-4D97-AF65-F5344CB8AC3E}">
        <p14:creationId xmlns:p14="http://schemas.microsoft.com/office/powerpoint/2010/main" val="350848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Middleware</a:t>
            </a:r>
          </a:p>
        </p:txBody>
      </p:sp>
      <p:sp>
        <p:nvSpPr>
          <p:cNvPr id="3" name="Content Placeholder 2"/>
          <p:cNvSpPr>
            <a:spLocks noGrp="1"/>
          </p:cNvSpPr>
          <p:nvPr>
            <p:ph idx="1"/>
          </p:nvPr>
        </p:nvSpPr>
        <p:spPr/>
        <p:txBody>
          <a:bodyPr/>
          <a:lstStyle/>
          <a:p>
            <a:r>
              <a:rPr lang="en-US" dirty="0"/>
              <a:t>Component middleware is a class of middleware that enables reusable services to be composed, configured, and installed to create applications rapidly and robustly. </a:t>
            </a:r>
          </a:p>
          <a:p>
            <a:endParaRPr lang="en-US" dirty="0"/>
          </a:p>
        </p:txBody>
      </p:sp>
    </p:spTree>
    <p:extLst>
      <p:ext uri="{BB962C8B-B14F-4D97-AF65-F5344CB8AC3E}">
        <p14:creationId xmlns:p14="http://schemas.microsoft.com/office/powerpoint/2010/main" val="213122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component middleware overcome those limitations</a:t>
            </a:r>
            <a:endParaRPr lang="en-US" dirty="0"/>
          </a:p>
        </p:txBody>
      </p:sp>
      <p:sp>
        <p:nvSpPr>
          <p:cNvPr id="3" name="Content Placeholder 2"/>
          <p:cNvSpPr>
            <a:spLocks noGrp="1"/>
          </p:cNvSpPr>
          <p:nvPr>
            <p:ph idx="1"/>
          </p:nvPr>
        </p:nvSpPr>
        <p:spPr/>
        <p:txBody>
          <a:bodyPr/>
          <a:lstStyle/>
          <a:p>
            <a:r>
              <a:rPr lang="en-US" dirty="0" smtClean="0"/>
              <a:t> Creating a virtual boundary around larger application component implementations that interact with each other only through well-defined interfaces</a:t>
            </a:r>
          </a:p>
          <a:p>
            <a:r>
              <a:rPr lang="en-US" dirty="0" smtClean="0"/>
              <a:t>Defining standard container mechanisms needed to execute components in generic component servers</a:t>
            </a:r>
          </a:p>
          <a:p>
            <a:r>
              <a:rPr lang="en-US" dirty="0" smtClean="0"/>
              <a:t>Specifying the infrastructure to assemble, package, and deploy components throughout a distributed environment</a:t>
            </a:r>
            <a:endParaRPr lang="en-US" dirty="0"/>
          </a:p>
        </p:txBody>
      </p:sp>
    </p:spTree>
    <p:extLst>
      <p:ext uri="{BB962C8B-B14F-4D97-AF65-F5344CB8AC3E}">
        <p14:creationId xmlns:p14="http://schemas.microsoft.com/office/powerpoint/2010/main" val="5554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 Middleware</a:t>
            </a:r>
            <a:endParaRPr lang="en-US" dirty="0"/>
          </a:p>
        </p:txBody>
      </p:sp>
      <p:sp>
        <p:nvSpPr>
          <p:cNvPr id="3" name="Content Placeholder 2"/>
          <p:cNvSpPr>
            <a:spLocks noGrp="1"/>
          </p:cNvSpPr>
          <p:nvPr>
            <p:ph idx="1"/>
          </p:nvPr>
        </p:nvSpPr>
        <p:spPr/>
        <p:txBody>
          <a:bodyPr/>
          <a:lstStyle/>
          <a:p>
            <a:r>
              <a:rPr lang="en-US" dirty="0" smtClean="0"/>
              <a:t>CORBA Component Model (CCM) is an example of component middleware</a:t>
            </a:r>
          </a:p>
          <a:p>
            <a:r>
              <a:rPr lang="en-US" dirty="0" smtClean="0"/>
              <a:t>The CCM specification extends the CORBA object model to support the concept of components and establishes standards for implementing, packaging, assembling, and deploying component implementations.</a:t>
            </a:r>
          </a:p>
          <a:p>
            <a:r>
              <a:rPr lang="en-US" dirty="0" smtClean="0"/>
              <a:t>Component is an implementation entity that exposes a set of ports, which are named interfaces and connection points that components use to collaborate with each other</a:t>
            </a:r>
          </a:p>
          <a:p>
            <a:endParaRPr lang="en-US" dirty="0"/>
          </a:p>
        </p:txBody>
      </p:sp>
    </p:spTree>
    <p:extLst>
      <p:ext uri="{BB962C8B-B14F-4D97-AF65-F5344CB8AC3E}">
        <p14:creationId xmlns:p14="http://schemas.microsoft.com/office/powerpoint/2010/main" val="126222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Client View of CCM Components</a:t>
            </a:r>
            <a:endParaRPr lang="en-US" dirty="0"/>
          </a:p>
        </p:txBody>
      </p:sp>
      <p:pic>
        <p:nvPicPr>
          <p:cNvPr id="4" name="Content Placeholder 3"/>
          <p:cNvPicPr>
            <a:picLocks noGrp="1" noChangeAspect="1"/>
          </p:cNvPicPr>
          <p:nvPr>
            <p:ph idx="1"/>
          </p:nvPr>
        </p:nvPicPr>
        <p:blipFill>
          <a:blip r:embed="rId3"/>
          <a:srcRect l="12407" r="12407"/>
          <a:stretch>
            <a:fillRect/>
          </a:stretch>
        </p:blipFill>
        <p:spPr>
          <a:xfrm>
            <a:off x="1262064" y="1612900"/>
            <a:ext cx="6874134" cy="3815230"/>
          </a:xfrm>
        </p:spPr>
      </p:pic>
    </p:spTree>
    <p:extLst>
      <p:ext uri="{BB962C8B-B14F-4D97-AF65-F5344CB8AC3E}">
        <p14:creationId xmlns:p14="http://schemas.microsoft.com/office/powerpoint/2010/main" val="315329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 of the CCM Run-time Architecture</a:t>
            </a:r>
            <a:endParaRPr lang="en-US" dirty="0"/>
          </a:p>
        </p:txBody>
      </p:sp>
      <p:pic>
        <p:nvPicPr>
          <p:cNvPr id="6" name="Content Placeholder 5"/>
          <p:cNvPicPr>
            <a:picLocks noGrp="1" noChangeAspect="1"/>
          </p:cNvPicPr>
          <p:nvPr>
            <p:ph idx="1"/>
          </p:nvPr>
        </p:nvPicPr>
        <p:blipFill>
          <a:blip r:embed="rId3"/>
          <a:srcRect t="9423" b="9423"/>
          <a:stretch>
            <a:fillRect/>
          </a:stretch>
        </p:blipFill>
        <p:spPr/>
      </p:pic>
    </p:spTree>
    <p:extLst>
      <p:ext uri="{BB962C8B-B14F-4D97-AF65-F5344CB8AC3E}">
        <p14:creationId xmlns:p14="http://schemas.microsoft.com/office/powerpoint/2010/main" val="166794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Component Middleware</a:t>
            </a:r>
            <a:endParaRPr lang="en-US" dirty="0"/>
          </a:p>
        </p:txBody>
      </p:sp>
      <p:sp>
        <p:nvSpPr>
          <p:cNvPr id="3" name="Content Placeholder 2"/>
          <p:cNvSpPr>
            <a:spLocks noGrp="1"/>
          </p:cNvSpPr>
          <p:nvPr>
            <p:ph idx="1"/>
          </p:nvPr>
        </p:nvSpPr>
        <p:spPr/>
        <p:txBody>
          <a:bodyPr/>
          <a:lstStyle/>
          <a:p>
            <a:r>
              <a:rPr lang="en-US" dirty="0" smtClean="0"/>
              <a:t>It doesn’t give us:</a:t>
            </a:r>
          </a:p>
          <a:p>
            <a:r>
              <a:rPr lang="en-US" dirty="0" smtClean="0"/>
              <a:t>Ways to specify end-to-end </a:t>
            </a:r>
            <a:r>
              <a:rPr lang="en-US" dirty="0" err="1" smtClean="0"/>
              <a:t>QoS</a:t>
            </a:r>
            <a:r>
              <a:rPr lang="en-US" dirty="0" smtClean="0"/>
              <a:t> requirements, i.e. </a:t>
            </a:r>
            <a:r>
              <a:rPr lang="en-US" dirty="0" err="1" smtClean="0"/>
              <a:t>QoS</a:t>
            </a:r>
            <a:r>
              <a:rPr lang="en-US" dirty="0" smtClean="0"/>
              <a:t> Characteristics and </a:t>
            </a:r>
            <a:r>
              <a:rPr lang="en-US" dirty="0" err="1" smtClean="0"/>
              <a:t>QoS</a:t>
            </a:r>
            <a:r>
              <a:rPr lang="en-US" dirty="0" smtClean="0"/>
              <a:t> Values</a:t>
            </a:r>
          </a:p>
          <a:p>
            <a:r>
              <a:rPr lang="en-US" dirty="0" smtClean="0"/>
              <a:t>Ways to specify adaptation strategies for how Resource Consuming Components can coordinate with other entities in order to meet </a:t>
            </a:r>
            <a:r>
              <a:rPr lang="en-US" dirty="0" err="1" smtClean="0"/>
              <a:t>QoS</a:t>
            </a:r>
            <a:r>
              <a:rPr lang="en-US" dirty="0" smtClean="0"/>
              <a:t> requirements</a:t>
            </a:r>
          </a:p>
          <a:p>
            <a:r>
              <a:rPr lang="en-US" dirty="0" smtClean="0"/>
              <a:t>Ways to specify </a:t>
            </a:r>
            <a:r>
              <a:rPr lang="en-US" dirty="0" err="1" smtClean="0"/>
              <a:t>QoS</a:t>
            </a:r>
            <a:r>
              <a:rPr lang="en-US" dirty="0" smtClean="0"/>
              <a:t> management which cross multiple system and application level boundaries</a:t>
            </a:r>
            <a:endParaRPr lang="en-US" dirty="0"/>
          </a:p>
        </p:txBody>
      </p:sp>
    </p:spTree>
    <p:extLst>
      <p:ext uri="{BB962C8B-B14F-4D97-AF65-F5344CB8AC3E}">
        <p14:creationId xmlns:p14="http://schemas.microsoft.com/office/powerpoint/2010/main" val="3817043316"/>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1532</TotalTime>
  <Words>628</Words>
  <Application>Microsoft Macintosh PowerPoint</Application>
  <PresentationFormat>On-screen Show (4:3)</PresentationFormat>
  <Paragraphs>36</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Revolution</vt:lpstr>
      <vt:lpstr>QoS-enabled middleware</vt:lpstr>
      <vt:lpstr>Distributed applications</vt:lpstr>
      <vt:lpstr>Limits of Conventional Middleware</vt:lpstr>
      <vt:lpstr>Component Middleware</vt:lpstr>
      <vt:lpstr>How component middleware overcome those limitations</vt:lpstr>
      <vt:lpstr>Component Middleware</vt:lpstr>
      <vt:lpstr>Client View of CCM Components</vt:lpstr>
      <vt:lpstr>Overview of the CCM Run-time Architecture</vt:lpstr>
      <vt:lpstr>Limitations of Component Middleware</vt:lpstr>
      <vt:lpstr>QoS</vt:lpstr>
      <vt:lpstr>CIAO</vt:lpstr>
      <vt:lpstr>DAnCE</vt:lpstr>
    </vt:vector>
  </TitlesOfParts>
  <Company>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and QoS-enabled middleware</dc:title>
  <dc:creator>Saltanat Mashirova</dc:creator>
  <cp:lastModifiedBy>Saltanat Mashirova</cp:lastModifiedBy>
  <cp:revision>13</cp:revision>
  <dcterms:created xsi:type="dcterms:W3CDTF">2014-06-01T07:02:43Z</dcterms:created>
  <dcterms:modified xsi:type="dcterms:W3CDTF">2014-06-02T08:34:51Z</dcterms:modified>
</cp:coreProperties>
</file>