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4"/>
  </p:notesMasterIdLst>
  <p:sldIdLst>
    <p:sldId id="351" r:id="rId2"/>
    <p:sldId id="617" r:id="rId3"/>
    <p:sldId id="645" r:id="rId4"/>
    <p:sldId id="619" r:id="rId5"/>
    <p:sldId id="646" r:id="rId6"/>
    <p:sldId id="621" r:id="rId7"/>
    <p:sldId id="622" r:id="rId8"/>
    <p:sldId id="623" r:id="rId9"/>
    <p:sldId id="624" r:id="rId10"/>
    <p:sldId id="647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48" r:id="rId25"/>
    <p:sldId id="640" r:id="rId26"/>
    <p:sldId id="641" r:id="rId27"/>
    <p:sldId id="650" r:id="rId28"/>
    <p:sldId id="642" r:id="rId29"/>
    <p:sldId id="651" r:id="rId30"/>
    <p:sldId id="643" r:id="rId31"/>
    <p:sldId id="649" r:id="rId32"/>
    <p:sldId id="26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1" autoAdjust="0"/>
    <p:restoredTop sz="76036" autoAdjust="0"/>
  </p:normalViewPr>
  <p:slideViewPr>
    <p:cSldViewPr>
      <p:cViewPr varScale="1">
        <p:scale>
          <a:sx n="53" d="100"/>
          <a:sy n="53" d="100"/>
        </p:scale>
        <p:origin x="-1122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一些耗时操作，如使用递归函数实现斐波那契数列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1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就是我们的主线程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系统在创建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线程的时候会初始化一个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同时也会创建一个与其关联的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作用就是发送与处理信息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正常工作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在当前线程中要有一个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接收与处理的消息对象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对象时会创建一个与之关联的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每个线程只能够有一个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不断地从中取出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分发给对应的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6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就是我们的主线程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系统在创建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线程的时候会初始化一个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同时也会创建一个与其关联的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作用就是发送与处理信息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正常工作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在当前线程中要有一个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接收与处理的消息对象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对象时会创建一个与之关联的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每个线程只能够有一个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不断地从中取出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分发给对应的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两个方法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7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就是我们的主线程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系统在创建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线程的时候会初始化一个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同时也会创建一个与其关联的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作用就是发送与处理信息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如果希望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正常工作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在当前线程中要有一个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接收与处理的消息对象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消息队列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对象时会创建一个与之关联的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MessageQueue;</a:t>
            </a:r>
            <a:endParaRPr lang="zh-CN" altLang="en-US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每个线程只能够有一个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MessageQueue,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不断地从中取出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分发给对应的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8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https://www.cnblogs.com/fuck1/p/5513412.html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绑定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到目标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后，自行进入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messageQueue,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等待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接受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处理。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方法：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public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static Message obtain(Handler h, int what, int arg1, int arg2, Object obj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) ,</a:t>
            </a:r>
          </a:p>
          <a:p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通过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该方法可以获得一个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消息：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baseline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 message = Message.obtain(handler,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33, 2, 3, "hello");</a:t>
            </a:r>
            <a:endParaRPr lang="en-US" altLang="zh-CN" b="0" dirty="0" smtClean="0">
              <a:latin typeface="+mn-ea"/>
              <a:ea typeface="+mn-ea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发送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消息的方式，有一点将自己绑定好了被发射的感觉，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message.sendToTarget(); ---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被动（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意会）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2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、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主动设置要发送的消息的各个属性值：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arg1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arg2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obj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，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what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。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方法：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public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final Message obtainMessage(int what, int arg1, int arg2, Object obj)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 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通过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该方法也可以获得一个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消息：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    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比如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Message message = handler.obtainMessage(3, 1, 2, "java");</a:t>
            </a:r>
            <a:endParaRPr lang="en-US" altLang="zh-CN" b="0" dirty="0" smtClean="0">
              <a:latin typeface="+mn-ea"/>
              <a:ea typeface="+mn-ea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然后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将设置好的消息，由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发送出去：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handler.sendMessage(message);----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主动（自己意会的）。</a:t>
            </a:r>
            <a:endParaRPr lang="zh-CN" altLang="en-US" b="0" dirty="0" smtClean="0">
              <a:latin typeface="+mn-ea"/>
              <a:ea typeface="+mn-ea"/>
            </a:endParaRPr>
          </a:p>
          <a:p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http://www.cnblogs.com/devinzhang/archive/2012/02/13/2350070.html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Handler.html#pubmethod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Message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第三章 第二节</a:t>
            </a:r>
            <a:br>
              <a:rPr lang="zh-CN" altLang="en-US"/>
            </a:br>
            <a:r>
              <a:rPr lang="en-US" altLang="zh-CN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中的多线程问题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0662" y="3080675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AsyncTask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621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Handler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：接受子线程发送的数据，并用此数据配合主线程更新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定义在主线程中（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线程中）；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充当主线程和子线程之间交互的中介：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Handler</a:t>
            </a:r>
            <a:r>
              <a:rPr lang="zh-CN" altLang="en-US" sz="3200" dirty="0">
                <a:solidFill>
                  <a:srgbClr val="C00000"/>
                </a:solidFill>
              </a:rPr>
              <a:t>在新启动的子线程中发送消息；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Handler</a:t>
            </a:r>
            <a:r>
              <a:rPr lang="zh-CN" altLang="en-US" sz="3200" dirty="0">
                <a:solidFill>
                  <a:srgbClr val="C00000"/>
                </a:solidFill>
              </a:rPr>
              <a:t>在主线程中获取并处理子线程所发送的消息。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Handler</a:t>
            </a:r>
            <a:r>
              <a:rPr lang="zh-CN" altLang="en-US" dirty="0"/>
              <a:t>的使用方法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505797"/>
            <a:ext cx="6552728" cy="544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6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重要的类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1017224" cy="478112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线程：创建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线程时，初始化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对象以及与其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关联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MessageQueue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：发送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处理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当前线程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接收与处理的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消息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对象；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MessageQueue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：消息队列，管理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：管理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MessageQueue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取出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分发给对应的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处理，每个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线程只有一个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Handler</a:t>
            </a:r>
            <a:r>
              <a:rPr lang="zh-CN" altLang="en-US" dirty="0"/>
              <a:t>的使用方法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52577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实现主线程与子线程的通信主要使用如下三个类：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Message</a:t>
            </a:r>
            <a:r>
              <a:rPr lang="zh-CN" altLang="en-US" sz="3200" dirty="0">
                <a:solidFill>
                  <a:srgbClr val="C00000"/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：发送带有附加参数的消息，其处理方法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由</a:t>
            </a:r>
            <a:r>
              <a:rPr lang="en-US" altLang="zh-CN" sz="3200" smtClean="0">
                <a:solidFill>
                  <a:srgbClr val="C00000"/>
                </a:solidFill>
              </a:rPr>
              <a:t>handlerMessage()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MQ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上添加消息和处理消息，通知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MQ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它要执行一个任务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sendMessage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到自己的时候执行该任务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handleMessage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，整个过程是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异步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Looper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：循环工作的线程。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 Queue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Handler</a:t>
            </a:r>
            <a:r>
              <a:rPr lang="zh-CN" altLang="en-US" dirty="0"/>
              <a:t>的使用方法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0"/>
            <a:ext cx="10814992" cy="6046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类的常用方法如下表所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列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20" y="2204864"/>
            <a:ext cx="911944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767408" y="5793795"/>
            <a:ext cx="11424592" cy="1064205"/>
          </a:xfrm>
        </p:spPr>
        <p:txBody>
          <a:bodyPr>
            <a:normAutofit fontScale="92500"/>
          </a:bodyPr>
          <a:lstStyle/>
          <a:p>
            <a:pPr lvl="1">
              <a:spcAft>
                <a:spcPts val="600"/>
              </a:spcAft>
              <a:defRPr/>
            </a:pPr>
            <a:r>
              <a:rPr lang="zh-CN" altLang="en-US" sz="3200" smtClean="0"/>
              <a:t>详细</a:t>
            </a:r>
            <a:r>
              <a:rPr lang="zh-CN" altLang="en-US" sz="3200" dirty="0"/>
              <a:t>信息请</a:t>
            </a:r>
            <a:r>
              <a:rPr lang="zh-CN" altLang="en-US" sz="3200"/>
              <a:t>参考</a:t>
            </a:r>
            <a:r>
              <a:rPr lang="zh-CN" altLang="en-US" sz="3200" smtClean="0"/>
              <a:t>：</a:t>
            </a:r>
            <a:endParaRPr lang="en-US" altLang="zh-CN" sz="320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zh-CN" sz="240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://developer.android.com/reference/android/os/Handler.html#pubmethods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670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Message</a:t>
            </a:r>
            <a:r>
              <a:rPr lang="zh-CN" altLang="en-US" dirty="0"/>
              <a:t>消息解决多线程问题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56185"/>
            <a:ext cx="10369152" cy="22608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基本流程：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，并添加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handleMessage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使用自定义的</a:t>
            </a:r>
            <a:r>
              <a:rPr lang="zh-CN" altLang="en-US" sz="2800" dirty="0">
                <a:solidFill>
                  <a:srgbClr val="C00000"/>
                </a:solidFill>
              </a:rPr>
              <a:t>匿名子类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的方法创建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对象，并重写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handleMessage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方法实现消息的处理。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5560" y="3573016"/>
            <a:ext cx="7992888" cy="295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Handler handler = new Handler()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void handleMessage (Message msg)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switch (msg.what)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case MSG_CURRENT: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TODO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break;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}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Message</a:t>
            </a:r>
            <a:r>
              <a:rPr lang="zh-CN" altLang="en-US" dirty="0"/>
              <a:t>消息解决多线程问题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4"/>
            <a:ext cx="10742984" cy="20448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基本流程：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</a:t>
            </a:r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Thread</a:t>
            </a:r>
            <a:r>
              <a:rPr lang="zh-CN" altLang="en-US" dirty="0">
                <a:solidFill>
                  <a:srgbClr val="C00000"/>
                </a:solidFill>
              </a:rPr>
              <a:t>对象的</a:t>
            </a:r>
            <a:r>
              <a:rPr lang="en-US" altLang="zh-CN" dirty="0">
                <a:solidFill>
                  <a:srgbClr val="C00000"/>
                </a:solidFill>
              </a:rPr>
              <a:t>run</a:t>
            </a:r>
            <a:r>
              <a:rPr lang="zh-CN" altLang="en-US" dirty="0">
                <a:solidFill>
                  <a:srgbClr val="C00000"/>
                </a:solidFill>
              </a:rPr>
              <a:t>方法中发送消息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使用自定义的</a:t>
            </a:r>
            <a:r>
              <a:rPr lang="zh-CN" altLang="en-US" sz="2800" dirty="0">
                <a:solidFill>
                  <a:srgbClr val="C00000"/>
                </a:solidFill>
              </a:rPr>
              <a:t>匿名子类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的方法创建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对象，并重写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方法实现消息的参数设置和添加到消息队列中等操作。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5560" y="3608472"/>
            <a:ext cx="7992888" cy="2769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Thread backgroundThread = new Thread()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void run()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Message msg = handler.obtainMessage();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msg.what = MSG_CURRENT;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handler.sendMessage(msg);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57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Message</a:t>
            </a:r>
            <a:r>
              <a:rPr lang="zh-CN" altLang="en-US" dirty="0">
                <a:latin typeface="+mj-ea"/>
              </a:rPr>
              <a:t>消息解决多线程问题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484785"/>
            <a:ext cx="10742984" cy="38164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流程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Thread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altLang="zh-CN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altLang="zh-CN" sz="28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对象的常用方法和属性参考：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71600" lvl="3" indent="0">
              <a:spcAft>
                <a:spcPts val="600"/>
              </a:spcAft>
              <a:buNone/>
              <a:defRPr/>
            </a:pPr>
            <a:r>
              <a:rPr lang="en-US" altLang="zh-CN" dirty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developer.android.com/reference/android/os/Message.html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07568" y="2891722"/>
            <a:ext cx="7992888" cy="609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backgroundThread.start();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4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Message</a:t>
            </a:r>
            <a:r>
              <a:rPr lang="zh-CN" altLang="en-US" dirty="0">
                <a:latin typeface="+mj-ea"/>
              </a:rPr>
              <a:t>消息解决多线程问题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实例：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模拟进度条的加载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对象模拟进度条的加载。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应用启动后，触发子线程，进度条每秒钟增加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5%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若进度条增加到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100%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，则停止子线程。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消息队列中，移除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Runnable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对象的方法为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5013176"/>
            <a:ext cx="7992888" cy="609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h.removeCallbacks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 Runnable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 );</a:t>
            </a:r>
          </a:p>
        </p:txBody>
      </p:sp>
    </p:spTree>
    <p:extLst>
      <p:ext uri="{BB962C8B-B14F-4D97-AF65-F5344CB8AC3E}">
        <p14:creationId xmlns:p14="http://schemas.microsoft.com/office/powerpoint/2010/main" val="34314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1981200" y="1600201"/>
            <a:ext cx="821925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掌握在</a:t>
            </a:r>
            <a:r>
              <a:rPr lang="en-US" altLang="zh-CN" dirty="0"/>
              <a:t>Android</a:t>
            </a:r>
            <a:r>
              <a:rPr lang="zh-CN" altLang="en-US"/>
              <a:t>中多线程的使用方法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8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典型</a:t>
            </a:r>
            <a:r>
              <a:rPr lang="zh-CN" altLang="en-US" dirty="0">
                <a:latin typeface="+mj-ea"/>
              </a:rP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模拟图片的异步加载。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在一个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视图中，实现图片的异步加载功能。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图片地址来源于一个字符串数组。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典型</a:t>
            </a:r>
            <a:r>
              <a:rPr lang="zh-CN" altLang="en-US" dirty="0">
                <a:latin typeface="+mj-ea"/>
              </a:rPr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600201"/>
            <a:ext cx="1081499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模拟微博的“更多”功能。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在一个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视图中，模拟微博客户端的“更多”功能。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当用户向上滚动时，显示更多的记录信息。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记录信息存在在字符串数组中。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4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43407" y="1700808"/>
            <a:ext cx="3053741" cy="4716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12" y="1700808"/>
            <a:ext cx="3053741" cy="4716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1700808"/>
            <a:ext cx="2901126" cy="4716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93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67808" y="1593126"/>
            <a:ext cx="3240360" cy="500422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1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中的多线程问题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0662" y="4039343"/>
            <a:ext cx="6362094" cy="685801"/>
            <a:chOff x="3467195" y="1571956"/>
            <a:chExt cx="6362094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AsyncTask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3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345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/>
              <a:t>AsyncTask</a:t>
            </a:r>
            <a:r>
              <a:rPr lang="zh-CN" altLang="en-US" dirty="0"/>
              <a:t>（异步任务）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556793"/>
            <a:ext cx="10972800" cy="22322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AsyncTask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能够适当地、简单地用于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线程，这个类准许执行后台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异步任务的定义是一个在后台线程上运行，其结果是在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线程上显示的一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种类。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362528"/>
            <a:ext cx="4968552" cy="33788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bevel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的四个方法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556792"/>
            <a:ext cx="10873208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dirty="0"/>
              <a:t>异步任务执行时对应的四个方法：</a:t>
            </a:r>
            <a:endParaRPr lang="en-US" altLang="zh-CN" dirty="0"/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</a:rPr>
              <a:t>onPreExecute()</a:t>
            </a:r>
            <a:r>
              <a:rPr lang="zh-CN" altLang="en-US" sz="3200" smtClean="0"/>
              <a:t>：任务</a:t>
            </a:r>
            <a:r>
              <a:rPr lang="zh-CN" altLang="en-US" sz="3200" dirty="0"/>
              <a:t>被</a:t>
            </a:r>
            <a:r>
              <a:rPr lang="zh-CN" altLang="en-US" sz="3200"/>
              <a:t>执行</a:t>
            </a:r>
            <a:r>
              <a:rPr lang="zh-CN" altLang="en-US" sz="3200" smtClean="0"/>
              <a:t>之前调用</a:t>
            </a:r>
            <a:r>
              <a:rPr lang="en-US" altLang="zh-CN" sz="3200"/>
              <a:t>UI</a:t>
            </a:r>
            <a:r>
              <a:rPr lang="zh-CN" altLang="en-US" sz="3200" smtClean="0"/>
              <a:t>线程。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这步通常被用于设置任务，例如在用户界面显示一个</a:t>
            </a:r>
            <a:r>
              <a:rPr lang="zh-CN" altLang="en-US" sz="3200"/>
              <a:t>进度</a:t>
            </a:r>
            <a:r>
              <a:rPr lang="zh-CN" altLang="en-US" sz="3200" smtClean="0"/>
              <a:t>条。</a:t>
            </a:r>
            <a:endParaRPr lang="zh-CN" altLang="en-US" sz="3200" dirty="0"/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200" err="1">
                <a:solidFill>
                  <a:srgbClr val="C00000"/>
                </a:solidFill>
              </a:rPr>
              <a:t>doInBackground</a:t>
            </a:r>
            <a:r>
              <a:rPr lang="en-US" altLang="zh-CN" sz="3200">
                <a:solidFill>
                  <a:srgbClr val="C00000"/>
                </a:solidFill>
              </a:rPr>
              <a:t>(</a:t>
            </a:r>
            <a:r>
              <a:rPr lang="en-US" altLang="zh-CN" sz="3200" err="1">
                <a:solidFill>
                  <a:srgbClr val="C00000"/>
                </a:solidFill>
              </a:rPr>
              <a:t>Params</a:t>
            </a:r>
            <a:r>
              <a:rPr lang="en-US" altLang="zh-CN" sz="3200" smtClean="0">
                <a:solidFill>
                  <a:srgbClr val="C00000"/>
                </a:solidFill>
              </a:rPr>
              <a:t>...)</a:t>
            </a:r>
            <a:r>
              <a:rPr lang="zh-CN" altLang="en-US" sz="3200" smtClean="0"/>
              <a:t>：</a:t>
            </a:r>
            <a:r>
              <a:rPr lang="en-US" altLang="zh-CN" sz="3200" smtClean="0"/>
              <a:t>onPreExecute</a:t>
            </a:r>
            <a:r>
              <a:rPr lang="en-US" altLang="zh-CN" sz="3200" dirty="0"/>
              <a:t>()</a:t>
            </a:r>
            <a:r>
              <a:rPr lang="zh-CN" altLang="en-US" sz="3200" dirty="0"/>
              <a:t>执行完成，立刻调用</a:t>
            </a:r>
            <a:r>
              <a:rPr lang="zh-CN" altLang="en-US" sz="3200"/>
              <a:t>后台</a:t>
            </a:r>
            <a:r>
              <a:rPr lang="zh-CN" altLang="en-US" sz="3200" smtClean="0"/>
              <a:t>线程。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这步被用于执行较长时间的</a:t>
            </a:r>
            <a:r>
              <a:rPr lang="zh-CN" altLang="en-US" sz="3200"/>
              <a:t>后台</a:t>
            </a:r>
            <a:r>
              <a:rPr lang="zh-CN" altLang="en-US" sz="3200" smtClean="0"/>
              <a:t>任务；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异步任务的参数也被传到</a:t>
            </a:r>
            <a:r>
              <a:rPr lang="zh-CN" altLang="en-US" sz="3200"/>
              <a:t>这</a:t>
            </a:r>
            <a:r>
              <a:rPr lang="zh-CN" altLang="en-US" sz="3200" smtClean="0"/>
              <a:t>步；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计算的结果在这步返回，将传回到上</a:t>
            </a:r>
            <a:r>
              <a:rPr lang="zh-CN" altLang="en-US" sz="3200"/>
              <a:t>一</a:t>
            </a:r>
            <a:r>
              <a:rPr lang="zh-CN" altLang="en-US" sz="3200" smtClean="0"/>
              <a:t>步。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70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的四个方法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7408" y="1556792"/>
            <a:ext cx="10945216" cy="52578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200" smtClean="0">
                <a:solidFill>
                  <a:srgbClr val="C00000"/>
                </a:solidFill>
              </a:rPr>
              <a:t>onProgressUpdate(Progress...)</a:t>
            </a:r>
            <a:r>
              <a:rPr lang="zh-CN" altLang="en-US" sz="3200" smtClean="0"/>
              <a:t>：一</a:t>
            </a:r>
            <a:r>
              <a:rPr lang="zh-CN" altLang="en-US" sz="3200" dirty="0"/>
              <a:t>次呼叫</a:t>
            </a:r>
            <a:r>
              <a:rPr lang="en-US" altLang="zh-CN" sz="3200" dirty="0" err="1"/>
              <a:t>publishProgress</a:t>
            </a:r>
            <a:r>
              <a:rPr lang="en-US" altLang="zh-CN" sz="3200" dirty="0"/>
              <a:t>(Progress...)</a:t>
            </a:r>
            <a:r>
              <a:rPr lang="zh-CN" altLang="en-US" sz="3200" dirty="0"/>
              <a:t>后调用</a:t>
            </a:r>
            <a:r>
              <a:rPr lang="en-US" altLang="zh-CN" sz="3200" dirty="0"/>
              <a:t>UI</a:t>
            </a:r>
            <a:r>
              <a:rPr lang="zh-CN" altLang="en-US" sz="3200" dirty="0"/>
              <a:t>线程，执行的时机</a:t>
            </a:r>
            <a:r>
              <a:rPr lang="zh-CN" altLang="en-US" sz="3200"/>
              <a:t>没有</a:t>
            </a:r>
            <a:r>
              <a:rPr lang="zh-CN" altLang="en-US" sz="3200" smtClean="0"/>
              <a:t>定义。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这个方法用于在用户界面显示进度，当后台计算还在</a:t>
            </a:r>
            <a:r>
              <a:rPr lang="zh-CN" altLang="en-US" sz="3200"/>
              <a:t>进行</a:t>
            </a:r>
            <a:r>
              <a:rPr lang="zh-CN" altLang="en-US" sz="3200" smtClean="0"/>
              <a:t>时。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例如：这个方法可以被用于一个进度条动画或在文本域</a:t>
            </a:r>
            <a:r>
              <a:rPr lang="zh-CN" altLang="en-US" sz="3200"/>
              <a:t>显示</a:t>
            </a:r>
            <a:r>
              <a:rPr lang="zh-CN" altLang="en-US" sz="3200" smtClean="0"/>
              <a:t>日志。</a:t>
            </a:r>
            <a:endParaRPr lang="zh-CN" altLang="en-US" sz="3200" dirty="0"/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zh-CN" sz="3200" err="1">
                <a:solidFill>
                  <a:srgbClr val="C00000"/>
                </a:solidFill>
              </a:rPr>
              <a:t>onPostExecute</a:t>
            </a:r>
            <a:r>
              <a:rPr lang="en-US" altLang="zh-CN" sz="3200">
                <a:solidFill>
                  <a:srgbClr val="C00000"/>
                </a:solidFill>
              </a:rPr>
              <a:t>(Result</a:t>
            </a:r>
            <a:r>
              <a:rPr lang="en-US" altLang="zh-CN" sz="3200" smtClean="0">
                <a:solidFill>
                  <a:srgbClr val="C00000"/>
                </a:solidFill>
              </a:rPr>
              <a:t>)</a:t>
            </a:r>
            <a:r>
              <a:rPr lang="zh-CN" altLang="en-US" sz="3200" smtClean="0"/>
              <a:t>：当</a:t>
            </a:r>
            <a:r>
              <a:rPr lang="zh-CN" altLang="en-US" sz="3200" dirty="0"/>
              <a:t>后台计算结束时，调用</a:t>
            </a:r>
            <a:r>
              <a:rPr lang="en-US" altLang="zh-CN" sz="3200"/>
              <a:t>UI</a:t>
            </a:r>
            <a:r>
              <a:rPr lang="zh-CN" altLang="en-US" sz="3200" smtClean="0"/>
              <a:t>线程。</a:t>
            </a:r>
            <a:endParaRPr lang="en-US" altLang="zh-CN" sz="3200" dirty="0"/>
          </a:p>
          <a:p>
            <a:pPr lvl="2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3200" dirty="0"/>
              <a:t>后台计算结果作为一个参数传递到此</a:t>
            </a:r>
            <a:r>
              <a:rPr lang="zh-CN" altLang="en-US" sz="3200"/>
              <a:t>方法</a:t>
            </a:r>
            <a:r>
              <a:rPr lang="zh-CN" altLang="en-US" sz="3200" smtClean="0"/>
              <a:t>中。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5257800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异步任务的创建：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ncTask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必须被子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继承。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buFontTx/>
              <a:buChar char="•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子类至少重写其中的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doInBackground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...)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方法，一般还会重写</a:t>
            </a:r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onPostExecute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(Result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任务实例必须创建在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线程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execute(Prams…)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必须在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线程上调用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不要手动调用onPreExecute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onPostExecute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doInBackground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(), 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onProgressUpdate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000"/>
              </a:spcBef>
              <a:buFontTx/>
              <a:buChar char="–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不能在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doInBackground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...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中更改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界面。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319695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Tx/>
              <a:buChar char="•"/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异步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任务中的三个泛型：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buFontTx/>
              <a:buChar char="–"/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：任务执行器需要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buFontTx/>
              <a:buChar char="–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Progress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：后台计算中使用的进度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单位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buFontTx/>
              <a:buChar char="–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：后台计算返回结果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数据类型。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18282" y="2132856"/>
            <a:ext cx="6362094" cy="685801"/>
            <a:chOff x="3467195" y="1571956"/>
            <a:chExt cx="6362094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6162604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9046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中的多线程问题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10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AsyncTask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10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589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AsyncTask</a:t>
            </a:r>
            <a:r>
              <a:rPr lang="zh-CN" altLang="en-US" dirty="0">
                <a:latin typeface="+mj-ea"/>
              </a:rPr>
              <a:t>的示例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45" y="1628776"/>
            <a:ext cx="3019425" cy="46085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628800"/>
            <a:ext cx="3168650" cy="4608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43671" y="4039343"/>
            <a:ext cx="6336704" cy="685801"/>
            <a:chOff x="4828395" y="764704"/>
            <a:chExt cx="6336704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6137214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88444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AsyncTask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076171"/>
            <a:ext cx="6336704" cy="685801"/>
            <a:chOff x="4828395" y="764704"/>
            <a:chExt cx="6336704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处理多线程问题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3125746" y="2121928"/>
            <a:ext cx="6336704" cy="685801"/>
            <a:chOff x="4828395" y="764704"/>
            <a:chExt cx="6336704" cy="685801"/>
          </a:xfrm>
        </p:grpSpPr>
        <p:sp>
          <p:nvSpPr>
            <p:cNvPr id="66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613721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884446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中的多线程问题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8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141167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用户界面是与用户交互的接口，对于用户的操作，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迅速响应用户输入（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200ms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内）是一个重要目标。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中的应用程序在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之内未做出响应，可能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会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出现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无响应，是否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关闭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对话框。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若用户界面长时间对用户的操作未作出响应，那么这样的应用程序，肯定不会受到用户的广泛青睐。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此类问题案例很多：如后台下载、异步加载图片等等。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对于这类耗时比较多的工作，一般是使用</a:t>
            </a:r>
            <a:r>
              <a:rPr lang="zh-CN" altLang="en-US" sz="3200" dirty="0">
                <a:solidFill>
                  <a:srgbClr val="C00000"/>
                </a:solidFill>
              </a:rPr>
              <a:t>多线程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的方法来解决的。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ANR</a:t>
            </a:r>
            <a:r>
              <a:rPr lang="zh-CN" altLang="en-US"/>
              <a:t>错误页面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7488832" cy="30529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上，如果你的应用程序有一段时间响应不够灵敏，系统会向用户显示一个对话框，这个对话框称作应用程序无响应（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ANR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Not Responding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）对话框。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1700808"/>
            <a:ext cx="27146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7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85313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模拟耗时工作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当耗时工作在执行时，检验用户当前是否可以执行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它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操作？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其它按钮是否有反应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执行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其它视图元素绑定的事件是否有反应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Logcat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提示：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 too much work in main 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thread.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9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257799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应用中的</a:t>
            </a:r>
            <a:r>
              <a:rPr lang="zh-CN" altLang="en-US" sz="3200" dirty="0">
                <a:solidFill>
                  <a:srgbClr val="C00000"/>
                </a:solidFill>
              </a:rPr>
              <a:t>主线程（</a:t>
            </a: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线程）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应用刚启动时，会在当前应用所对应的进程中启动一个主线程（也叫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线程处理与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相关的事件，如：用户的按键事件，把相关的事件分派到对应的组件进行处理等。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线程中比较耗时的工作，开启一个子线程来处理这些工作：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首先创建一个</a:t>
            </a:r>
            <a:r>
              <a:rPr lang="en-US" altLang="zh-CN" sz="3200" dirty="0">
                <a:solidFill>
                  <a:srgbClr val="C00000"/>
                </a:solidFill>
              </a:rPr>
              <a:t>Thread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，然后调用</a:t>
            </a:r>
            <a:r>
              <a:rPr lang="en-US" altLang="zh-CN" sz="3200" dirty="0">
                <a:solidFill>
                  <a:srgbClr val="C00000"/>
                </a:solidFill>
              </a:rPr>
              <a:t>start( )</a:t>
            </a:r>
            <a:r>
              <a:rPr lang="zh-CN" altLang="en-US" sz="3200" dirty="0">
                <a:solidFill>
                  <a:srgbClr val="C00000"/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启动新的子线程。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重新做上一个实例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把这个处理操作放到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对象中去执行，检验使用子线程的方法，是否可以实现耗时操作和主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界面的视图更新。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中的多线程问题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5257799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使用子线程解决异步执行带来的新问题：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中，只有</a:t>
            </a: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线程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（即主线程）才可以更新主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界面，而其子线程不能更新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对于这类既需要异步执行，又需要更新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界面的问题，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提供了多种解决方案：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使用多线程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Thread+Handler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2" indent="0"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http://www.cnblogs.com/playing/archive/2011/03/24/1993583.html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AsyncTask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Words>1894</Words>
  <Application>Microsoft Office PowerPoint</Application>
  <PresentationFormat>自定义</PresentationFormat>
  <Paragraphs>206</Paragraphs>
  <Slides>32</Slides>
  <Notes>6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2_Office 主题</vt:lpstr>
      <vt:lpstr>第三章 第二节 Handler</vt:lpstr>
      <vt:lpstr>教学目标</vt:lpstr>
      <vt:lpstr>目录</vt:lpstr>
      <vt:lpstr>Android中的多线程问题</vt:lpstr>
      <vt:lpstr>ANR错误页面</vt:lpstr>
      <vt:lpstr>Android中的多线程问题</vt:lpstr>
      <vt:lpstr>Android中的多线程问题</vt:lpstr>
      <vt:lpstr>Android中的多线程问题</vt:lpstr>
      <vt:lpstr>Android中的多线程问题</vt:lpstr>
      <vt:lpstr>目录</vt:lpstr>
      <vt:lpstr>Handler简介</vt:lpstr>
      <vt:lpstr>Handler的使用方法</vt:lpstr>
      <vt:lpstr>重要的类</vt:lpstr>
      <vt:lpstr>Handler的使用方法</vt:lpstr>
      <vt:lpstr>Handler的使用方法</vt:lpstr>
      <vt:lpstr>使用Message消息解决多线程问题</vt:lpstr>
      <vt:lpstr>使用Message消息解决多线程问题</vt:lpstr>
      <vt:lpstr>使用Message消息解决多线程问题</vt:lpstr>
      <vt:lpstr>使用Message消息解决多线程问题</vt:lpstr>
      <vt:lpstr>典型应用</vt:lpstr>
      <vt:lpstr>典型应用</vt:lpstr>
      <vt:lpstr>课堂练习</vt:lpstr>
      <vt:lpstr>课堂练习</vt:lpstr>
      <vt:lpstr>目录</vt:lpstr>
      <vt:lpstr>AsyncTask（异步任务）</vt:lpstr>
      <vt:lpstr>AsyncTask的四个方法</vt:lpstr>
      <vt:lpstr>AsyncTask的四个方法</vt:lpstr>
      <vt:lpstr>AsyncTask的创建</vt:lpstr>
      <vt:lpstr>AsyncTask的创建</vt:lpstr>
      <vt:lpstr>AsyncTask的示例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579</cp:revision>
  <dcterms:created xsi:type="dcterms:W3CDTF">2012-01-28T13:55:28Z</dcterms:created>
  <dcterms:modified xsi:type="dcterms:W3CDTF">2018-10-15T14:31:50Z</dcterms:modified>
</cp:coreProperties>
</file>