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0"/>
  </p:notesMasterIdLst>
  <p:sldIdLst>
    <p:sldId id="351" r:id="rId2"/>
    <p:sldId id="537" r:id="rId3"/>
    <p:sldId id="653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54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55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6" r:id="rId38"/>
    <p:sldId id="26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 autoAdjust="0"/>
    <p:restoredTop sz="94322" autoAdjust="0"/>
  </p:normalViewPr>
  <p:slideViewPr>
    <p:cSldViewPr>
      <p:cViewPr varScale="1">
        <p:scale>
          <a:sx n="74" d="100"/>
          <a:sy n="74" d="100"/>
        </p:scale>
        <p:origin x="62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7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4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65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64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83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29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75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48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图片多个变化叠加时，需要用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。。。，如</a:t>
            </a:r>
            <a:r>
              <a:rPr lang="en-US" altLang="zh-CN" dirty="0" smtClean="0"/>
              <a:t>postRotate(…)</a:t>
            </a:r>
          </a:p>
          <a:p>
            <a:r>
              <a:rPr lang="zh-CN" altLang="en-US" dirty="0" smtClean="0"/>
              <a:t>若没有叠加，只有一种变化，只需要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。。。即可，如</a:t>
            </a:r>
            <a:r>
              <a:rPr lang="en-US" altLang="zh-CN" dirty="0" smtClean="0"/>
              <a:t>setRotate(…)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0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52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8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Bitmap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Drawable</a:t>
            </a:r>
            <a:r>
              <a:rPr lang="zh-CN" altLang="en-US" dirty="0" smtClean="0"/>
              <a:t>之间的转换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29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35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68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72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04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81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45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8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3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9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8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6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6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gdliweibing/article/details/43206283" TargetMode="External"/><Relationship Id="rId2" Type="http://schemas.openxmlformats.org/officeDocument/2006/relationships/hyperlink" Target="http://blog.csdn.net/gdliweibing/article/details/43195327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eastmount/article/details/40689397" TargetMode="External"/><Relationship Id="rId2" Type="http://schemas.openxmlformats.org/officeDocument/2006/relationships/hyperlink" Target="http://www.oschina.net/question/231733_44154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第七章 第一讲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中图形的处理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/>
          <a:lstStyle/>
          <a:p>
            <a:r>
              <a:rPr lang="en-US" altLang="zh-CN" sz="2800" dirty="0">
                <a:hlinkClick r:id="rId2"/>
              </a:rPr>
              <a:t>http://blog.csdn.net/gdliweibing/article/details/43195327</a:t>
            </a:r>
            <a:endParaRPr lang="en-US" altLang="zh-CN" sz="2800" dirty="0"/>
          </a:p>
          <a:p>
            <a:r>
              <a:rPr lang="en-US" altLang="zh-CN" sz="2800" dirty="0">
                <a:hlinkClick r:id="rId3"/>
              </a:rPr>
              <a:t>http://blog.csdn.net/gdliweibing/article/details/43206283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44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137495" y="2219746"/>
            <a:ext cx="5688632" cy="685801"/>
            <a:chOff x="4828395" y="764704"/>
            <a:chExt cx="5688632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中简单的图片使用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3671" y="3031231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中的绘图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中的图形特效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526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Bitmap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相当于画布。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Paint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：画笔。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：相当于图形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的模具。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绘制路径。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Shader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：填充图形的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渲染类。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4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75679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中经常需要在运行时动态生成图片。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类来实现：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其中还涉及到的类有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356992"/>
            <a:ext cx="7198046" cy="3373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6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2"/>
            <a:ext cx="10742984" cy="1193668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可以理解为画布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，绘画的工具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称为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画笔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类提供了画笔的常见属性设置。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823404"/>
            <a:ext cx="4851648" cy="3743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3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25273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可以理解为画布，画布上的形状都是由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线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组成。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代表任意多条直线连接成的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图形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2924944"/>
            <a:ext cx="6769877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7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99715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类可以预先在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中连成路径，然后调用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在画布上画出。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setPathEffect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增加绘制效果。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PathEffect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的常见子类：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ComposePathEffect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CormerPathEffect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DashPathEffect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PathDashPathEffect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SumPathEffect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3429000"/>
            <a:ext cx="2160240" cy="2777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6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1087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drawTextOnPath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方法可以在画布上沿着某条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绘制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文本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717074"/>
            <a:ext cx="2880320" cy="38404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4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036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画纯色填充的圆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67408" y="2204864"/>
            <a:ext cx="10657184" cy="4392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Bitmap bitmap = Bitmap.createBitmap(width, height, Bitmap.Config.ARGB_8888);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 = new Canvas(bitmap);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 = new Paint();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Path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path = new Path();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paint.setStrokeWidth(5);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paint.setColor(Color.BLUE);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canvas.drawCircle(400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400, 150, paint);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canvas.drawPath(path,paint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ivImg.setImageBitmap(bitmap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8579" t="16258" r="7106" b="6979"/>
          <a:stretch/>
        </p:blipFill>
        <p:spPr>
          <a:xfrm>
            <a:off x="9120336" y="3306696"/>
            <a:ext cx="1008112" cy="92410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9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796834" y="1600201"/>
            <a:ext cx="10785566" cy="6046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画内部文字的椭圆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408" y="2455983"/>
            <a:ext cx="10657184" cy="2728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Bitmap bitmap = Bitmap.createBitmap(width, height, Bitmap.Config.ARGB_8888);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 canvas = new Canvas(bitmap);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 paint = new Paint();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Path path = new Path();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paint.setStrokeWidth(5);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8402" b="8990"/>
          <a:stretch/>
        </p:blipFill>
        <p:spPr>
          <a:xfrm>
            <a:off x="7743261" y="3580178"/>
            <a:ext cx="3609323" cy="150500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6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简单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图形的绘制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796834" y="1600201"/>
            <a:ext cx="10785566" cy="67667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画内部文字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的椭圆（续）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408" y="2420888"/>
            <a:ext cx="10657184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paint.setColor(Color.BLACK);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paint.setStyle(Paint.Style.STROKE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path.addOval(50, 350, 600, 600, Path.Direction.CCW);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canvas.drawPath(path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paint);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paint.setTextSize(50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绘制路径上的文字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canvas.drawTextOnPath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("123456789", path, 0, 0, paint);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ivImg.setImageBitmap(bitmap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9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180727"/>
          </a:xfrm>
        </p:spPr>
        <p:txBody>
          <a:bodyPr/>
          <a:lstStyle/>
          <a:p>
            <a:r>
              <a:rPr lang="en-US" altLang="zh-CN" sz="2800" dirty="0">
                <a:hlinkClick r:id="rId2"/>
              </a:rPr>
              <a:t>http://www.oschina.net/question/231733_44154</a:t>
            </a:r>
            <a:endParaRPr lang="en-US" altLang="zh-CN" sz="2800" dirty="0"/>
          </a:p>
          <a:p>
            <a:r>
              <a:rPr lang="en-US" altLang="zh-CN" sz="2800" dirty="0">
                <a:hlinkClick r:id="rId3"/>
              </a:rPr>
              <a:t>http://blog.csdn.net/eastmount/article/details/40689397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课后练习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10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3247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游戏中的动画就是不断的调用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onDraw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方法，在画布上依次绘制不同的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图像，从而形成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97" y="3061828"/>
            <a:ext cx="4162537" cy="288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8" y="3061828"/>
            <a:ext cx="4250864" cy="289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绘图在游戏中的作用（补）</a:t>
            </a:r>
          </a:p>
        </p:txBody>
      </p:sp>
    </p:spTree>
    <p:extLst>
      <p:ext uri="{BB962C8B-B14F-4D97-AF65-F5344CB8AC3E}">
        <p14:creationId xmlns:p14="http://schemas.microsoft.com/office/powerpoint/2010/main" val="32156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37497" y="3035708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中的绘图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37495" y="2219746"/>
            <a:ext cx="5688632" cy="685801"/>
            <a:chOff x="4828395" y="764704"/>
            <a:chExt cx="5688632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中简单的图片使用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61741" y="3823319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中的图形特效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9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556792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中还提供了一些更高级的图形特效支持，这些特效可以让我们画出更加绚丽的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常见特效：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矩阵控制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图像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变换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drawbitmapmesh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扭曲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图像。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shader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填充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中的图形特效</a:t>
            </a:r>
          </a:p>
        </p:txBody>
      </p:sp>
    </p:spTree>
    <p:extLst>
      <p:ext uri="{BB962C8B-B14F-4D97-AF65-F5344CB8AC3E}">
        <p14:creationId xmlns:p14="http://schemas.microsoft.com/office/powerpoint/2010/main" val="9974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74867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的对图像的处理可分为四类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变换。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50823"/>
              </p:ext>
            </p:extLst>
          </p:nvPr>
        </p:nvGraphicFramePr>
        <p:xfrm>
          <a:off x="2063552" y="2708920"/>
          <a:ext cx="7272808" cy="2376265"/>
        </p:xfrm>
        <a:graphic>
          <a:graphicData uri="http://schemas.openxmlformats.org/drawingml/2006/table">
            <a:tbl>
              <a:tblPr/>
              <a:tblGrid>
                <a:gridCol w="3636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</a:t>
                      </a:r>
                    </a:p>
                  </a:txBody>
                  <a:tcPr marL="50800" marR="50800" marT="50800" marB="508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</a:t>
                      </a:r>
                    </a:p>
                  </a:txBody>
                  <a:tcPr marL="50800" marR="50800" marT="50800" marB="508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平移变换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</a:t>
                      </a:r>
                    </a:p>
                  </a:txBody>
                  <a:tcPr marL="50800" marR="50800" marT="50800" marB="508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旋转变换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</a:t>
                      </a:r>
                    </a:p>
                  </a:txBody>
                  <a:tcPr marL="50800" marR="50800" marT="50800" marB="508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缩放变换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Skew</a:t>
                      </a:r>
                    </a:p>
                  </a:txBody>
                  <a:tcPr marL="50800" marR="50800" marT="50800" marB="508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错切变换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中的图形特效</a:t>
            </a:r>
          </a:p>
        </p:txBody>
      </p:sp>
    </p:spTree>
    <p:extLst>
      <p:ext uri="{BB962C8B-B14F-4D97-AF65-F5344CB8AC3E}">
        <p14:creationId xmlns:p14="http://schemas.microsoft.com/office/powerpoint/2010/main" val="14825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是一个矩阵工具类，它配合其他图形类来控制图形和组件的变换。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控制图形或组件变换的步骤如下：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对象：可新创建，也可从其他对象内获取；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的方法进行平移，旋转，缩放，倾斜等；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将程序对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做的变换应用到图像或者组件。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14944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59" y="1916832"/>
            <a:ext cx="3841726" cy="436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94" y="1772816"/>
            <a:ext cx="325493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30" y="1916832"/>
            <a:ext cx="4535064" cy="343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7097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67667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类常用的方法：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75" y="2276872"/>
            <a:ext cx="8942390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7363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应用到图形或组件上：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Bitmap.createBitmap(Bitmap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int , int, int,int, Matrix,boolean )</a:t>
            </a:r>
          </a:p>
          <a:p>
            <a:pPr lvl="1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drawBitmap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Bitmap,Matrix,Paint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</a:p>
          <a:p>
            <a:pPr lvl="1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…..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374384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中简单的图片使用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34795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中的绘图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中的图形特效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034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9785" y="2276872"/>
            <a:ext cx="10801201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平移变化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matrix1 = new Matrix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设置应用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变化形式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ivChange.setScaleType(ImageView.ScaleType.MATRIX);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或在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XML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布局文件中对控件设置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android:scaleType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="matrix"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matrix1.postTranslate(700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ivOrigin.getHeight()+20);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ivChange.setImageMatrix(matrix1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6766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平移变换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659936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9416" y="2175655"/>
            <a:ext cx="10801201" cy="45657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LinearLayout.LayoutParams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params = new LinearLayout.LayoutParams(ViewGroup.LayoutParams.MATCH_PARENT, ViewGroup.LayoutParams.MATCH_PARENT);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ivChange.setLayoutParams(params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ivChange.setImageResource(R.mipmap.fj4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ivChange.setScaleType(ImageView.ScaleType.MATRIX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matrix2 = new Matrix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对象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matrix2.setRotate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(-45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旋转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图片动作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System.out.println(ivOrigin.getHeight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matrix2.postTranslate(200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200);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ivChange.setImageMatrix(matrix2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604663"/>
          </a:xfrm>
        </p:spPr>
        <p:txBody>
          <a:bodyPr>
            <a:normAutofit/>
          </a:bodyPr>
          <a:lstStyle/>
          <a:p>
            <a:r>
              <a:rPr lang="zh-CN" altLang="en-US" dirty="0"/>
              <a:t>旋转</a:t>
            </a:r>
            <a:r>
              <a:rPr lang="zh-CN" altLang="en-US" dirty="0" smtClean="0"/>
              <a:t>变换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3846281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常见特效：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矩阵控制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图像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drawBitmapMesh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扭曲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图像。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shader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填充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中的图形特效</a:t>
            </a:r>
          </a:p>
        </p:txBody>
      </p:sp>
    </p:spTree>
    <p:extLst>
      <p:ext uri="{BB962C8B-B14F-4D97-AF65-F5344CB8AC3E}">
        <p14:creationId xmlns:p14="http://schemas.microsoft.com/office/powerpoint/2010/main" val="3288022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18072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drawBitmapMesh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Bitmap,..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）方法实现图片的扭曲，例如：水波荡漾，风吹红旗的扭曲效果。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3284985"/>
            <a:ext cx="27432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284984"/>
            <a:ext cx="2880320" cy="21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drawbitmapmesh</a:t>
            </a:r>
            <a:r>
              <a:rPr lang="zh-CN" altLang="en-US"/>
              <a:t>扭曲图像</a:t>
            </a:r>
          </a:p>
        </p:txBody>
      </p:sp>
    </p:spTree>
    <p:extLst>
      <p:ext uri="{BB962C8B-B14F-4D97-AF65-F5344CB8AC3E}">
        <p14:creationId xmlns:p14="http://schemas.microsoft.com/office/powerpoint/2010/main" val="3373034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52131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drawBitmapMesh(Bitmap bitmap, int meshWidth, int meshHeight, float[] verts, int vertOffset, int[] colors,int colorffset,Paint paint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bitmap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转换的位图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meshWidth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横向的格数，需大于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meshHeight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纵向的格数，需大于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verts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网格顶点坐标数组，记录扭曲后图片各顶点的坐标，数组大小为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(meshWidth+1) * (meshHeight+1) * 2 + vertOffset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vertOffset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从第几个顶点开始对位图进行扭曲，通常传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colors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设置网格顶点的颜色，该颜色会和位图对应像素的颜色叠加，数组大小为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(meshWidth+1) * (meshHeight+1) + colorOffset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，可以传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colorOffset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从第几个顶点开始转换颜色，通常传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画笔」，可以传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drawbitmapmesh</a:t>
            </a:r>
            <a:r>
              <a:rPr lang="zh-CN" altLang="en-US"/>
              <a:t>扭曲图像</a:t>
            </a:r>
          </a:p>
        </p:txBody>
      </p:sp>
    </p:spTree>
    <p:extLst>
      <p:ext uri="{BB962C8B-B14F-4D97-AF65-F5344CB8AC3E}">
        <p14:creationId xmlns:p14="http://schemas.microsoft.com/office/powerpoint/2010/main" val="78111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在通过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类画图的过程中可以通过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setShader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给画笔设置相应的渲染效果，当然在绘制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时，也可以通过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对象来填充绘制的图形。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是一个抽象类，常见的实现类：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BitmapShader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图像渲染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LinearGradient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线性渐变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RadialGradient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环形渐变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SweepGradient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扫描渐变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围绕一个中心点扫描渐变就像电影里那种雷达扫描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ComposeShader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组合渲染</a:t>
            </a:r>
          </a:p>
          <a:p>
            <a:pPr lvl="1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shader</a:t>
            </a:r>
            <a:r>
              <a:rPr lang="zh-CN" altLang="en-US"/>
              <a:t>填充图形</a:t>
            </a:r>
          </a:p>
        </p:txBody>
      </p:sp>
    </p:spTree>
    <p:extLst>
      <p:ext uri="{BB962C8B-B14F-4D97-AF65-F5344CB8AC3E}">
        <p14:creationId xmlns:p14="http://schemas.microsoft.com/office/powerpoint/2010/main" val="2810162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68" y="1556792"/>
            <a:ext cx="3569920" cy="517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shader</a:t>
            </a:r>
            <a:r>
              <a:rPr lang="zh-CN" altLang="en-US"/>
              <a:t>填充图形</a:t>
            </a:r>
          </a:p>
        </p:txBody>
      </p:sp>
    </p:spTree>
    <p:extLst>
      <p:ext uri="{BB962C8B-B14F-4D97-AF65-F5344CB8AC3E}">
        <p14:creationId xmlns:p14="http://schemas.microsoft.com/office/powerpoint/2010/main" val="1529692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中的图形特效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37497" y="3035708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中的绘图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37495" y="2219746"/>
            <a:ext cx="5688632" cy="685801"/>
            <a:chOff x="4828395" y="764704"/>
            <a:chExt cx="5688632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中简单的图片使用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课程回顾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5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中简单的图片使用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305293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中的图片基本分为两种：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应用程序中的系统图片：一般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Mipmap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引入程序外部图片：一般在内存中，或者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SDCard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中（后续课程中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讲解）。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中简单的图片使用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676671"/>
          </a:xfrm>
        </p:spPr>
        <p:txBody>
          <a:bodyPr/>
          <a:lstStyle/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一般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的图片的用途：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564904"/>
            <a:ext cx="2127100" cy="320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564904"/>
            <a:ext cx="4747705" cy="320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648" y="2564904"/>
            <a:ext cx="1796109" cy="3204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t="9910" b="8709"/>
          <a:stretch/>
        </p:blipFill>
        <p:spPr>
          <a:xfrm>
            <a:off x="5015880" y="2564904"/>
            <a:ext cx="1839808" cy="3204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03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 err="1"/>
              <a:t>Drawable</a:t>
            </a:r>
            <a:r>
              <a:rPr lang="zh-CN" altLang="en-US" dirty="0"/>
              <a:t>图片使用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781127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当在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增加图片对象后，会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类中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找到它对应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，通过如下两种方式可以访问：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@mipmap/filename</a:t>
            </a:r>
          </a:p>
          <a:p>
            <a:pPr lvl="2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@drawable/filename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R.mipmap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filename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R.drawable.filename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中外部图片使用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756791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应用中的外部图片，一般会被表示成一个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Bitmap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Bitmap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类提供了一系列的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静态方法来得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3536918"/>
            <a:ext cx="9817684" cy="276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中外部图片使用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25273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BitmapFactory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提供了一系列的方法从外部数据源得到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Bitmap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708920"/>
            <a:ext cx="9743924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Bitmap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Drawable</a:t>
            </a:r>
            <a:r>
              <a:rPr lang="zh-CN" altLang="en-US" dirty="0"/>
              <a:t>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556792"/>
            <a:ext cx="10742984" cy="59412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将资源文件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转化成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Bitmap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440" y="2132856"/>
            <a:ext cx="9433048" cy="1224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Resources res = getResources();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Bitmap bmp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BitmapFactory.decodeResource(res, 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R.mipmap.ic_drawable);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5440" y="5805264"/>
            <a:ext cx="9433048" cy="532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Drawable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drawable = new BitmapDrawable(bmp);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440" y="4075560"/>
            <a:ext cx="9433048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Drawable drawable =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getResources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getDrawable(R.mipmap.ic);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5221683"/>
            <a:ext cx="10742984" cy="62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Bitmap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转换成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9416" y="3501008"/>
            <a:ext cx="10742984" cy="58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将资源文件转化成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0456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1351</Words>
  <Application>Microsoft Office PowerPoint</Application>
  <PresentationFormat>宽屏</PresentationFormat>
  <Paragraphs>229</Paragraphs>
  <Slides>38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Consolas</vt:lpstr>
      <vt:lpstr>2_Office 主题</vt:lpstr>
      <vt:lpstr>第七章 第一讲 Android中图形的处理</vt:lpstr>
      <vt:lpstr>教学目标</vt:lpstr>
      <vt:lpstr>目录</vt:lpstr>
      <vt:lpstr>Android中简单的图片使用</vt:lpstr>
      <vt:lpstr>Android中简单的图片使用</vt:lpstr>
      <vt:lpstr>Android中Drawable图片使用</vt:lpstr>
      <vt:lpstr>Android中外部图片使用</vt:lpstr>
      <vt:lpstr>Android中外部图片使用</vt:lpstr>
      <vt:lpstr>Bitmap与Drawable转换</vt:lpstr>
      <vt:lpstr>课堂练习</vt:lpstr>
      <vt:lpstr>目录</vt:lpstr>
      <vt:lpstr>重要的类</vt:lpstr>
      <vt:lpstr>Android中的绘图</vt:lpstr>
      <vt:lpstr>Android中的绘图</vt:lpstr>
      <vt:lpstr>Android中的绘图</vt:lpstr>
      <vt:lpstr>Android中的绘图</vt:lpstr>
      <vt:lpstr>Android中的绘图</vt:lpstr>
      <vt:lpstr>Android中的绘图</vt:lpstr>
      <vt:lpstr>Android中的绘图</vt:lpstr>
      <vt:lpstr>Android中的绘图</vt:lpstr>
      <vt:lpstr>课后练习</vt:lpstr>
      <vt:lpstr>绘图在游戏中的作用（补）</vt:lpstr>
      <vt:lpstr>目录</vt:lpstr>
      <vt:lpstr>Android中的图形特效</vt:lpstr>
      <vt:lpstr>Android中的图形特效</vt:lpstr>
      <vt:lpstr>使用Matrix矩阵控制图像变换</vt:lpstr>
      <vt:lpstr>使用Matrix矩阵控制图像变换</vt:lpstr>
      <vt:lpstr>使用Matrix矩阵控制图像变换</vt:lpstr>
      <vt:lpstr>使用Matrix矩阵控制图像变换</vt:lpstr>
      <vt:lpstr>使用Matrix矩阵控制图像变换</vt:lpstr>
      <vt:lpstr>使用Matrix矩阵控制图像变换</vt:lpstr>
      <vt:lpstr>Android中的图形特效</vt:lpstr>
      <vt:lpstr>使用drawbitmapmesh扭曲图像</vt:lpstr>
      <vt:lpstr>使用drawbitmapmesh扭曲图像</vt:lpstr>
      <vt:lpstr>使用shader填充图形</vt:lpstr>
      <vt:lpstr>使用shader填充图形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zhaosheng</cp:lastModifiedBy>
  <cp:revision>584</cp:revision>
  <dcterms:created xsi:type="dcterms:W3CDTF">2012-01-28T13:55:28Z</dcterms:created>
  <dcterms:modified xsi:type="dcterms:W3CDTF">2018-03-28T00:12:21Z</dcterms:modified>
</cp:coreProperties>
</file>