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sldIdLst>
    <p:sldId id="351" r:id="rId2"/>
    <p:sldId id="537" r:id="rId3"/>
    <p:sldId id="552" r:id="rId4"/>
    <p:sldId id="539" r:id="rId5"/>
    <p:sldId id="540" r:id="rId6"/>
    <p:sldId id="541" r:id="rId7"/>
    <p:sldId id="554" r:id="rId8"/>
    <p:sldId id="555" r:id="rId9"/>
    <p:sldId id="556" r:id="rId10"/>
    <p:sldId id="557" r:id="rId11"/>
    <p:sldId id="546" r:id="rId12"/>
    <p:sldId id="553" r:id="rId13"/>
    <p:sldId id="548" r:id="rId14"/>
    <p:sldId id="549" r:id="rId15"/>
    <p:sldId id="550" r:id="rId16"/>
    <p:sldId id="551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322" autoAdjust="0"/>
  </p:normalViewPr>
  <p:slideViewPr>
    <p:cSldViewPr>
      <p:cViewPr varScale="1">
        <p:scale>
          <a:sx n="69" d="100"/>
          <a:sy n="69" d="100"/>
        </p:scale>
        <p:origin x="82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http://blog.csdn.net/weihan1314/article/details/7973511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2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JLZT1223/p/6796413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#consta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第五章 第二讲</a:t>
            </a:r>
            <a:br>
              <a:rPr lang="zh-CN" altLang="en-US"/>
            </a:br>
            <a:r>
              <a:rPr lang="en-US" altLang="zh-CN"/>
              <a:t>Intent</a:t>
            </a:r>
            <a:r>
              <a:rPr lang="zh-CN" altLang="en-US"/>
              <a:t>启动内置程序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586210"/>
            <a:ext cx="10742984" cy="69066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打开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浏览器：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386608"/>
            <a:ext cx="9289032" cy="1834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 = new Intent();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i.setAction(Intent.ACTION_VIEW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i.setData(Uri.parse("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http://www.baidu.com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startActivity( i );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39416" y="4349874"/>
            <a:ext cx="9865096" cy="1167358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打开默认手机浏览器，以显示结果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页。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1324744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可以启动的其它内置应用，请参考：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www.cnblogs.com/JLZT1223/p/6796413.html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1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3143671" y="2217008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启动内置应用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2" y="3031231"/>
            <a:ext cx="5472608" cy="685801"/>
            <a:chOff x="3467195" y="1571956"/>
            <a:chExt cx="5472608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PendingIntent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4476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err="1"/>
              <a:t>PendingIntent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11561"/>
            <a:ext cx="10742984" cy="5257799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，潜在意图，是在</a:t>
            </a:r>
            <a:r>
              <a:rPr lang="zh-CN" altLang="en-US" sz="3200" dirty="0">
                <a:solidFill>
                  <a:srgbClr val="C00000"/>
                </a:solidFill>
              </a:rPr>
              <a:t>将来某一时刻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由外部应用程序触发当前应用程序中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的特殊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可以看作是对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的包装，供当前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之外的其它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调用。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lnSpc>
                <a:spcPct val="120000"/>
              </a:lnSpc>
              <a:spcBef>
                <a:spcPts val="0"/>
              </a:spcBef>
              <a:buFont typeface="微软雅黑" panose="020B0503020204020204" pitchFamily="34" charset="-122"/>
              <a:buChar char="‐"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当前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不能使用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启动它所包裹的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外部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，间接地调用其所包裹的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主要包装了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对象和当前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的上下文对象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(Context)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，正因为如此，外部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才可以借助当前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来调用其内所定义的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</a:p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2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err="1"/>
              <a:t>PendingIntent</a:t>
            </a:r>
            <a:r>
              <a:rPr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对象的主要方法有：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3200" dirty="0" err="1">
                <a:solidFill>
                  <a:srgbClr val="C00000"/>
                </a:solidFill>
              </a:rPr>
              <a:t>getActivity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：获取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到用于启动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fr-FR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altLang="zh-CN" sz="3200" dirty="0">
                <a:solidFill>
                  <a:srgbClr val="C00000"/>
                </a:solidFill>
              </a:rPr>
              <a:t>getService</a:t>
            </a:r>
            <a:r>
              <a:rPr lang="fr-FR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fr-FR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：获取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到用于启动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3200" dirty="0" err="1">
                <a:solidFill>
                  <a:srgbClr val="C00000"/>
                </a:solidFill>
              </a:rPr>
              <a:t>getBroadcast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：获取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到用户启动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Broadcast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err="1"/>
              <a:t>PendingIntent</a:t>
            </a:r>
            <a:r>
              <a:rPr lang="zh-CN" altLang="en-US" dirty="0"/>
              <a:t>的应用场合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4997151"/>
          </a:xfrm>
        </p:spPr>
        <p:txBody>
          <a:bodyPr>
            <a:noAutofit/>
          </a:bodyPr>
          <a:lstStyle/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的主要使用场合：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2" indent="-342900">
              <a:spcAft>
                <a:spcPts val="600"/>
              </a:spcAft>
            </a:pPr>
            <a:r>
              <a:rPr lang="zh-CN" altLang="en-US" sz="3200" dirty="0">
                <a:solidFill>
                  <a:srgbClr val="C00000"/>
                </a:solidFill>
              </a:rPr>
              <a:t>发送</a:t>
            </a:r>
            <a:r>
              <a:rPr lang="en-US" altLang="zh-CN" sz="3200" dirty="0">
                <a:solidFill>
                  <a:srgbClr val="C00000"/>
                </a:solidFill>
              </a:rPr>
              <a:t>Notification</a:t>
            </a:r>
            <a:r>
              <a:rPr lang="zh-CN" altLang="en-US" sz="3200" dirty="0">
                <a:solidFill>
                  <a:srgbClr val="C00000"/>
                </a:solidFill>
              </a:rPr>
              <a:t>状态栏通知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时，使用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绑定用户单击状态栏通知时的激活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动作。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2" indent="-34290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rgbClr val="C00000"/>
                </a:solidFill>
              </a:rPr>
              <a:t>SmsManager</a:t>
            </a:r>
            <a:r>
              <a:rPr lang="zh-CN" altLang="en-US" sz="3200" dirty="0">
                <a:solidFill>
                  <a:srgbClr val="C00000"/>
                </a:solidFill>
              </a:rPr>
              <a:t>发送短信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时，使用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启动一个广播服务。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2" indent="-34290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AlarmManager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定时提醒应用中，使用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PendingIntent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绑定用户的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行为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0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143671" y="3034795"/>
            <a:ext cx="5472608" cy="685801"/>
            <a:chOff x="4828395" y="764704"/>
            <a:chExt cx="5472608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PendingIntent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143671" y="2217008"/>
            <a:ext cx="5472608" cy="685801"/>
            <a:chOff x="4828395" y="764704"/>
            <a:chExt cx="5472608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启动内置应用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3211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掌握常见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启动系统组件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143671" y="2204864"/>
            <a:ext cx="5472608" cy="685801"/>
            <a:chOff x="3467195" y="1571956"/>
            <a:chExt cx="5472608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5273118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Intent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启动内置应用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126" name="组合 125"/>
          <p:cNvGrpSpPr/>
          <p:nvPr/>
        </p:nvGrpSpPr>
        <p:grpSpPr>
          <a:xfrm>
            <a:off x="3143671" y="3034795"/>
            <a:ext cx="5472608" cy="685801"/>
            <a:chOff x="4828395" y="764704"/>
            <a:chExt cx="5472608" cy="685801"/>
          </a:xfrm>
        </p:grpSpPr>
        <p:sp>
          <p:nvSpPr>
            <p:cNvPr id="127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273118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PendingIntent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3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13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236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781128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借助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ction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ata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属性，可以启动内置的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应用程序（如打电话、发短信、打开浏览器等等） 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启动内置应用程序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需要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标准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属性请参考：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0"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altLang="zh-CN" sz="2000" dirty="0">
                <a:hlinkClick r:id="rId3"/>
              </a:rPr>
              <a:t>http://developer.android.com/reference/android/content/Intent.html#constants</a:t>
            </a:r>
            <a:endParaRPr lang="en-US" altLang="zh-CN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06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781128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启动内置应用程序的基本流程：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ction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</a:t>
            </a:r>
            <a:r>
              <a:rPr lang="zh-CN" altLang="en-US" sz="3200" dirty="0">
                <a:solidFill>
                  <a:srgbClr val="C00000"/>
                </a:solidFill>
              </a:rPr>
              <a:t>申请内置应用程序</a:t>
            </a:r>
            <a:r>
              <a:rPr lang="zh-CN" altLang="en-US" sz="3200">
                <a:solidFill>
                  <a:srgbClr val="C00000"/>
                </a:solidFill>
              </a:rPr>
              <a:t>启动</a:t>
            </a:r>
            <a:r>
              <a:rPr lang="zh-CN" altLang="en-US" sz="3200" smtClean="0">
                <a:solidFill>
                  <a:srgbClr val="C00000"/>
                </a:solidFill>
              </a:rPr>
              <a:t>权限；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971550" lvl="1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内置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84784"/>
            <a:ext cx="10742984" cy="69066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拨打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电话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060848"/>
            <a:ext cx="9289032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 = new Intent();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i.setAction(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Intent.ACTION_DIAL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i.setData(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Uri.parse("tel:10086")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startActivity(i);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39416" y="3789040"/>
            <a:ext cx="9865096" cy="1527398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en-US" altLang="zh-CN" sz="2800" smtClean="0">
                <a:solidFill>
                  <a:srgbClr val="C00000"/>
                </a:solidFill>
              </a:rPr>
              <a:t>Intent.ACTION_DIAL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拨打电话应用程序所匹配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动作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，表示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打开拨打电话窗口，但还未拨出电话。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Bef>
                <a:spcPts val="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可以使用简写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形式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9496" y="5229200"/>
            <a:ext cx="9289032" cy="1352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 = new Intent(Intent.ACTION_DIAL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Uri.parse("tel:10086"));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startActivity(i);</a:t>
            </a:r>
          </a:p>
        </p:txBody>
      </p:sp>
    </p:spTree>
    <p:extLst>
      <p:ext uri="{BB962C8B-B14F-4D97-AF65-F5344CB8AC3E}">
        <p14:creationId xmlns:p14="http://schemas.microsoft.com/office/powerpoint/2010/main" val="2097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492896"/>
            <a:ext cx="9289032" cy="936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&lt;uses-permission android:name="android.permission.CALL_PHONE"/&gt;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39416" y="1484784"/>
            <a:ext cx="10441160" cy="1080120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在使用内置拨打电话程序时，必须在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文件中申请权限：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839416" y="3429000"/>
            <a:ext cx="10441160" cy="3284984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>
                <a:solidFill>
                  <a:srgbClr val="C00000"/>
                </a:solidFill>
              </a:rPr>
              <a:t>注意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：模拟器测试需要在设置中给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相应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允许拨号的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权限。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打开安卓模拟器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Setting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Apps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找到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要运行的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进去点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Permissions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把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需要的权限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打开。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84784"/>
            <a:ext cx="10742984" cy="69066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发送短信：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060848"/>
            <a:ext cx="9289032" cy="2232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 = new Intent();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i.setAction(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Intent.ACTION_SENDTO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i.setData(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Uri.parse(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smsto:10086"));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i.putExtra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sms_body"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"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短信内容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startActivity( i );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39416" y="4349874"/>
            <a:ext cx="9865096" cy="1023342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在使用发送短信程序时，必须在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文件中申请权限：</a:t>
            </a:r>
          </a:p>
        </p:txBody>
      </p:sp>
      <p:sp>
        <p:nvSpPr>
          <p:cNvPr id="10" name="矩形 9"/>
          <p:cNvSpPr/>
          <p:nvPr/>
        </p:nvSpPr>
        <p:spPr>
          <a:xfrm>
            <a:off x="1559496" y="5316438"/>
            <a:ext cx="9289032" cy="1094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&lt;uses-permission android:name="android.permission.SEND_SMS"/&gt;</a:t>
            </a:r>
          </a:p>
        </p:txBody>
      </p:sp>
    </p:spTree>
    <p:extLst>
      <p:ext uri="{BB962C8B-B14F-4D97-AF65-F5344CB8AC3E}">
        <p14:creationId xmlns:p14="http://schemas.microsoft.com/office/powerpoint/2010/main" val="13645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启动内置应用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84784"/>
            <a:ext cx="10742984" cy="69066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打开地图：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59496" y="2242592"/>
            <a:ext cx="9289032" cy="1906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Intent i = new Intent();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i.setAction(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Intent.ACTION_VIEW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i.setData(Uri.parse("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geo:39.89,116.3</a:t>
            </a: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"));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startActivity(i);</a:t>
            </a:r>
            <a:endParaRPr lang="en-US" altLang="zh-CN" sz="28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839416" y="4349874"/>
            <a:ext cx="9865096" cy="1167358"/>
          </a:xfrm>
        </p:spPr>
        <p:txBody>
          <a:bodyPr>
            <a:noAutofit/>
          </a:bodyPr>
          <a:lstStyle/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geo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：后的参数代表当前地理位置的经度和纬度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值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  <a:p>
            <a:pPr marL="857250" lvl="2" indent="-457200">
              <a:spcBef>
                <a:spcPts val="6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该段代码会打开本机默认的地图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软件。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3046</TotalTime>
  <Words>660</Words>
  <Application>Microsoft Office PowerPoint</Application>
  <PresentationFormat>宽屏</PresentationFormat>
  <Paragraphs>95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Consolas</vt:lpstr>
      <vt:lpstr>Wingdings</vt:lpstr>
      <vt:lpstr>2_Office 主题</vt:lpstr>
      <vt:lpstr>第五章 第二讲 Intent启动内置程序</vt:lpstr>
      <vt:lpstr>教学目标</vt:lpstr>
      <vt:lpstr>目录</vt:lpstr>
      <vt:lpstr>使用Intent启动内置应用</vt:lpstr>
      <vt:lpstr>使用Intent启动内置应用</vt:lpstr>
      <vt:lpstr>使用Intent启动内置应用</vt:lpstr>
      <vt:lpstr>使用Intent启动内置应用</vt:lpstr>
      <vt:lpstr>使用Intent启动内置应用</vt:lpstr>
      <vt:lpstr>使用Intent启动内置应用</vt:lpstr>
      <vt:lpstr>使用Intent启动内置应用</vt:lpstr>
      <vt:lpstr>使用Intent启动内置应用</vt:lpstr>
      <vt:lpstr>目录</vt:lpstr>
      <vt:lpstr>PendingIntent简介</vt:lpstr>
      <vt:lpstr>PendingIntent使用方法</vt:lpstr>
      <vt:lpstr>PendingIntent的应用场合</vt:lpstr>
      <vt:lpstr>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Eetze</cp:lastModifiedBy>
  <cp:revision>397</cp:revision>
  <dcterms:created xsi:type="dcterms:W3CDTF">2012-01-28T13:55:28Z</dcterms:created>
  <dcterms:modified xsi:type="dcterms:W3CDTF">2018-03-22T13:31:33Z</dcterms:modified>
</cp:coreProperties>
</file>