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5"/>
  </p:notesMasterIdLst>
  <p:sldIdLst>
    <p:sldId id="351" r:id="rId2"/>
    <p:sldId id="537" r:id="rId3"/>
    <p:sldId id="638" r:id="rId4"/>
    <p:sldId id="619" r:id="rId5"/>
    <p:sldId id="620" r:id="rId6"/>
    <p:sldId id="640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41" r:id="rId16"/>
    <p:sldId id="631" r:id="rId17"/>
    <p:sldId id="632" r:id="rId18"/>
    <p:sldId id="633" r:id="rId19"/>
    <p:sldId id="634" r:id="rId20"/>
    <p:sldId id="635" r:id="rId21"/>
    <p:sldId id="636" r:id="rId22"/>
    <p:sldId id="639" r:id="rId23"/>
    <p:sldId id="26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xmlns="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72878" autoAdjust="0"/>
  </p:normalViewPr>
  <p:slideViewPr>
    <p:cSldViewPr>
      <p:cViewPr varScale="1">
        <p:scale>
          <a:sx n="50" d="100"/>
          <a:sy n="50" d="100"/>
        </p:scale>
        <p:origin x="-153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MODE_PRIVATE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：为默认操作模式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代表该文件是私有数据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只能被应用本身访问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在该模式下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写入的内容会覆盖原文件的内容</a:t>
            </a:r>
          </a:p>
          <a:p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MODE_MULTI_PROCESS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：多进程形式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MODE_WORLD_READABLE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：表示当前文件可以被其他应用读取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MODE_WORLD_WRITEABLE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：表示当前文件可以被其他应用写入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Context.MODE_WORLD_READABLE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Context.MODE_WORLD_WRITEABLE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用来控制其他应用是否有权限读写该文件，已经不建议使用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第七章 </a:t>
            </a:r>
            <a:r>
              <a:rPr lang="zh-CN" altLang="en-US" dirty="0"/>
              <a:t>第一讲</a:t>
            </a:r>
            <a:br>
              <a:rPr lang="zh-CN" altLang="en-US" dirty="0"/>
            </a:br>
            <a:r>
              <a:rPr lang="en-US" altLang="zh-CN" dirty="0"/>
              <a:t>Android</a:t>
            </a:r>
            <a:r>
              <a:rPr lang="zh-CN" altLang="en-US" dirty="0"/>
              <a:t>的文件操作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6840760" cy="5257799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接口本身没有提供写入数据的能力，而是通过一个内部接口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Editor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类的对象来实现的。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edit()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获得本对象的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Editor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Editor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通过如下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写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输入数据。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772816"/>
            <a:ext cx="3960440" cy="40509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SharedPreferences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7920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801200" cy="676671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的本程序内写入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SharedPreferences</a:t>
            </a:r>
            <a:r>
              <a:rPr lang="zh-CN" altLang="en-US"/>
              <a:t>的使用</a:t>
            </a:r>
          </a:p>
        </p:txBody>
      </p:sp>
      <p:sp>
        <p:nvSpPr>
          <p:cNvPr id="5" name="矩形 4"/>
          <p:cNvSpPr/>
          <p:nvPr/>
        </p:nvSpPr>
        <p:spPr>
          <a:xfrm>
            <a:off x="1415479" y="2204864"/>
            <a:ext cx="9361041" cy="2195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prefenences = getSharedPreferences(sharename, </a:t>
            </a:r>
            <a:endParaRPr lang="en-US" altLang="zh-CN" sz="2800" b="1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MODE_PRIVATE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Editor ed = preferences.edit();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ed.put***(key,value);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ed.commit();</a:t>
            </a:r>
          </a:p>
        </p:txBody>
      </p:sp>
      <p:sp>
        <p:nvSpPr>
          <p:cNvPr id="6" name="矩形 5"/>
          <p:cNvSpPr/>
          <p:nvPr/>
        </p:nvSpPr>
        <p:spPr>
          <a:xfrm>
            <a:off x="1415479" y="5221550"/>
            <a:ext cx="9361041" cy="1375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prefenences =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getSharedPreferences(sharename,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MODE_PRIVATE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value = preferences.get***(key,default);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39416" y="4552529"/>
            <a:ext cx="10801200" cy="74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的本程序内读取方式：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625" y="1948115"/>
            <a:ext cx="2443393" cy="415459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97" y="1948115"/>
            <a:ext cx="2443394" cy="415459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4864"/>
            <a:ext cx="5656323" cy="364109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873208" cy="1324743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的本质是文件读写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位置是 </a:t>
            </a:r>
            <a:r>
              <a:rPr lang="en-US" altLang="zh-CN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data/data/&lt;</a:t>
            </a:r>
            <a:r>
              <a:rPr lang="en-US" altLang="zh-CN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packagename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&gt;/</a:t>
            </a:r>
            <a:r>
              <a:rPr lang="en-US" altLang="zh-CN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shared_prefs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zh-CN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shared_name</a:t>
            </a:r>
            <a:endParaRPr lang="en-US" altLang="zh-CN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SharedPreferences</a:t>
            </a:r>
            <a:r>
              <a:rPr lang="zh-CN" altLang="en-US"/>
              <a:t>的使用</a:t>
            </a:r>
          </a:p>
        </p:txBody>
      </p:sp>
      <p:sp>
        <p:nvSpPr>
          <p:cNvPr id="6" name="矩形 5"/>
          <p:cNvSpPr/>
          <p:nvPr/>
        </p:nvSpPr>
        <p:spPr>
          <a:xfrm>
            <a:off x="1415480" y="3068960"/>
            <a:ext cx="9361041" cy="3096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&lt;?xml version='1.0' encoding='utf-8' standalone='yes' ?&gt;</a:t>
            </a:r>
            <a:b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&lt;map&gt;</a:t>
            </a:r>
            <a:b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    &lt;int name="sex" value="2131034115" /&gt;</a:t>
            </a:r>
            <a:b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    &lt;string name="name"&gt;name&lt;/string&gt;</a:t>
            </a:r>
            <a:b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    &lt;string name="age"&gt;10&lt;/string&gt;</a:t>
            </a:r>
            <a:b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&lt;/map&gt;</a:t>
            </a:r>
          </a:p>
        </p:txBody>
      </p:sp>
    </p:spTree>
    <p:extLst>
      <p:ext uri="{BB962C8B-B14F-4D97-AF65-F5344CB8AC3E}">
        <p14:creationId xmlns:p14="http://schemas.microsoft.com/office/powerpoint/2010/main" val="9817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5141167"/>
          </a:xfrm>
        </p:spPr>
        <p:txBody>
          <a:bodyPr>
            <a:noAutofit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读写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其它应用程序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前提创建的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全区可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读写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创建对应的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0">
              <a:buNone/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context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creatPackageContext(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包名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权限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context.getSharedPreferences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如需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读出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0">
              <a:buNone/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value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preferences.get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***(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key,default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pPr marL="857250" lvl="2" indent="0">
              <a:buNone/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如需写入数据。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Editor ed = preferences.edit(); </a:t>
            </a:r>
          </a:p>
          <a:p>
            <a:pPr marL="857250" lvl="2" indent="0">
              <a:buNone/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ed.put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***(key,value);</a:t>
            </a:r>
          </a:p>
          <a:p>
            <a:pPr marL="457200" lvl="1" indent="0">
              <a:buNone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SharedPreferences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17423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3672" y="30312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SharedPreferences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3672" y="3823319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文件存储的简介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4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File</a:t>
            </a:r>
            <a:r>
              <a:rPr lang="zh-CN" altLang="en-US" dirty="0"/>
              <a:t>的存储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513168" cy="49251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一样，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对于文件的操作通过流来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FileInputStream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FileOutPutStream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一般常见的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的文件处理分为两类：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本应用程序内部的数据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卡上的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7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801200" cy="4925144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提供了如下两个方法来获得文件的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IO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FileInputStream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openFileInput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(name)</a:t>
            </a:r>
          </a:p>
          <a:p>
            <a:pPr lvl="1"/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FileoutPutStream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openFileOutput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(name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mode)</a:t>
            </a: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MODE_RPIVTE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：该文件只能被当前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程序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读写。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MODE_APPEND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：以追加的方式打开该文件，允许应用程序向  该文件中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strike="sngStrik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MODE_WORLD_READABLE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：该文件可以被其他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程序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读取。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strike="sngStrik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MODE_WORLD_WRITEABLE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：该文件可以被其他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程序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读写。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应用程序内部的数据文件的读写</a:t>
            </a:r>
          </a:p>
        </p:txBody>
      </p:sp>
    </p:spTree>
    <p:extLst>
      <p:ext uri="{BB962C8B-B14F-4D97-AF65-F5344CB8AC3E}">
        <p14:creationId xmlns:p14="http://schemas.microsoft.com/office/powerpoint/2010/main" val="11675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801200" cy="298092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如下方法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来访问数据文件夹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getDir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(name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mode)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800" dirty="0" smtClean="0">
                <a:solidFill>
                  <a:srgbClr val="C00000"/>
                </a:solidFill>
              </a:rPr>
              <a:t>在</a:t>
            </a:r>
            <a:r>
              <a:rPr lang="zh-CN" altLang="en-US" sz="2800" dirty="0">
                <a:solidFill>
                  <a:srgbClr val="C00000"/>
                </a:solidFill>
              </a:rPr>
              <a:t>应用程序的数据文件夹</a:t>
            </a:r>
            <a:r>
              <a:rPr lang="zh-CN" altLang="en-US" sz="2800" dirty="0" smtClean="0">
                <a:solidFill>
                  <a:srgbClr val="C00000"/>
                </a:solidFill>
              </a:rPr>
              <a:t>下获取</a:t>
            </a:r>
            <a:r>
              <a:rPr lang="en-US" altLang="zh-CN" sz="2800" dirty="0" smtClean="0">
                <a:solidFill>
                  <a:srgbClr val="C00000"/>
                </a:solidFill>
              </a:rPr>
              <a:t>name</a:t>
            </a:r>
            <a:r>
              <a:rPr lang="zh-CN" altLang="en-US" sz="2800" smtClean="0">
                <a:solidFill>
                  <a:srgbClr val="C00000"/>
                </a:solidFill>
              </a:rPr>
              <a:t>对应的子目录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File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getFilesDir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：获取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应用程序数据文件夹的绝对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路径。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String[] 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fileList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：返回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应用程序数据文件夹的全部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deleteFile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(String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删除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应用程序数据文件夹某个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应用程序内部的数据文件的读写</a:t>
            </a:r>
          </a:p>
        </p:txBody>
      </p:sp>
    </p:spTree>
    <p:extLst>
      <p:ext uri="{BB962C8B-B14F-4D97-AF65-F5344CB8AC3E}">
        <p14:creationId xmlns:p14="http://schemas.microsoft.com/office/powerpoint/2010/main" val="34943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513168" cy="413305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Secure Digital Memory Card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）是一种基于半导体快闪记忆器的新一代记忆设备，它被广泛地于便携式装置上使用，例如数码相机、个人数码助理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(PDA)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和多媒体播放器等。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卡和手机存储空间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优缺点：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卡存储速度相对较慢，但是空间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相对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较大。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卡在使用过程中需要进行检查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判断。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SD</a:t>
            </a:r>
            <a:r>
              <a:rPr lang="zh-CN" altLang="en-US"/>
              <a:t>卡上的文件读写</a:t>
            </a:r>
          </a:p>
        </p:txBody>
      </p:sp>
    </p:spTree>
    <p:extLst>
      <p:ext uri="{BB962C8B-B14F-4D97-AF65-F5344CB8AC3E}">
        <p14:creationId xmlns:p14="http://schemas.microsoft.com/office/powerpoint/2010/main" val="12185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中文件的存储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873208" cy="1180728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读写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卡上的文件的步骤：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判断是否手机插入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卡，并且程序有读写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权限。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424" y="2708920"/>
            <a:ext cx="10369152" cy="9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Environment.getExternalStorageState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().equals(android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.os.Environment.MEDIA_MOUNTED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839416" y="3717032"/>
            <a:ext cx="10873208" cy="3140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 startAt="2"/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卡的外部目录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getExternalStorageState()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使用常用的流操作进行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卡的文件读写。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FileInputStream</a:t>
            </a:r>
          </a:p>
          <a:p>
            <a:pPr lvl="2"/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FileOutputStream</a:t>
            </a:r>
          </a:p>
          <a:p>
            <a:pPr lvl="2"/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FileReader</a:t>
            </a:r>
          </a:p>
          <a:p>
            <a:pPr lvl="2"/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FileWriter</a:t>
            </a:r>
          </a:p>
          <a:p>
            <a:pPr lvl="1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SD</a:t>
            </a:r>
            <a:r>
              <a:rPr lang="zh-CN" altLang="en-US"/>
              <a:t>卡上的文件读写</a:t>
            </a:r>
          </a:p>
        </p:txBody>
      </p:sp>
    </p:spTree>
    <p:extLst>
      <p:ext uri="{BB962C8B-B14F-4D97-AF65-F5344CB8AC3E}">
        <p14:creationId xmlns:p14="http://schemas.microsoft.com/office/powerpoint/2010/main" val="27307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0"/>
            <a:ext cx="10657184" cy="2260848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读写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卡上的文件的注意事项：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手机插入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卡，在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mksdcard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命令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获得读写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卡的权限需要在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中添加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读写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权限。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325" y="4005064"/>
            <a:ext cx="10441160" cy="2232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uses-permission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android:name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="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android.permission.READ_EXTERNAL_STORAGE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 /&gt;</a:t>
            </a:r>
            <a:b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&lt;uses-permission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android:name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="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android.permission.WRITE_EXTERNAL_STORAGE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"/&gt;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SD</a:t>
            </a:r>
            <a:r>
              <a:rPr lang="zh-CN" altLang="en-US"/>
              <a:t>卡上的文件读写</a:t>
            </a:r>
          </a:p>
        </p:txBody>
      </p:sp>
    </p:spTree>
    <p:extLst>
      <p:ext uri="{BB962C8B-B14F-4D97-AF65-F5344CB8AC3E}">
        <p14:creationId xmlns:p14="http://schemas.microsoft.com/office/powerpoint/2010/main" val="6110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2" y="30312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SharedPreferences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文件存储的简介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2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43671" y="2204864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文件存储的简介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3034795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SharedPreferences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39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文件存储简介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75679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一般的应用程序都涉及到数据的输入和输出，应用程序的参数设置、程序运行状态数据都需要保存到外部的存储器上，这样系统关机后数据才不会丢失。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284984"/>
            <a:ext cx="2237840" cy="316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3" y="3284984"/>
            <a:ext cx="1988976" cy="316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085" y="3284984"/>
            <a:ext cx="2366232" cy="316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文件存储简介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24048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常见的数据存储方式：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系统配置暂存的轻量级存储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系统中的中小型存储机制，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存储。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系统中的相对大型存储机制，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4038952"/>
            <a:ext cx="1929290" cy="26967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4005064"/>
            <a:ext cx="1584176" cy="264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9" y="4005063"/>
            <a:ext cx="1594228" cy="264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6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文件存储的简介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组合 32"/>
          <p:cNvGrpSpPr/>
          <p:nvPr/>
        </p:nvGrpSpPr>
        <p:grpSpPr>
          <a:xfrm>
            <a:off x="3143672" y="3031231"/>
            <a:ext cx="5688632" cy="685801"/>
            <a:chOff x="3467195" y="1571956"/>
            <a:chExt cx="5688632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SharedPreferences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065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3556991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是一种轻量级数据存储机制，适用情况：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要存储的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数据格式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简单。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都是普通的字符串，标准类型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值。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一般用来存储应用程序的配置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信息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SharedPreferences</a:t>
            </a:r>
            <a:r>
              <a:rPr lang="zh-CN" altLang="en-US"/>
              <a:t>的使用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017" y="2204864"/>
            <a:ext cx="269557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7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存储数据采用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key/value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的形式，常用的方法如下：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859" y="2780928"/>
            <a:ext cx="6867525" cy="381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SharedPreferences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8419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SharedPreferences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本身是一个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接口，无法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实例，一般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通过的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getSharedPreferences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获得实例，其中形式有三种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Context.MODE_PRIVATE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：本程序内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访问。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strike="sngStrik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Context.MODE_MULTI_PROCESS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：多进程形式。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strike="sngStrik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Context.MODE_WORLD_READABLE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：全局可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strike="sngStrik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Context.MODE_WORLD_WRITEABLE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：全局可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写。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SharedPreferences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9091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4380</TotalTime>
  <Words>919</Words>
  <Application>Microsoft Office PowerPoint</Application>
  <PresentationFormat>自定义</PresentationFormat>
  <Paragraphs>131</Paragraphs>
  <Slides>23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2_Office 主题</vt:lpstr>
      <vt:lpstr>第七章 第一讲 Android的文件操作</vt:lpstr>
      <vt:lpstr>教学目标</vt:lpstr>
      <vt:lpstr>目录</vt:lpstr>
      <vt:lpstr>文件存储简介</vt:lpstr>
      <vt:lpstr>文件存储简介</vt:lpstr>
      <vt:lpstr>目录</vt:lpstr>
      <vt:lpstr>SharedPreferences的使用</vt:lpstr>
      <vt:lpstr>SharedPreferences的使用</vt:lpstr>
      <vt:lpstr>SharedPreferences的使用</vt:lpstr>
      <vt:lpstr>SharedPreferences的使用</vt:lpstr>
      <vt:lpstr>SharedPreferences的使用</vt:lpstr>
      <vt:lpstr>实例</vt:lpstr>
      <vt:lpstr>SharedPreferences的使用</vt:lpstr>
      <vt:lpstr>SharedPreferences的使用</vt:lpstr>
      <vt:lpstr>目录</vt:lpstr>
      <vt:lpstr>File的存储</vt:lpstr>
      <vt:lpstr>应用程序内部的数据文件的读写</vt:lpstr>
      <vt:lpstr>应用程序内部的数据文件的读写</vt:lpstr>
      <vt:lpstr>SD卡上的文件读写</vt:lpstr>
      <vt:lpstr>SD卡上的文件读写</vt:lpstr>
      <vt:lpstr>SD卡上的文件读写</vt:lpstr>
      <vt:lpstr>内容回顾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580</cp:revision>
  <dcterms:created xsi:type="dcterms:W3CDTF">2012-01-28T13:55:28Z</dcterms:created>
  <dcterms:modified xsi:type="dcterms:W3CDTF">2018-10-30T05:49:53Z</dcterms:modified>
</cp:coreProperties>
</file>