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sldIdLst>
    <p:sldId id="256" r:id="rId2"/>
    <p:sldId id="260" r:id="rId3"/>
    <p:sldId id="300" r:id="rId4"/>
    <p:sldId id="305" r:id="rId5"/>
    <p:sldId id="306" r:id="rId6"/>
    <p:sldId id="307" r:id="rId7"/>
    <p:sldId id="313" r:id="rId8"/>
    <p:sldId id="315" r:id="rId9"/>
    <p:sldId id="308" r:id="rId10"/>
    <p:sldId id="314" r:id="rId11"/>
    <p:sldId id="309" r:id="rId12"/>
    <p:sldId id="317" r:id="rId13"/>
    <p:sldId id="316" r:id="rId14"/>
    <p:sldId id="318" r:id="rId15"/>
    <p:sldId id="310" r:id="rId16"/>
    <p:sldId id="311" r:id="rId17"/>
    <p:sldId id="320" r:id="rId18"/>
    <p:sldId id="301" r:id="rId19"/>
    <p:sldId id="312" r:id="rId20"/>
    <p:sldId id="321" r:id="rId21"/>
    <p:sldId id="303" r:id="rId22"/>
    <p:sldId id="304" r:id="rId23"/>
    <p:sldId id="322" r:id="rId24"/>
    <p:sldId id="295" r:id="rId25"/>
    <p:sldId id="26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  <a:srgbClr val="000100"/>
    <a:srgbClr val="FF00FF"/>
    <a:srgbClr val="00FF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0" autoAdjust="0"/>
    <p:restoredTop sz="91190" autoAdjust="0"/>
  </p:normalViewPr>
  <p:slideViewPr>
    <p:cSldViewPr>
      <p:cViewPr varScale="1">
        <p:scale>
          <a:sx n="64" d="100"/>
          <a:sy n="64" d="100"/>
        </p:scale>
        <p:origin x="784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270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2018-04-12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19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34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68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181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34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34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9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2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" name="组合 13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5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902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矩形 17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0681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5181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2018-04-12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577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2018-04-12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314" y="2060848"/>
            <a:ext cx="45593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 flip="none" rotWithShape="1">
                <a:gsLst>
                  <a:gs pos="100000">
                    <a:srgbClr val="FF0000"/>
                  </a:gs>
                  <a:gs pos="0">
                    <a:srgbClr val="00FF00"/>
                  </a:gs>
                  <a:gs pos="100000">
                    <a:srgbClr val="0000FF"/>
                  </a:gs>
                </a:gsLst>
                <a:lin ang="2700000" scaled="1"/>
                <a:tileRect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798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2018-04-12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44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89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0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50409" y="764705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移动应用开发</a:t>
            </a:r>
            <a:endParaRPr lang="zh-CN" altLang="en-US" dirty="0"/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4439817" y="3311768"/>
            <a:ext cx="6336703" cy="1354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000" b="0" kern="1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第十四章</a:t>
            </a:r>
          </a:p>
          <a:p>
            <a:r>
              <a:rPr lang="en-US" altLang="zh-CN" dirty="0"/>
              <a:t>Android</a:t>
            </a:r>
            <a:r>
              <a:rPr lang="zh-CN" altLang="en-US" dirty="0"/>
              <a:t>中的多媒体</a:t>
            </a:r>
          </a:p>
        </p:txBody>
      </p:sp>
    </p:spTree>
    <p:extLst>
      <p:ext uri="{BB962C8B-B14F-4D97-AF65-F5344CB8AC3E}">
        <p14:creationId xmlns:p14="http://schemas.microsoft.com/office/powerpoint/2010/main" val="32741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播放音效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600201"/>
            <a:ext cx="10972800" cy="514116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常用方法：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build()</a:t>
            </a:r>
            <a:r>
              <a:rPr lang="zh-CN" altLang="en-US" dirty="0" smtClean="0"/>
              <a:t>：通过</a:t>
            </a:r>
            <a:r>
              <a:rPr lang="en-US" altLang="zh-CN" dirty="0" smtClean="0"/>
              <a:t>Builder</a:t>
            </a:r>
            <a:r>
              <a:rPr lang="zh-CN" altLang="en-US" dirty="0" smtClean="0"/>
              <a:t>对象构造</a:t>
            </a:r>
            <a:r>
              <a:rPr lang="en-US" altLang="zh-CN" dirty="0" smtClean="0"/>
              <a:t>SoundPool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load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）：加载声音，返回当前声音的</a:t>
            </a:r>
            <a:r>
              <a:rPr lang="en-US" altLang="zh-CN" dirty="0" smtClean="0"/>
              <a:t>ID</a:t>
            </a:r>
          </a:p>
          <a:p>
            <a:pPr lvl="2"/>
            <a:r>
              <a:rPr lang="en-US" altLang="zh-CN" dirty="0" smtClean="0"/>
              <a:t>loat(Context context, int resId, int priority)</a:t>
            </a:r>
          </a:p>
          <a:p>
            <a:pPr lvl="2"/>
            <a:r>
              <a:rPr lang="en-US" altLang="zh-CN" dirty="0" smtClean="0"/>
              <a:t>load(FileDescriptor fd, long offset, long length, int </a:t>
            </a:r>
            <a:r>
              <a:rPr lang="en-US" altLang="zh-CN" dirty="0"/>
              <a:t>priority)</a:t>
            </a:r>
          </a:p>
          <a:p>
            <a:pPr lvl="2"/>
            <a:r>
              <a:rPr lang="en-US" altLang="zh-CN" dirty="0" smtClean="0"/>
              <a:t>load(AssetFileDescriptor afd, int </a:t>
            </a:r>
            <a:r>
              <a:rPr lang="en-US" altLang="zh-CN" dirty="0"/>
              <a:t>priority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2"/>
            <a:r>
              <a:rPr lang="en-US" altLang="zh-CN" dirty="0" smtClean="0"/>
              <a:t>load(String path, int </a:t>
            </a:r>
            <a:r>
              <a:rPr lang="en-US" altLang="zh-CN" dirty="0"/>
              <a:t>priority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注意：</a:t>
            </a:r>
            <a:r>
              <a:rPr lang="en-US" altLang="zh-CN" dirty="0" smtClean="0"/>
              <a:t>priority</a:t>
            </a:r>
            <a:r>
              <a:rPr lang="zh-CN" altLang="en-US" dirty="0" smtClean="0"/>
              <a:t>一般设为</a:t>
            </a:r>
            <a:r>
              <a:rPr lang="en-US" altLang="zh-CN" dirty="0" smtClean="0"/>
              <a:t>1</a:t>
            </a:r>
          </a:p>
          <a:p>
            <a:pPr lvl="1"/>
            <a:r>
              <a:rPr lang="en-US" altLang="zh-CN" dirty="0" smtClean="0"/>
              <a:t>int play(int soundID, float leftVolume, float rightVolume  ,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int priority, int loop, float rate)</a:t>
            </a:r>
          </a:p>
          <a:p>
            <a:pPr lvl="2"/>
            <a:r>
              <a:rPr lang="zh-CN" altLang="en-US" dirty="0" smtClean="0"/>
              <a:t>声音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；左</a:t>
            </a:r>
            <a:r>
              <a:rPr lang="zh-CN" altLang="en-US" dirty="0"/>
              <a:t>、</a:t>
            </a:r>
            <a:r>
              <a:rPr lang="zh-CN" altLang="en-US" dirty="0" smtClean="0"/>
              <a:t>右声道音量；优先级；是否循环（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：不循环，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：循环）；播放比率（</a:t>
            </a:r>
            <a:r>
              <a:rPr lang="en-US" altLang="zh-CN" dirty="0" smtClean="0"/>
              <a:t>0.5~2</a:t>
            </a:r>
            <a:r>
              <a:rPr lang="zh-CN" altLang="en-US" dirty="0" smtClean="0"/>
              <a:t>，正常比率为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96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播放音效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600201"/>
            <a:ext cx="10972800" cy="514116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的步骤：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new SoundPool.Builder()</a:t>
            </a:r>
            <a:r>
              <a:rPr lang="zh-CN" altLang="en-US" dirty="0" smtClean="0"/>
              <a:t>构造</a:t>
            </a:r>
            <a:r>
              <a:rPr lang="en-US" altLang="zh-CN" dirty="0" smtClean="0"/>
              <a:t>SoundPool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Builder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</a:t>
            </a:r>
            <a:r>
              <a:rPr lang="en-US" altLang="zh-CN" dirty="0" smtClean="0"/>
              <a:t>Builder</a:t>
            </a:r>
            <a:r>
              <a:rPr lang="zh-CN" altLang="en-US" dirty="0" smtClean="0"/>
              <a:t>对象设置参数</a:t>
            </a:r>
            <a:r>
              <a:rPr lang="en-US" altLang="zh-CN" dirty="0" smtClean="0"/>
              <a:t>(AudioAttributes)[</a:t>
            </a:r>
            <a:r>
              <a:rPr lang="zh-CN" altLang="en-US" dirty="0" smtClean="0"/>
              <a:t>可选项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Builder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build()</a:t>
            </a:r>
            <a:r>
              <a:rPr lang="zh-CN" altLang="en-US" dirty="0" smtClean="0"/>
              <a:t>方法构造</a:t>
            </a:r>
            <a:r>
              <a:rPr lang="en-US" altLang="zh-CN" dirty="0" smtClean="0"/>
              <a:t>SoundPool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方法加载</a:t>
            </a:r>
            <a:r>
              <a:rPr lang="zh-CN" altLang="en-US" dirty="0"/>
              <a:t>资源，最好使用</a:t>
            </a:r>
            <a:r>
              <a:rPr lang="en-US" altLang="zh-CN" dirty="0" smtClean="0"/>
              <a:t>HashMap</a:t>
            </a:r>
            <a:r>
              <a:rPr lang="zh-CN" altLang="en-US" dirty="0" smtClean="0"/>
              <a:t>来</a:t>
            </a:r>
            <a:r>
              <a:rPr lang="zh-CN" altLang="en-US" dirty="0"/>
              <a:t>管理所加载的</a:t>
            </a:r>
            <a:r>
              <a:rPr lang="zh-CN" altLang="en-US" dirty="0" smtClean="0"/>
              <a:t>声音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</a:t>
            </a:r>
            <a:r>
              <a:rPr lang="en-US" altLang="zh-CN" dirty="0" smtClean="0"/>
              <a:t>SoundPool</a:t>
            </a:r>
            <a:r>
              <a:rPr lang="zh-CN" altLang="en-US" dirty="0" smtClean="0"/>
              <a:t>注册加载声音资源完成监听器，并在监听器实现中调用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play</a:t>
            </a:r>
            <a:r>
              <a:rPr lang="zh-CN" altLang="en-US" dirty="0" smtClean="0"/>
              <a:t>方法播放声音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33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播放音效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600201"/>
            <a:ext cx="10972800" cy="514116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可实现多个声音资源同时播放，只需在监听器实现中同时设置</a:t>
            </a:r>
            <a:r>
              <a:rPr lang="en-US" altLang="zh-CN" dirty="0" smtClean="0"/>
              <a:t>play</a:t>
            </a:r>
            <a:r>
              <a:rPr lang="zh-CN" altLang="en-US" dirty="0" smtClean="0"/>
              <a:t>多个资源即可，不添加此监听器，可能出现听不到声音的情况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Android5.0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API21</a:t>
            </a:r>
            <a:r>
              <a:rPr lang="zh-CN" altLang="en-US" dirty="0" smtClean="0"/>
              <a:t>）以后使用</a:t>
            </a:r>
            <a:r>
              <a:rPr lang="en-US" altLang="zh-CN" dirty="0" smtClean="0"/>
              <a:t>Builder</a:t>
            </a:r>
            <a:r>
              <a:rPr lang="zh-CN" altLang="en-US" dirty="0" smtClean="0"/>
              <a:t>构造器创建</a:t>
            </a:r>
            <a:r>
              <a:rPr lang="en-US" altLang="zh-CN" dirty="0" smtClean="0"/>
              <a:t>SoundPool</a:t>
            </a:r>
            <a:r>
              <a:rPr lang="zh-CN" altLang="en-US" dirty="0" smtClean="0"/>
              <a:t>对象，</a:t>
            </a:r>
            <a:r>
              <a:rPr lang="en-US" altLang="zh-CN" dirty="0" smtClean="0"/>
              <a:t>Android5.0</a:t>
            </a:r>
            <a:r>
              <a:rPr lang="zh-CN" altLang="en-US" dirty="0" smtClean="0"/>
              <a:t>之前使用</a:t>
            </a:r>
            <a:r>
              <a:rPr lang="en-US" altLang="zh-CN" dirty="0" smtClean="0"/>
              <a:t>SoundPool</a:t>
            </a:r>
            <a:r>
              <a:rPr lang="zh-CN" altLang="en-US" dirty="0" smtClean="0"/>
              <a:t>的构造方法创建其对象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5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播放音效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7295" y="1916832"/>
            <a:ext cx="10972800" cy="4032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en-US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API21(android5.0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以上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版本推荐创建</a:t>
            </a:r>
            <a:r>
              <a:rPr lang="en-US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SoundPool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对象的方法</a:t>
            </a:r>
            <a:endParaRPr lang="zh-CN" altLang="en-US" sz="2400" dirty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SoundPool.Builder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builder = new SoundPool.Builder();//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Builder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设置最多允许容纳的音频流</a:t>
            </a:r>
            <a:endParaRPr lang="en-US" altLang="zh-CN" sz="2400" b="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builder.setMaxStreams(10);</a:t>
            </a:r>
            <a:endParaRPr lang="zh-CN" altLang="en-US" sz="2400" dirty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final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SoundPool sp = builder.build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b="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//API21(android5.0)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版本创建</a:t>
            </a:r>
            <a:r>
              <a:rPr lang="en-US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SoundPool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对象的方法</a:t>
            </a:r>
            <a:endParaRPr lang="en-US" altLang="zh-CN" sz="2400" dirty="0" smtClean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初始化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soundPool,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设置可容纳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个音频流，音频流的质量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2400" dirty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SoundPool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sp = new SoundPool(10, 0, 5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);</a:t>
            </a:r>
            <a:endParaRPr lang="zh-CN" altLang="zh-CN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播放音效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9376" y="1700808"/>
            <a:ext cx="11260832" cy="41764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定义一个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HashMap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用于存放音频流的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final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Map&lt;Integer, Integer&gt; musicId = new HashMap();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load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方法加载指定音频流，并将返回的音频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放入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musicId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musicId.put(1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, sp.load(getApplicationContext(), R.raw.x1, 1));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…..;</a:t>
            </a:r>
            <a:endParaRPr lang="en-US" altLang="zh-CN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sp.setOnLoadCompleteListener(new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SoundPool.OnLoadCompleteListener()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public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void onLoadComplete(SoundPool soundPool, int sampleId, int status)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     </a:t>
            </a:r>
            <a:r>
              <a:rPr lang="en-US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指定播放多个音频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可以同时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播放</a:t>
            </a:r>
            <a:endParaRPr lang="zh-CN" altLang="en-US" sz="2400" dirty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     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soundPool.play(musicId.get(1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), 1, 1, 0, 0, 1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});</a:t>
            </a:r>
            <a:endParaRPr lang="zh-CN" altLang="en-US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62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MediaRecorder</a:t>
            </a:r>
            <a:r>
              <a:rPr lang="zh-CN" altLang="en-US" dirty="0" smtClean="0"/>
              <a:t>录制音频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600201"/>
            <a:ext cx="10972800" cy="514116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手机一般都提供了麦克风硬件，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提供</a:t>
            </a:r>
            <a:r>
              <a:rPr lang="en-US" altLang="zh-CN" dirty="0" err="1" smtClean="0"/>
              <a:t>MediaRecorder</a:t>
            </a:r>
            <a:r>
              <a:rPr lang="zh-CN" altLang="en-US" dirty="0" smtClean="0"/>
              <a:t>进行声音的录制。</a:t>
            </a:r>
            <a:endParaRPr lang="en-US" altLang="zh-CN" dirty="0" smtClean="0"/>
          </a:p>
          <a:p>
            <a:r>
              <a:rPr lang="zh-CN" altLang="en-US" dirty="0" smtClean="0"/>
              <a:t>操作步骤：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err="1" smtClean="0"/>
              <a:t>MediaRecorder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MediaRecroder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setAudioSource</a:t>
            </a:r>
            <a:r>
              <a:rPr lang="zh-CN" altLang="en-US" dirty="0" smtClean="0"/>
              <a:t>方法设置声音来源，一般是</a:t>
            </a:r>
            <a:r>
              <a:rPr lang="en-US" altLang="zh-CN" dirty="0" err="1" smtClean="0"/>
              <a:t>MediaRecorder.AudioSource.MIC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/>
              <a:t>MediaRecroder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setOutputFormat</a:t>
            </a:r>
            <a:r>
              <a:rPr lang="zh-CN" altLang="en-US" dirty="0" smtClean="0"/>
              <a:t>设置录制音频的文件格式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/>
              <a:t>MediaRecroder</a:t>
            </a:r>
            <a:r>
              <a:rPr lang="zh-CN" altLang="en-US" dirty="0" smtClean="0"/>
              <a:t>对象的对应方法设置音频编码，编码位率，采样率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3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MediaRecorder</a:t>
            </a:r>
            <a:r>
              <a:rPr lang="zh-CN" altLang="en-US" dirty="0" smtClean="0"/>
              <a:t>录制音频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zh-CN" altLang="en-US" dirty="0"/>
              <a:t>操作步骤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/>
              <a:t>MediaRecorder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setOutputFile</a:t>
            </a:r>
            <a:r>
              <a:rPr lang="zh-CN" altLang="en-US" dirty="0" smtClean="0"/>
              <a:t>方法设置文件保存的位置</a:t>
            </a:r>
            <a:endParaRPr lang="en-US" altLang="zh-CN" dirty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/>
              <a:t>MediaRecorder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prepare</a:t>
            </a:r>
            <a:r>
              <a:rPr lang="zh-CN" altLang="en-US" dirty="0" smtClean="0"/>
              <a:t>方法准备录制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MediaRecorder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方法开始录制</a:t>
            </a:r>
            <a:endParaRPr lang="en-US" altLang="zh-CN" dirty="0" smtClean="0"/>
          </a:p>
          <a:p>
            <a:pPr lvl="1"/>
            <a:r>
              <a:rPr lang="zh-CN" altLang="en-US" dirty="0"/>
              <a:t>录制</a:t>
            </a:r>
            <a:r>
              <a:rPr lang="zh-CN" altLang="en-US" dirty="0" smtClean="0"/>
              <a:t>完成，调用</a:t>
            </a:r>
            <a:r>
              <a:rPr lang="en-US" altLang="zh-CN" dirty="0" err="1"/>
              <a:t>MediaRecorder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方法停止录制，调用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方法释放资源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需设置允许录制音频权限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98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MediaRecorder</a:t>
            </a:r>
            <a:r>
              <a:rPr lang="zh-CN" altLang="en-US" dirty="0" smtClean="0"/>
              <a:t>录制音频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584" y="1628800"/>
            <a:ext cx="11260832" cy="3456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定义一个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HashMap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用于存放音频流的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mr = new MediaRecorder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();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设置音源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这里是来自麦克风</a:t>
            </a:r>
            <a:endParaRPr lang="en-US" altLang="zh-CN" sz="2400" dirty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mr.setAudioSource(MediaRecorder.AudioSource.MIC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输出格式为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3gp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mr.setOutputFormat(MediaRecorder.OutputFormat.THREE_GPP);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mr.setAudioEncoder(MediaRecorder.AudioEncoder.AMR_NB);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编码</a:t>
            </a:r>
            <a:endParaRPr lang="en-US" altLang="zh-CN" sz="2400" dirty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mr.setOutputFile(getFilesDir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()+"/sound.3gp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");       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输出文件路径</a:t>
            </a:r>
            <a:endParaRPr lang="en-US" altLang="zh-CN" sz="2400" dirty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mr.prepare();     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准备就绪</a:t>
            </a:r>
            <a:endParaRPr lang="en-US" altLang="zh-CN" sz="2400" dirty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mr.start();    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录制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            </a:t>
            </a:r>
            <a:endParaRPr lang="zh-CN" altLang="en-US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471737" y="5296346"/>
            <a:ext cx="11260832" cy="10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mr.stop();    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停止录制</a:t>
            </a:r>
            <a:endParaRPr lang="en-US" altLang="zh-CN" sz="2400" dirty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mr.release();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释放资源</a:t>
            </a:r>
          </a:p>
        </p:txBody>
      </p:sp>
    </p:spTree>
    <p:extLst>
      <p:ext uri="{BB962C8B-B14F-4D97-AF65-F5344CB8AC3E}">
        <p14:creationId xmlns:p14="http://schemas.microsoft.com/office/powerpoint/2010/main" val="261025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3602151" y="1841919"/>
            <a:ext cx="4648200" cy="685800"/>
            <a:chOff x="1296" y="1200"/>
            <a:chExt cx="2928" cy="432"/>
          </a:xfrm>
        </p:grpSpPr>
        <p:sp>
          <p:nvSpPr>
            <p:cNvPr id="18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3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srgbClr val="000000"/>
                  </a:solidFill>
                  <a:ea typeface="宋体" charset="-122"/>
                </a:rPr>
                <a:t>音频处理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20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22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4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3602152" y="2603919"/>
            <a:ext cx="4648201" cy="685800"/>
            <a:chOff x="1296" y="1680"/>
            <a:chExt cx="2928" cy="432"/>
          </a:xfrm>
        </p:grpSpPr>
        <p:sp>
          <p:nvSpPr>
            <p:cNvPr id="26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4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ea typeface="宋体" charset="-122"/>
                </a:rPr>
                <a:t>视频处理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28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30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1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32" name="Picture 25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41" name="Group 11"/>
          <p:cNvGrpSpPr>
            <a:grpSpLocks/>
          </p:cNvGrpSpPr>
          <p:nvPr/>
        </p:nvGrpSpPr>
        <p:grpSpPr bwMode="auto">
          <a:xfrm>
            <a:off x="3613874" y="3421980"/>
            <a:ext cx="4648200" cy="685800"/>
            <a:chOff x="1296" y="1200"/>
            <a:chExt cx="2928" cy="432"/>
          </a:xfrm>
        </p:grpSpPr>
        <p:sp>
          <p:nvSpPr>
            <p:cNvPr id="42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gray">
            <a:xfrm>
              <a:off x="1769" y="1248"/>
              <a:ext cx="23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ea typeface="宋体" charset="-122"/>
                </a:rPr>
                <a:t>摄像头应用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44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46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7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48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5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9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VideoView</a:t>
            </a:r>
            <a:r>
              <a:rPr lang="zh-CN" altLang="en-US" dirty="0" smtClean="0"/>
              <a:t>播放视频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VideoView</a:t>
            </a:r>
            <a:r>
              <a:rPr lang="zh-CN" altLang="en-US" dirty="0" smtClean="0"/>
              <a:t>组件进行视频的播放。</a:t>
            </a:r>
            <a:endParaRPr lang="en-US" altLang="zh-CN" dirty="0" smtClean="0"/>
          </a:p>
          <a:p>
            <a:r>
              <a:rPr lang="zh-CN" altLang="en-US" dirty="0" smtClean="0"/>
              <a:t>操作步骤：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zh-CN" altLang="en-US" dirty="0" smtClean="0"/>
              <a:t>界面布局中定义</a:t>
            </a:r>
            <a:r>
              <a:rPr lang="en-US" altLang="zh-CN" dirty="0" err="1" smtClean="0"/>
              <a:t>VideoView</a:t>
            </a:r>
            <a:r>
              <a:rPr lang="zh-CN" altLang="en-US" dirty="0" smtClean="0"/>
              <a:t>组件，或通过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VideoView</a:t>
            </a:r>
            <a:r>
              <a:rPr lang="zh-CN" altLang="en-US" dirty="0" smtClean="0"/>
              <a:t>的方法加载视频：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setVideoPath</a:t>
            </a:r>
            <a:r>
              <a:rPr lang="en-US" altLang="zh-CN" dirty="0" smtClean="0"/>
              <a:t>(String path)</a:t>
            </a:r>
            <a:r>
              <a:rPr lang="zh-CN" altLang="en-US" dirty="0" smtClean="0"/>
              <a:t>：加载视频文件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setVideoURI</a:t>
            </a:r>
            <a:r>
              <a:rPr lang="en-US" altLang="zh-CN" dirty="0" smtClean="0"/>
              <a:t>(Uri </a:t>
            </a:r>
            <a:r>
              <a:rPr lang="en-US" altLang="zh-CN" dirty="0" err="1" smtClean="0"/>
              <a:t>uri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：加载</a:t>
            </a:r>
            <a:r>
              <a:rPr lang="en-US" altLang="zh-CN" dirty="0" err="1" smtClean="0"/>
              <a:t>uri</a:t>
            </a:r>
            <a:r>
              <a:rPr lang="zh-CN" altLang="en-US" dirty="0" smtClean="0"/>
              <a:t>所对应的视频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VideoView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pause</a:t>
            </a:r>
            <a:r>
              <a:rPr lang="zh-CN" altLang="en-US" dirty="0" smtClean="0"/>
              <a:t>控制视频的播放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8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3602151" y="1841919"/>
            <a:ext cx="4648200" cy="685800"/>
            <a:chOff x="1296" y="1200"/>
            <a:chExt cx="2928" cy="432"/>
          </a:xfrm>
        </p:grpSpPr>
        <p:sp>
          <p:nvSpPr>
            <p:cNvPr id="18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3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srgbClr val="000000"/>
                  </a:solidFill>
                  <a:ea typeface="宋体" charset="-122"/>
                </a:rPr>
                <a:t>音频处理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20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22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4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3602152" y="2603919"/>
            <a:ext cx="4648201" cy="685800"/>
            <a:chOff x="1296" y="1680"/>
            <a:chExt cx="2928" cy="432"/>
          </a:xfrm>
        </p:grpSpPr>
        <p:sp>
          <p:nvSpPr>
            <p:cNvPr id="26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4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ea typeface="宋体" charset="-122"/>
                </a:rPr>
                <a:t>视频处理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28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30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1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32" name="Picture 25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41" name="Group 11"/>
          <p:cNvGrpSpPr>
            <a:grpSpLocks/>
          </p:cNvGrpSpPr>
          <p:nvPr/>
        </p:nvGrpSpPr>
        <p:grpSpPr bwMode="auto">
          <a:xfrm>
            <a:off x="3613874" y="3421980"/>
            <a:ext cx="4648200" cy="685800"/>
            <a:chOff x="1296" y="1200"/>
            <a:chExt cx="2928" cy="432"/>
          </a:xfrm>
        </p:grpSpPr>
        <p:sp>
          <p:nvSpPr>
            <p:cNvPr id="42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gray">
            <a:xfrm>
              <a:off x="1769" y="1248"/>
              <a:ext cx="23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ea typeface="宋体" charset="-122"/>
                </a:rPr>
                <a:t>摄像头应用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44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46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7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48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5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876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VideoView</a:t>
            </a:r>
            <a:r>
              <a:rPr lang="zh-CN" altLang="en-US" dirty="0" smtClean="0"/>
              <a:t>播放视频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584" y="1628800"/>
            <a:ext cx="11260832" cy="38884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VideoView vv = findViewById(R.id.vv_video);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MediaController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MediaController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controller = new MediaController(this);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File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video = new File(getFilesDir() + "/life3.mp4");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(video.exists())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加载视频资源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vv.setVideoPath(video.getAbsolutePath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());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关联视频控件与</a:t>
            </a: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MediaController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vv.setMediaController(controller);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}           </a:t>
            </a:r>
            <a:endParaRPr lang="zh-CN" altLang="en-US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00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3602151" y="1841919"/>
            <a:ext cx="4648200" cy="685800"/>
            <a:chOff x="1296" y="1200"/>
            <a:chExt cx="2928" cy="432"/>
          </a:xfrm>
        </p:grpSpPr>
        <p:sp>
          <p:nvSpPr>
            <p:cNvPr id="18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3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srgbClr val="000000"/>
                  </a:solidFill>
                  <a:ea typeface="宋体" charset="-122"/>
                </a:rPr>
                <a:t>音频处理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20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22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4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3602152" y="2603919"/>
            <a:ext cx="4648201" cy="685800"/>
            <a:chOff x="1296" y="1680"/>
            <a:chExt cx="2928" cy="432"/>
          </a:xfrm>
        </p:grpSpPr>
        <p:sp>
          <p:nvSpPr>
            <p:cNvPr id="26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4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ea typeface="宋体" charset="-122"/>
                </a:rPr>
                <a:t>视频处理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28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30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1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32" name="Picture 25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41" name="Group 11"/>
          <p:cNvGrpSpPr>
            <a:grpSpLocks/>
          </p:cNvGrpSpPr>
          <p:nvPr/>
        </p:nvGrpSpPr>
        <p:grpSpPr bwMode="auto">
          <a:xfrm>
            <a:off x="3613874" y="3421980"/>
            <a:ext cx="4648200" cy="685800"/>
            <a:chOff x="1296" y="1200"/>
            <a:chExt cx="2928" cy="432"/>
          </a:xfrm>
        </p:grpSpPr>
        <p:sp>
          <p:nvSpPr>
            <p:cNvPr id="42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gray">
            <a:xfrm>
              <a:off x="1769" y="1248"/>
              <a:ext cx="23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ea typeface="宋体" charset="-122"/>
                </a:rPr>
                <a:t>摄像头应用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44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46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7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48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5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090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进行拍照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10972800" cy="49251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类来实现摄像头相关的功能。步骤如下：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CameraManager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openCamera</a:t>
            </a:r>
            <a:r>
              <a:rPr lang="zh-CN" altLang="en-US" dirty="0" smtClean="0"/>
              <a:t>方法打开摄像头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获取摄像头设备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smtClean="0"/>
              <a:t>CameraCaptureSession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createCaptureRequest</a:t>
            </a:r>
            <a:r>
              <a:rPr lang="zh-CN" altLang="en-US" dirty="0" smtClean="0"/>
              <a:t>方法设置拍照或预览效果参数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/>
              <a:t>CameraCaptureSession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capture</a:t>
            </a:r>
            <a:r>
              <a:rPr lang="zh-CN" altLang="en-US" dirty="0" smtClean="0"/>
              <a:t>方法进行拍照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8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进行拍照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10972800" cy="49251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可以调用系统摄像头拍照应用并显示拍照后的图片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9600" y="2204864"/>
            <a:ext cx="11260832" cy="15881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调用系统摄像头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拍照，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  <a:r>
              <a:rPr lang="zh-CN" altLang="en-US" sz="24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需要添加允许操作摄像头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权限</a:t>
            </a:r>
            <a:endParaRPr lang="en-US" altLang="zh-CN" sz="24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Intent cameraIntent = new Intent(android.provider.MediaStore.ACTION_IMAGE_CAPTURE);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     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startActivityForResult(cameraIntent, CAMERA_REQUEST);   </a:t>
            </a:r>
            <a:endParaRPr lang="zh-CN" altLang="en-US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607233" y="3861048"/>
            <a:ext cx="11260832" cy="2732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onActivityResult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回调方法中获取拍照结果并显示</a:t>
            </a:r>
            <a:endParaRPr lang="en-US" altLang="zh-CN" sz="2400" dirty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protected void onActivityResult(int requestCode, int resultCode, Intent data)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        if (requestCode == CAMERA_REQUEST &amp;&amp; resultCode == RESULT_OK)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            Bitmap photo = (Bitmap) data.getExtras().get("data");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            ivPhoto.setImageBitmap(photo);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    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    }</a:t>
            </a:r>
            <a:endParaRPr lang="zh-CN" altLang="en-US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grpSp>
        <p:nvGrpSpPr>
          <p:cNvPr id="43" name="Group 11"/>
          <p:cNvGrpSpPr>
            <a:grpSpLocks/>
          </p:cNvGrpSpPr>
          <p:nvPr/>
        </p:nvGrpSpPr>
        <p:grpSpPr bwMode="auto">
          <a:xfrm>
            <a:off x="3602151" y="1841919"/>
            <a:ext cx="4648200" cy="685800"/>
            <a:chOff x="1296" y="1200"/>
            <a:chExt cx="2928" cy="432"/>
          </a:xfrm>
        </p:grpSpPr>
        <p:sp>
          <p:nvSpPr>
            <p:cNvPr id="44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5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3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srgbClr val="000000"/>
                  </a:solidFill>
                  <a:ea typeface="宋体" charset="-122"/>
                </a:rPr>
                <a:t>音频处理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46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48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50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7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51" name="Group 19"/>
          <p:cNvGrpSpPr>
            <a:grpSpLocks/>
          </p:cNvGrpSpPr>
          <p:nvPr/>
        </p:nvGrpSpPr>
        <p:grpSpPr bwMode="auto">
          <a:xfrm>
            <a:off x="3602152" y="2603919"/>
            <a:ext cx="4648201" cy="685800"/>
            <a:chOff x="1296" y="1680"/>
            <a:chExt cx="2928" cy="432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53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4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ea typeface="宋体" charset="-122"/>
                </a:rPr>
                <a:t>视频处理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54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56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7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58" name="Picture 25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5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83" name="Group 11"/>
          <p:cNvGrpSpPr>
            <a:grpSpLocks/>
          </p:cNvGrpSpPr>
          <p:nvPr/>
        </p:nvGrpSpPr>
        <p:grpSpPr bwMode="auto">
          <a:xfrm>
            <a:off x="3613874" y="3421980"/>
            <a:ext cx="4648200" cy="685800"/>
            <a:chOff x="1296" y="1200"/>
            <a:chExt cx="2928" cy="432"/>
          </a:xfrm>
        </p:grpSpPr>
        <p:sp>
          <p:nvSpPr>
            <p:cNvPr id="84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85" name="Text Box 13"/>
            <p:cNvSpPr txBox="1">
              <a:spLocks noChangeArrowheads="1"/>
            </p:cNvSpPr>
            <p:nvPr/>
          </p:nvSpPr>
          <p:spPr bwMode="gray">
            <a:xfrm>
              <a:off x="1769" y="1248"/>
              <a:ext cx="23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ea typeface="宋体" charset="-122"/>
                </a:rPr>
                <a:t>摄像头应用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86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88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9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90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7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474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手机的应用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zh-CN" altLang="en-US" dirty="0" smtClean="0"/>
              <a:t>现在手机已经不是单纯的通讯工具，已经集成照相机，音乐播放器，视频播放器，游戏机等的种种功能。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143672" y="3372886"/>
            <a:ext cx="115212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879977" y="4137444"/>
            <a:ext cx="228495" cy="986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583354" y="3573016"/>
            <a:ext cx="1473564" cy="1057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220" y="2507054"/>
            <a:ext cx="930233" cy="173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729" y="4533464"/>
            <a:ext cx="2127887" cy="128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219" y="5232536"/>
            <a:ext cx="1899120" cy="162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4811987"/>
            <a:ext cx="2532004" cy="117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4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/>
              <a:t>手机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中提供了简单的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实现这些功能。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声音的录制和播放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视频的播放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照相机的使用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2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播放音频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600201"/>
            <a:ext cx="109728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中提供了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类进行音频的播放，其常用方法：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start()</a:t>
            </a:r>
            <a:r>
              <a:rPr lang="zh-CN" altLang="en-US" dirty="0" smtClean="0"/>
              <a:t>：开始或者恢复播放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stop()</a:t>
            </a:r>
            <a:r>
              <a:rPr lang="zh-CN" altLang="en-US" dirty="0" smtClean="0"/>
              <a:t>：停止播放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pause()</a:t>
            </a:r>
            <a:r>
              <a:rPr lang="zh-CN" altLang="en-US" dirty="0" smtClean="0"/>
              <a:t>：暂停播放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prepare()</a:t>
            </a:r>
            <a:r>
              <a:rPr lang="zh-CN" altLang="en-US" dirty="0" smtClean="0"/>
              <a:t>：准备就绪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reset()</a:t>
            </a:r>
            <a:r>
              <a:rPr lang="zh-CN" altLang="en-US" dirty="0" smtClean="0"/>
              <a:t>：重置</a:t>
            </a:r>
            <a:r>
              <a:rPr lang="en-US" altLang="zh-CN" dirty="0" smtClean="0"/>
              <a:t>MediaPlay</a:t>
            </a:r>
          </a:p>
          <a:p>
            <a:pPr lvl="1"/>
            <a:r>
              <a:rPr lang="en-US" altLang="zh-CN" dirty="0" smtClean="0"/>
              <a:t>static MediaPlayer creat(Context,Uri)</a:t>
            </a:r>
            <a:r>
              <a:rPr lang="zh-CN" altLang="en-US" dirty="0" smtClean="0"/>
              <a:t>：从</a:t>
            </a:r>
            <a:r>
              <a:rPr lang="en-US" altLang="zh-CN" dirty="0" smtClean="0"/>
              <a:t>URI</a:t>
            </a:r>
            <a:r>
              <a:rPr lang="zh-CN" altLang="en-US" dirty="0" smtClean="0"/>
              <a:t>来装载音频文件，返回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static </a:t>
            </a:r>
            <a:r>
              <a:rPr lang="en-US" altLang="zh-CN" dirty="0"/>
              <a:t>MediaPlayer </a:t>
            </a:r>
            <a:r>
              <a:rPr lang="en-US" altLang="zh-CN" dirty="0" smtClean="0"/>
              <a:t>creat(Context,resid)</a:t>
            </a:r>
            <a:r>
              <a:rPr lang="zh-CN" altLang="en-US" dirty="0"/>
              <a:t>：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resid</a:t>
            </a:r>
            <a:r>
              <a:rPr lang="zh-CN" altLang="en-US" dirty="0" smtClean="0"/>
              <a:t>资源中装载</a:t>
            </a:r>
            <a:r>
              <a:rPr lang="zh-CN" altLang="en-US" dirty="0"/>
              <a:t>音频文件，返回</a:t>
            </a:r>
            <a:r>
              <a:rPr lang="en-US" altLang="zh-CN" dirty="0" err="1"/>
              <a:t>MediaPlayer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setDataSource</a:t>
            </a:r>
            <a:r>
              <a:rPr lang="en-US" altLang="zh-CN" dirty="0" smtClean="0"/>
              <a:t>(…)</a:t>
            </a:r>
            <a:r>
              <a:rPr lang="zh-CN" altLang="en-US" dirty="0" smtClean="0"/>
              <a:t>：动态的获取资源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82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MediaPlayer</a:t>
            </a:r>
            <a:r>
              <a:rPr lang="zh-CN" altLang="en-US" dirty="0"/>
              <a:t>播放音频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1"/>
            <a:r>
              <a:rPr lang="en-US" altLang="zh-CN" dirty="0" err="1" smtClean="0"/>
              <a:t>setOnCompletionListener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：播放完成的事件监听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setOnErrorListener</a:t>
            </a:r>
            <a:r>
              <a:rPr lang="en-US" altLang="zh-CN" dirty="0"/>
              <a:t>()</a:t>
            </a:r>
            <a:r>
              <a:rPr lang="zh-CN" altLang="en-US" dirty="0"/>
              <a:t>：</a:t>
            </a:r>
            <a:r>
              <a:rPr lang="zh-CN" altLang="en-US" dirty="0" smtClean="0"/>
              <a:t>播放错误的</a:t>
            </a:r>
            <a:r>
              <a:rPr lang="zh-CN" altLang="en-US" dirty="0"/>
              <a:t>事件</a:t>
            </a:r>
            <a:r>
              <a:rPr lang="zh-CN" altLang="en-US" dirty="0" smtClean="0"/>
              <a:t>监听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setOnPreparedListener</a:t>
            </a:r>
            <a:r>
              <a:rPr lang="en-US" altLang="zh-CN" dirty="0"/>
              <a:t>()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prepare</a:t>
            </a:r>
            <a:r>
              <a:rPr lang="zh-CN" altLang="en-US" dirty="0" smtClean="0"/>
              <a:t>方法的事件监听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setOnSeekCompleteListener</a:t>
            </a:r>
            <a:r>
              <a:rPr lang="en-US" altLang="zh-CN" dirty="0"/>
              <a:t>()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seek</a:t>
            </a:r>
            <a:r>
              <a:rPr lang="zh-CN" altLang="en-US" dirty="0" smtClean="0"/>
              <a:t>方法的</a:t>
            </a:r>
            <a:r>
              <a:rPr lang="zh-CN" altLang="en-US" dirty="0"/>
              <a:t>事件监听</a:t>
            </a:r>
          </a:p>
          <a:p>
            <a:r>
              <a:rPr lang="en-US" altLang="zh-CN" dirty="0" err="1" smtClean="0"/>
              <a:t>MediaPlayer</a:t>
            </a:r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资源占用量高，延迟时间长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支持多个音频同时播放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0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MediaPlayer</a:t>
            </a:r>
            <a:r>
              <a:rPr lang="zh-CN" altLang="en-US" dirty="0"/>
              <a:t>播放音频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91344" y="1600201"/>
            <a:ext cx="11737304" cy="514116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MediaPlayer</a:t>
            </a:r>
            <a:r>
              <a:rPr lang="zh-CN" altLang="en-US" dirty="0" smtClean="0"/>
              <a:t>播放音频文件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7408" y="2204864"/>
            <a:ext cx="10972800" cy="1296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播放</a:t>
            </a:r>
            <a:r>
              <a:rPr lang="en-US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raw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文件中的音频文件</a:t>
            </a:r>
            <a:r>
              <a:rPr lang="zh-CN" altLang="zh-CN" sz="2400" b="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2400" b="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MediaPlayer 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mediaPlayer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= MediaPlayer.create(this, R.raw.m1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mediaPlayer.start();</a:t>
            </a:r>
            <a:endParaRPr lang="zh-CN" altLang="zh-CN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767408" y="3641177"/>
            <a:ext cx="10972800" cy="32827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播放</a:t>
            </a:r>
            <a:r>
              <a:rPr lang="en-US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assets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文件中的音频文件</a:t>
            </a:r>
            <a:endParaRPr lang="en-US" altLang="zh-CN" sz="2400" dirty="0" smtClean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AssetManager assetManager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= getAssets();</a:t>
            </a:r>
            <a:r>
              <a:rPr lang="zh-CN" altLang="zh-CN" sz="2400" b="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2400" b="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AssetFileDescriptor 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afd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= assetManager.openFd("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m1.mp3");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MediaPlayer mediaPlayer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= new MediaPlayer();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mediaPlayer.setDataSource(afd.getFileDescriptor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(),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	afd.getStartOffset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(),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	afd.getLength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());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mediaPlayer.prepare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mediaPlayer.start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();</a:t>
            </a:r>
            <a:endParaRPr lang="zh-CN" altLang="zh-CN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5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MediaPlayer</a:t>
            </a:r>
            <a:r>
              <a:rPr lang="zh-CN" altLang="en-US" dirty="0"/>
              <a:t>播放音频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91344" y="1600201"/>
            <a:ext cx="11737304" cy="514116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MediaPlayer</a:t>
            </a:r>
            <a:r>
              <a:rPr lang="zh-CN" altLang="en-US" dirty="0" smtClean="0"/>
              <a:t>播放音频文件的步骤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smtClean="0"/>
              <a:t>MediaPlayer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TextBox 3"/>
          <p:cNvSpPr txBox="1"/>
          <p:nvPr/>
        </p:nvSpPr>
        <p:spPr>
          <a:xfrm>
            <a:off x="767408" y="2780929"/>
            <a:ext cx="10972800" cy="1872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播放网络文件</a:t>
            </a:r>
            <a:endParaRPr lang="en-US" altLang="zh-CN" sz="2400" dirty="0" smtClean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MediaPlayer mediaPlayer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= new MediaPlayer();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mediaPlayer.setDataSource(</a:t>
            </a:r>
            <a:r>
              <a:rPr lang="zh-CN" altLang="en-US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MP3</a:t>
            </a:r>
            <a:r>
              <a:rPr lang="zh-CN" altLang="en-US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网络地址”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mediaPlayer.prepare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mediaPlayer.start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();</a:t>
            </a:r>
            <a:endParaRPr lang="zh-CN" altLang="zh-CN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1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播放音效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如果程序中经常播放密集短促的音效，使用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（音效池）来管理多个短促的音效。</a:t>
            </a:r>
            <a:endParaRPr lang="en-US" altLang="zh-CN" dirty="0" smtClean="0"/>
          </a:p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占用量低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反应延迟小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可设置声音的品质、音量、播放比率等参数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2389</TotalTime>
  <Words>1260</Words>
  <Application>Microsoft Office PowerPoint</Application>
  <PresentationFormat>宽屏</PresentationFormat>
  <Paragraphs>198</Paragraphs>
  <Slides>25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宋体</vt:lpstr>
      <vt:lpstr>微软雅黑</vt:lpstr>
      <vt:lpstr>Arial</vt:lpstr>
      <vt:lpstr>Calibri</vt:lpstr>
      <vt:lpstr>1_Office 主题</vt:lpstr>
      <vt:lpstr>Android移动应用开发</vt:lpstr>
      <vt:lpstr>目录</vt:lpstr>
      <vt:lpstr>手机的应用</vt:lpstr>
      <vt:lpstr>Android手机</vt:lpstr>
      <vt:lpstr>使用MediaPlayer播放音频</vt:lpstr>
      <vt:lpstr>使用MediaPlayer播放音频</vt:lpstr>
      <vt:lpstr>使用MediaPlayer播放音频</vt:lpstr>
      <vt:lpstr>使用MediaPlayer播放音频</vt:lpstr>
      <vt:lpstr>使用SoundPool播放音效</vt:lpstr>
      <vt:lpstr>使用SoundPool播放音效</vt:lpstr>
      <vt:lpstr>使用SoundPool播放音效</vt:lpstr>
      <vt:lpstr>使用SoundPool播放音效</vt:lpstr>
      <vt:lpstr>使用SoundPool播放音效</vt:lpstr>
      <vt:lpstr>使用SoundPool播放音效</vt:lpstr>
      <vt:lpstr>使用MediaRecorder录制音频</vt:lpstr>
      <vt:lpstr>使用MediaRecorder录制音频</vt:lpstr>
      <vt:lpstr>使用MediaRecorder录制音频</vt:lpstr>
      <vt:lpstr>目录</vt:lpstr>
      <vt:lpstr>使用VideoView播放视频</vt:lpstr>
      <vt:lpstr>使用VideoView播放视频</vt:lpstr>
      <vt:lpstr>目录</vt:lpstr>
      <vt:lpstr>通过Camera进行拍照</vt:lpstr>
      <vt:lpstr>通过Camera进行拍照</vt:lpstr>
      <vt:lpstr>课程回顾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武永亮</dc:creator>
  <cp:lastModifiedBy>李玮玮</cp:lastModifiedBy>
  <cp:revision>381</cp:revision>
  <dcterms:created xsi:type="dcterms:W3CDTF">2012-01-28T13:55:28Z</dcterms:created>
  <dcterms:modified xsi:type="dcterms:W3CDTF">2018-04-12T03:32:22Z</dcterms:modified>
</cp:coreProperties>
</file>