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60" r:id="rId3"/>
    <p:sldId id="300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01" r:id="rId12"/>
    <p:sldId id="312" r:id="rId13"/>
    <p:sldId id="303" r:id="rId14"/>
    <p:sldId id="304" r:id="rId15"/>
    <p:sldId id="295" r:id="rId16"/>
    <p:sldId id="26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  <a:srgbClr val="000100"/>
    <a:srgbClr val="FF00FF"/>
    <a:srgbClr val="00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0" autoAdjust="0"/>
    <p:restoredTop sz="91190" autoAdjust="0"/>
  </p:normalViewPr>
  <p:slideViewPr>
    <p:cSldViewPr>
      <p:cViewPr varScale="1">
        <p:scale>
          <a:sx n="66" d="100"/>
          <a:sy n="66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9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9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0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81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81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7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9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5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4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7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9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0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移动应用开发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1880" y="2924944"/>
            <a:ext cx="4320480" cy="10801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第十</a:t>
            </a:r>
            <a:r>
              <a:rPr lang="zh-CN" altLang="en-US" dirty="0"/>
              <a:t>四</a:t>
            </a:r>
            <a:r>
              <a:rPr lang="zh-CN" altLang="en-US" dirty="0" smtClean="0"/>
              <a:t>章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bg1"/>
                </a:solidFill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</a:rPr>
              <a:t>中的</a:t>
            </a:r>
            <a:r>
              <a:rPr lang="zh-CN" altLang="en-US" dirty="0"/>
              <a:t>多媒体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录制音频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setOutputFile</a:t>
            </a:r>
            <a:r>
              <a:rPr lang="zh-CN" altLang="en-US" dirty="0" smtClean="0"/>
              <a:t>方法设置文件保存的位置</a:t>
            </a:r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方法准备录制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方法开始录制</a:t>
            </a:r>
            <a:endParaRPr lang="en-US" altLang="zh-CN" dirty="0" smtClean="0"/>
          </a:p>
          <a:p>
            <a:pPr lvl="1"/>
            <a:r>
              <a:rPr lang="zh-CN" altLang="en-US" dirty="0"/>
              <a:t>录制</a:t>
            </a:r>
            <a:r>
              <a:rPr lang="zh-CN" altLang="en-US" dirty="0" smtClean="0"/>
              <a:t>完成，调用</a:t>
            </a:r>
            <a:r>
              <a:rPr lang="en-US" altLang="zh-CN" dirty="0" err="1"/>
              <a:t>MediaRecorder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方法停止录制，调用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方法释放资源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9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078151" y="1841919"/>
            <a:ext cx="4648200" cy="685800"/>
            <a:chOff x="1296" y="1200"/>
            <a:chExt cx="2928" cy="432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4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2078151" y="2603919"/>
            <a:ext cx="4648201" cy="685800"/>
            <a:chOff x="1296" y="1680"/>
            <a:chExt cx="2928" cy="432"/>
          </a:xfrm>
        </p:grpSpPr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0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32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2089874" y="3421980"/>
            <a:ext cx="4648200" cy="685800"/>
            <a:chOff x="1296" y="1200"/>
            <a:chExt cx="2928" cy="432"/>
          </a:xfrm>
        </p:grpSpPr>
        <p:sp>
          <p:nvSpPr>
            <p:cNvPr id="42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6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播放视频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组件进行视频的播放，步骤如下：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界面布局中定义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组件，或通过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的方法加载视频：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setVideoPath</a:t>
            </a:r>
            <a:r>
              <a:rPr lang="en-US" altLang="zh-CN" dirty="0" smtClean="0"/>
              <a:t>(String path)</a:t>
            </a:r>
            <a:r>
              <a:rPr lang="zh-CN" altLang="en-US" dirty="0" smtClean="0"/>
              <a:t>：加载视频文件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setVideoURI</a:t>
            </a:r>
            <a:r>
              <a:rPr lang="en-US" altLang="zh-CN" dirty="0" smtClean="0"/>
              <a:t>(Uri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：加载</a:t>
            </a:r>
            <a:r>
              <a:rPr lang="en-US" altLang="zh-CN" dirty="0" err="1" smtClean="0"/>
              <a:t>uri</a:t>
            </a:r>
            <a:r>
              <a:rPr lang="zh-CN" altLang="en-US" dirty="0" smtClean="0"/>
              <a:t>所对应的视频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控制视频的播放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8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078151" y="1841919"/>
            <a:ext cx="4648200" cy="685800"/>
            <a:chOff x="1296" y="1200"/>
            <a:chExt cx="2928" cy="432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4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2078151" y="2603919"/>
            <a:ext cx="4648201" cy="685800"/>
            <a:chOff x="1296" y="1680"/>
            <a:chExt cx="2928" cy="432"/>
          </a:xfrm>
        </p:grpSpPr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0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32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2089874" y="3421980"/>
            <a:ext cx="4648200" cy="685800"/>
            <a:chOff x="1296" y="1200"/>
            <a:chExt cx="2928" cy="432"/>
          </a:xfrm>
        </p:grpSpPr>
        <p:sp>
          <p:nvSpPr>
            <p:cNvPr id="42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6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90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进行拍照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类来实现摄像头相关的功能。步骤如下：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方法打开相机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getParameters</a:t>
            </a:r>
            <a:r>
              <a:rPr lang="zh-CN" altLang="en-US" dirty="0" smtClean="0"/>
              <a:t>方法获取拍照参数并修改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/>
              <a:t>Camera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setParameters</a:t>
            </a:r>
            <a:r>
              <a:rPr lang="zh-CN" altLang="en-US" dirty="0" smtClean="0"/>
              <a:t>方法设置拍照参数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startPreview</a:t>
            </a:r>
            <a:r>
              <a:rPr lang="zh-CN" altLang="en-US" dirty="0" smtClean="0"/>
              <a:t>方法开始预览取景，需要设置一个</a:t>
            </a:r>
            <a:r>
              <a:rPr lang="en-US" altLang="zh-CN" dirty="0" err="1" smtClean="0"/>
              <a:t>SurfaceView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takePicture</a:t>
            </a:r>
            <a:r>
              <a:rPr lang="zh-CN" altLang="en-US" dirty="0" smtClean="0"/>
              <a:t>方法进行拍照</a:t>
            </a:r>
            <a:endParaRPr lang="en-US" altLang="zh-CN" dirty="0" smtClean="0"/>
          </a:p>
          <a:p>
            <a:pPr lvl="1"/>
            <a:r>
              <a:rPr lang="zh-CN" altLang="en-US" dirty="0"/>
              <a:t>结束程序时，调用</a:t>
            </a:r>
            <a:r>
              <a:rPr lang="en-US" altLang="zh-CN" dirty="0" smtClean="0"/>
              <a:t>Camera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stopPreviw</a:t>
            </a:r>
            <a:r>
              <a:rPr lang="zh-CN" altLang="en-US" dirty="0" smtClean="0"/>
              <a:t>结束取景并调用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方法释放资源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8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43" name="Group 11"/>
          <p:cNvGrpSpPr>
            <a:grpSpLocks/>
          </p:cNvGrpSpPr>
          <p:nvPr/>
        </p:nvGrpSpPr>
        <p:grpSpPr bwMode="auto">
          <a:xfrm>
            <a:off x="2078151" y="1841919"/>
            <a:ext cx="4648200" cy="685800"/>
            <a:chOff x="1296" y="1200"/>
            <a:chExt cx="2928" cy="432"/>
          </a:xfrm>
        </p:grpSpPr>
        <p:sp>
          <p:nvSpPr>
            <p:cNvPr id="44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6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8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50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2078151" y="2603919"/>
            <a:ext cx="4648201" cy="685800"/>
            <a:chOff x="1296" y="1680"/>
            <a:chExt cx="2928" cy="432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54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6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58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83" name="Group 11"/>
          <p:cNvGrpSpPr>
            <a:grpSpLocks/>
          </p:cNvGrpSpPr>
          <p:nvPr/>
        </p:nvGrpSpPr>
        <p:grpSpPr bwMode="auto">
          <a:xfrm>
            <a:off x="2089874" y="3421980"/>
            <a:ext cx="4648200" cy="685800"/>
            <a:chOff x="1296" y="1200"/>
            <a:chExt cx="2928" cy="432"/>
          </a:xfrm>
        </p:grpSpPr>
        <p:sp>
          <p:nvSpPr>
            <p:cNvPr id="84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85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86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88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9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90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7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7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078151" y="1841919"/>
            <a:ext cx="4648200" cy="685800"/>
            <a:chOff x="1296" y="1200"/>
            <a:chExt cx="2928" cy="432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音频处理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4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2078151" y="2603919"/>
            <a:ext cx="4648201" cy="685800"/>
            <a:chOff x="1296" y="1680"/>
            <a:chExt cx="2928" cy="432"/>
          </a:xfrm>
        </p:grpSpPr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1776" y="1728"/>
              <a:ext cx="24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视频处理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0" name="Oval 23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solidFill>
                <a:srgbClr val="99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32" name="Picture 2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 Box 26"/>
            <p:cNvSpPr txBox="1">
              <a:spLocks noChangeArrowheads="1"/>
            </p:cNvSpPr>
            <p:nvPr/>
          </p:nvSpPr>
          <p:spPr bwMode="gray">
            <a:xfrm>
              <a:off x="1440" y="169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2089874" y="3421980"/>
            <a:ext cx="4648200" cy="685800"/>
            <a:chOff x="1296" y="1200"/>
            <a:chExt cx="2928" cy="432"/>
          </a:xfrm>
        </p:grpSpPr>
        <p:sp>
          <p:nvSpPr>
            <p:cNvPr id="42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1769" y="1248"/>
              <a:ext cx="23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00"/>
                  </a:solidFill>
                  <a:ea typeface="宋体" charset="-122"/>
                </a:rPr>
                <a:t>摄像头应用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6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pic>
            <p:nvPicPr>
              <p:cNvPr id="48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endParaRPr lang="en-US" altLang="zh-CN" sz="3200" b="1" dirty="0">
                <a:solidFill>
                  <a:srgbClr val="FFFF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7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现在手机已经不是单纯的通讯工具，已经集成照相机，音乐播放器，视频播放器，游戏机等的种种功能。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619672" y="3372886"/>
            <a:ext cx="115212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355976" y="4137444"/>
            <a:ext cx="228495" cy="986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059354" y="3573016"/>
            <a:ext cx="1473564" cy="1057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19" y="2507053"/>
            <a:ext cx="930233" cy="173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8" y="4533464"/>
            <a:ext cx="2127887" cy="12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19" y="5232535"/>
            <a:ext cx="1899120" cy="162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811986"/>
            <a:ext cx="2532004" cy="117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4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/>
              <a:t>手机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中提供了简单的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实现这些功能。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声音的录制和播放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视频的播放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照相机的使用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2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播放音频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中提供了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类进行音频的播放，其常用方法：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Start()</a:t>
            </a:r>
            <a:r>
              <a:rPr lang="zh-CN" altLang="en-US" dirty="0" smtClean="0"/>
              <a:t>：开始或者恢复播放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Stop()</a:t>
            </a:r>
            <a:r>
              <a:rPr lang="zh-CN" altLang="en-US" dirty="0" smtClean="0"/>
              <a:t>：停止播放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Pause()</a:t>
            </a:r>
            <a:r>
              <a:rPr lang="zh-CN" altLang="en-US" dirty="0" smtClean="0"/>
              <a:t>：暂停播放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 err="1" smtClean="0"/>
              <a:t>MediaPlayer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Context,Uri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来装载音频文件，返回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/>
              <a:t>Static </a:t>
            </a:r>
            <a:r>
              <a:rPr lang="en-US" altLang="zh-CN" dirty="0" err="1"/>
              <a:t>MediaPlayer</a:t>
            </a:r>
            <a:r>
              <a:rPr lang="en-US" altLang="zh-CN" dirty="0"/>
              <a:t> </a:t>
            </a:r>
            <a:r>
              <a:rPr lang="en-US" altLang="zh-CN" dirty="0" err="1" smtClean="0"/>
              <a:t>creat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Context,resid</a:t>
            </a:r>
            <a:r>
              <a:rPr lang="en-US" altLang="zh-CN" dirty="0" smtClean="0"/>
              <a:t>)</a:t>
            </a:r>
            <a:r>
              <a:rPr lang="zh-CN" altLang="en-US" dirty="0"/>
              <a:t>：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resid</a:t>
            </a:r>
            <a:r>
              <a:rPr lang="zh-CN" altLang="en-US" dirty="0" smtClean="0"/>
              <a:t>资源中装载</a:t>
            </a:r>
            <a:r>
              <a:rPr lang="zh-CN" altLang="en-US" dirty="0"/>
              <a:t>音频文件，返回</a:t>
            </a:r>
            <a:r>
              <a:rPr lang="en-US" altLang="zh-CN" dirty="0" err="1"/>
              <a:t>MediaPlayer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setDataSource</a:t>
            </a:r>
            <a:r>
              <a:rPr lang="en-US" altLang="zh-CN" dirty="0" smtClean="0"/>
              <a:t>(…)</a:t>
            </a:r>
            <a:r>
              <a:rPr lang="zh-CN" altLang="en-US" dirty="0" smtClean="0"/>
              <a:t>：动态的获取资源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8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MediaPlayer</a:t>
            </a:r>
            <a:r>
              <a:rPr lang="zh-CN" altLang="en-US" dirty="0"/>
              <a:t>播放音频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setOnCompletionListener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：播放完成的事件监听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setOnErrorListener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zh-CN" altLang="en-US" dirty="0" smtClean="0"/>
              <a:t>播放错误的</a:t>
            </a:r>
            <a:r>
              <a:rPr lang="zh-CN" altLang="en-US" dirty="0"/>
              <a:t>事件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setOnPreparedListener</a:t>
            </a:r>
            <a:r>
              <a:rPr lang="en-US" altLang="zh-CN" dirty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方法的事件监听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setOnSeekCompleteListener</a:t>
            </a:r>
            <a:r>
              <a:rPr lang="en-US" altLang="zh-CN" dirty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seek</a:t>
            </a:r>
            <a:r>
              <a:rPr lang="zh-CN" altLang="en-US" dirty="0" smtClean="0"/>
              <a:t>方法的</a:t>
            </a:r>
            <a:r>
              <a:rPr lang="zh-CN" altLang="en-US" dirty="0"/>
              <a:t>事件监听</a:t>
            </a:r>
          </a:p>
          <a:p>
            <a:r>
              <a:rPr lang="en-US" altLang="zh-CN" dirty="0" err="1" smtClean="0"/>
              <a:t>MediaPlayer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资源占用量高，延迟时间长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支持多个音频同时播放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0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如果程序中经常播放密集短促的音效，使用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（音效池）来管理多个短促的音效。</a:t>
            </a:r>
            <a:endParaRPr lang="en-US" altLang="zh-CN" dirty="0" smtClean="0"/>
          </a:p>
          <a:p>
            <a:r>
              <a:rPr lang="zh-CN" altLang="en-US" dirty="0"/>
              <a:t>常用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SoundPool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maxStreams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steamType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srcQuality</a:t>
            </a:r>
            <a:r>
              <a:rPr lang="zh-CN" altLang="en-US" dirty="0" smtClean="0"/>
              <a:t>）：声音个数，声音类型，声音品质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load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）：加载音效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play( </a:t>
            </a:r>
            <a:r>
              <a:rPr lang="en-US" altLang="zh-CN" dirty="0" err="1" smtClean="0"/>
              <a:t>soundID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leftVolume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rightVolume</a:t>
            </a:r>
            <a:r>
              <a:rPr lang="en-US" altLang="zh-CN" dirty="0" smtClean="0"/>
              <a:t>  ,	</a:t>
            </a:r>
            <a:r>
              <a:rPr lang="en-US" altLang="zh-CN" dirty="0" err="1" smtClean="0"/>
              <a:t>priority,loop,rate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：声音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；左右声道音量；优先级，是否循环；播放比率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播放音效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的步骤：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方法加载资源。</a:t>
            </a:r>
            <a:r>
              <a:rPr lang="en-US" altLang="zh-CN" dirty="0" err="1" smtClean="0"/>
              <a:t>HashMap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SoundPool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方法播放声音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录制音频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手机一般都提供了麦克风硬件，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进行声音的录制。步骤如下：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MediaRecorder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MediaRecroder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setAudioSource</a:t>
            </a:r>
            <a:r>
              <a:rPr lang="zh-CN" altLang="en-US" dirty="0" smtClean="0"/>
              <a:t>方法设置声音来源，一般是</a:t>
            </a:r>
            <a:r>
              <a:rPr lang="en-US" altLang="zh-CN" dirty="0" err="1" smtClean="0"/>
              <a:t>MediaRecorder.AudioSource.MIC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MediaRecroder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setOutputFormat</a:t>
            </a:r>
            <a:r>
              <a:rPr lang="zh-CN" altLang="en-US" dirty="0" smtClean="0"/>
              <a:t>设置录制音频的文件格式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/>
              <a:t>MediaRecroder</a:t>
            </a:r>
            <a:r>
              <a:rPr lang="zh-CN" altLang="en-US" dirty="0" smtClean="0"/>
              <a:t>对象的对应方法设置音频编码，编码位率，采样率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593</Words>
  <Application>Microsoft Office PowerPoint</Application>
  <PresentationFormat>全屏显示(4:3)</PresentationFormat>
  <Paragraphs>96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1_Office 主题</vt:lpstr>
      <vt:lpstr>Android移动应用开发</vt:lpstr>
      <vt:lpstr>目录</vt:lpstr>
      <vt:lpstr>手机的应用</vt:lpstr>
      <vt:lpstr>Android手机</vt:lpstr>
      <vt:lpstr>使用MediaPlayer播放音频</vt:lpstr>
      <vt:lpstr>使用MediaPlayer播放音频</vt:lpstr>
      <vt:lpstr>使用SoundPool播放音效</vt:lpstr>
      <vt:lpstr>使用SoundPool播放音效</vt:lpstr>
      <vt:lpstr>使用MediaRecorder录制音频</vt:lpstr>
      <vt:lpstr>使用MediaRecorder录制音频</vt:lpstr>
      <vt:lpstr>目录</vt:lpstr>
      <vt:lpstr>使用VideoView播放视频</vt:lpstr>
      <vt:lpstr>目录</vt:lpstr>
      <vt:lpstr>通过Camera进行拍照</vt:lpstr>
      <vt:lpstr>课程回顾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340</cp:revision>
  <dcterms:created xsi:type="dcterms:W3CDTF">2012-01-28T13:55:28Z</dcterms:created>
  <dcterms:modified xsi:type="dcterms:W3CDTF">2018-04-25T05:57:51Z</dcterms:modified>
</cp:coreProperties>
</file>