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7" r:id="rId2"/>
    <p:sldId id="316" r:id="rId3"/>
    <p:sldId id="343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47" r:id="rId12"/>
    <p:sldId id="348" r:id="rId13"/>
    <p:sldId id="327" r:id="rId14"/>
    <p:sldId id="344" r:id="rId15"/>
    <p:sldId id="325" r:id="rId16"/>
    <p:sldId id="326" r:id="rId17"/>
    <p:sldId id="328" r:id="rId18"/>
    <p:sldId id="329" r:id="rId19"/>
    <p:sldId id="330" r:id="rId20"/>
    <p:sldId id="331" r:id="rId21"/>
    <p:sldId id="349" r:id="rId22"/>
    <p:sldId id="351" r:id="rId23"/>
    <p:sldId id="352" r:id="rId24"/>
    <p:sldId id="353" r:id="rId25"/>
    <p:sldId id="354" r:id="rId26"/>
    <p:sldId id="332" r:id="rId27"/>
    <p:sldId id="345" r:id="rId28"/>
    <p:sldId id="333" r:id="rId29"/>
    <p:sldId id="335" r:id="rId30"/>
    <p:sldId id="334" r:id="rId31"/>
    <p:sldId id="336" r:id="rId32"/>
    <p:sldId id="337" r:id="rId33"/>
    <p:sldId id="338" r:id="rId34"/>
    <p:sldId id="339" r:id="rId35"/>
    <p:sldId id="340" r:id="rId36"/>
    <p:sldId id="341" r:id="rId37"/>
    <p:sldId id="342" r:id="rId3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94280" autoAdjust="0"/>
  </p:normalViewPr>
  <p:slideViewPr>
    <p:cSldViewPr snapToObjects="1">
      <p:cViewPr>
        <p:scale>
          <a:sx n="92" d="100"/>
          <a:sy n="92" d="100"/>
        </p:scale>
        <p:origin x="-972" y="-2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61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17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44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2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19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7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77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326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6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3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67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5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7" r:id="rId4"/>
    <p:sldLayoutId id="2147483678" r:id="rId5"/>
    <p:sldLayoutId id="2147483688" r:id="rId6"/>
    <p:sldLayoutId id="2147483689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数据更新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-MMAPv1</a:t>
            </a:r>
            <a:r>
              <a:rPr lang="zh-CN" altLang="en-US" dirty="0" smtClean="0"/>
              <a:t>的内存分配策略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843558"/>
            <a:ext cx="8136904" cy="3450600"/>
          </a:xfrm>
        </p:spPr>
        <p:txBody>
          <a:bodyPr>
            <a:normAutofit/>
          </a:bodyPr>
          <a:lstStyle/>
          <a:p>
            <a:pPr marL="342900" indent="-342900" defTabSz="309563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如果一个更新操作超过了文档在磁盘上预分配的空间，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会重新在磁盘上为其分配一块更大的连续空间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MongoDB3.0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次方”的方式来分配内存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32,64,128,256,512…2MB,4MB…</a:t>
            </a: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采用这种方式的优点：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、有利于内存的重用，降低系统碎片数量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、减少数据移动频次，提高系统数据写效率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699542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、插入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db.class2.insert({_id:1,name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:"tom",age:20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、插入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多条文档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db.class2.insert([{name:"tom",age:20},{name:"jerry",age:21}])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数据定义为一个变量，如下所示：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doc1=({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name:"tom",tags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:["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","database"]})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db.class2.insert(doc1)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ordered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使用，默认为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出错记录，其他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记录会继续插入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出错，一条记录都不插入，保持原子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db.class2.insert([{_id:1,name:"tom",age:20},{_id:2,name:"jerry",age:21}],{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ordered:false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2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55526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、简化的插入命令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db.goods.insertOne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({name:"tom",age:20})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db.goods.insertMany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([{_id:1,name:"tom",age:20},{_id:2,name:"jerry",age:21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}])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、批量插入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bulk =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db.goods.initializeUnorderedBulkOp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bulk.insert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{ item: "abc123",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defaultQty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100, status: "A", points: 100 } );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bulk.insert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{ item: "ijk123",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defaultQty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200, status: "A", points: 200 } );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bulk.insert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{ item: "mop123",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defaultQty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0, status: "P", points: 0 } );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bulk.execute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、删除文档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db.goods.remove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({})//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删除所有文档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db.goods.remove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name:"tom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"})//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删除符合条件的所有</a:t>
            </a:r>
            <a:r>
              <a:rPr lang="zh-CN" altLang="en-US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文档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db.goods.remove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name:"tom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"},true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)//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删除符合条件的一条文档</a:t>
            </a:r>
          </a:p>
          <a:p>
            <a:pPr marL="0" indent="0">
              <a:lnSpc>
                <a:spcPts val="2800"/>
              </a:lnSpc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3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文档修改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rmAutofit lnSpcReduction="10000"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函数的更新操作符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嵌文档的修改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数组元素的修改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-Update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.update(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query,obj,upsert,multi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主要有四个参数：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923678"/>
            <a:ext cx="802838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条件，指明要更新的文档，相当于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的内容 相当于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指明的文档不存在时，是否需要插入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         新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upsert:true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返回多个文档时，是否需要一次更新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所有满足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条件的文档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multi:true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/>
              <a:t>-Update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15566"/>
            <a:ext cx="7704856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.update(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query,obj,upsert,multi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({“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nMatched”:1,“nUpserted”:0,”nModified”:1})</a:t>
            </a: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nMatched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待更新集合中，满足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条件的文档个数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nUpserted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upsert:true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选项时，插入文档的个数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nModified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实际修改的文档个数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更改操作符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868" y="1779662"/>
            <a:ext cx="7081515" cy="289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671042"/>
            <a:ext cx="7200800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提供了众多原子性的更新操作符，它们拥有十分强大的功能，用于对文档的某些字段进行更新。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2820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6852600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、修改整个内嵌文档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{$set:{field1: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新内嵌文档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、修改内嵌文档的某个字段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通过使用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点号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操作符来修改内嵌文档的某个字段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某个修改操作符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:{field1.field2:value}}</a:t>
            </a:r>
          </a:p>
        </p:txBody>
      </p:sp>
    </p:spTree>
    <p:extLst>
      <p:ext uri="{BB962C8B-B14F-4D97-AF65-F5344CB8AC3E}">
        <p14:creationId xmlns:p14="http://schemas.microsoft.com/office/powerpoint/2010/main" val="8439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数组元素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71042"/>
            <a:ext cx="7776864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针对数组，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提供了大量的特定操作符，使得数组既可以作为栈、队列等有序对象使用，也可以当作集合等无序对象来使用。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3" y="1923678"/>
            <a:ext cx="7456636" cy="297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7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/>
              <a:t>-</a:t>
            </a:r>
            <a:r>
              <a:rPr lang="zh-CN" altLang="en-US" dirty="0"/>
              <a:t>数组元素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8" y="1851670"/>
            <a:ext cx="7690113" cy="287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除了更新操作符外，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提供了一组修改器（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modifiers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）。通过将操作符和修改器结合使用，可以实现更多复杂的功能。</a:t>
            </a:r>
          </a:p>
        </p:txBody>
      </p:sp>
    </p:spTree>
    <p:extLst>
      <p:ext uri="{BB962C8B-B14F-4D97-AF65-F5344CB8AC3E}">
        <p14:creationId xmlns:p14="http://schemas.microsoft.com/office/powerpoint/2010/main" val="35411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55526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、替换整个文档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db.class3.update({_id:1},{name:"jerry",age:20})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、更新指定字段的值（可以修改多个字段），如果更新字段不存在，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},{$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name:"tom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、更新数值，加减，工资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+500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:{age:5}})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:{age:-1}})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、更新数值乘法，打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:{price:0.9}})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、修改多条文档，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的使用，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db.class3.insert({_id:1,name:"tom",age:20})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db.class3.insert({_id:2,name:"tom",age:20})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name:"tom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:{age:5}})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只更新第一条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:“tom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:{age:5}},{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multi:true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更新两条文档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0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55526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、删除某个字段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db.class3.update({_id:1},{$unset:{age:20}})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、修改字段的名称：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db.class3.update({_id:1},{$rename:{"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name":"nickname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 max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，如果不存在，会创建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db.class3.update({_id:1},{$min:{age:20}})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、修改为当前时间 显示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optime1:true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，隐式设置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optime2:{$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type:"timestamp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",}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optime2:{$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type:"date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currentDate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可以更新多个字段，如果字段不存在，会创建该字段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currentDate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{optime1:true,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optime2:{$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type:"timestamp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",}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4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55526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、修改子文档的某个字段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({_id:1},{$set:{"address.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provice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hubei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"}}) 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、修改数组元素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db.class3.insert({_id:1,name:"tom",age:20,scores:[11,12,13,14]})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db.class3.insert({_id:2,name:"tom",age:20,scores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:[]})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({_id:1},{$set:{"scores.1":99}}) 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修改数组的第二个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({_id:1},{$pop:{scores:1}})  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删除元素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头部，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尾部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db.class3.update({_id:1},{$push:{scores:11}})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尾部插入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:{scores:12}})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重复的数据不插入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db.class3.update({_id:1},{$pull:{scores:11}})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删除指定的元素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db.class3.update({_id:1},{$pull:{scores:{$gte:60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}}})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pullAll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:{scores:[78,100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]}})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删除多个元素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3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55526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、修改数组元素（续）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({_id:1},{$push:{scores:{$each:[1,2,3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]}}})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批量插入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({_id:1},{$push:{scores:{$each:[1,2,3],$slice:2}}})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保留前两个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元素，如果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，把数组元素清空，正数，从头部取子集，负数，从尾部取子集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({_id:1},{$push:{scores:{$each:[1,2,3],$position:2}}})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指定插入的位置</a:t>
            </a:r>
          </a:p>
          <a:p>
            <a:pPr marL="0" indent="0">
              <a:lnSpc>
                <a:spcPts val="28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成绩最高的科目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db.class3.update({_id:1},{$push:{scores:{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$each:[{"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科目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语文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":90},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科目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":100},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科目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英语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":80}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],$sort:{"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":-1},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$slice:1}}})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7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55526"/>
            <a:ext cx="8756550" cy="3816424"/>
          </a:xfrm>
        </p:spPr>
        <p:txBody>
          <a:bodyPr>
            <a:no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、简化的更新操作命令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db.class3.updateOne() 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缺少 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multi:true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</a:p>
          <a:p>
            <a:pPr marL="0" indent="0">
              <a:lnSpc>
                <a:spcPts val="2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db.restaurant.updateOne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{ "name" : "Central Perk Cafe" },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{ $set: { "violations" : 3 } }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2)db.class3.updateMany({},{$set:{age:30}})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缺少 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multi:true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db.class3.replaceOne()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不能使用更新操作符，只能是完全的文档替换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db.restaurant.replaceOne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{ "name" : "Central Perk Cafe" }, { "name" : "Central Pork Cafe", "Borough" : "Manhattan" }</a:t>
            </a:r>
          </a:p>
          <a:p>
            <a:pPr marL="0" indent="0">
              <a:lnSpc>
                <a:spcPts val="2800"/>
              </a:lnSpc>
              <a:buNone/>
            </a:pP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文档修改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rmAutofit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写操作的执行过程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写安全级别的介绍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写安全级别的使用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8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写过程介绍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9" y="2211710"/>
            <a:ext cx="7331546" cy="243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当时用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insert/update/remove/save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等操作更新集合中的数据时，只是修改了数据在内存中的映像，数据更新并没有同步地保存到磁盘上，而且在更新内存中的数据之前，更新操作会被记录到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日志文件中。</a:t>
            </a:r>
          </a:p>
        </p:txBody>
      </p:sp>
    </p:spTree>
    <p:extLst>
      <p:ext uri="{BB962C8B-B14F-4D97-AF65-F5344CB8AC3E}">
        <p14:creationId xmlns:p14="http://schemas.microsoft.com/office/powerpoint/2010/main" val="12113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写安全级别介绍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193899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写入安全（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 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）是一种由客户端设置的，用于控制写入安全级别的机制，通过使用写入安全机制可以提高数据的可靠性。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提供了四种写入级别，分别是：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1974" y="2283718"/>
            <a:ext cx="6264696" cy="177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Unacknowledged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非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确认式写入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Acknowledged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确认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日志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Replica Acknowledged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）复制集确认式写入</a:t>
            </a:r>
          </a:p>
        </p:txBody>
      </p:sp>
    </p:spTree>
    <p:extLst>
      <p:ext uri="{BB962C8B-B14F-4D97-AF65-F5344CB8AC3E}">
        <p14:creationId xmlns:p14="http://schemas.microsoft.com/office/powerpoint/2010/main" val="17399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文档插入和删除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Autofit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数据更新简介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MMAPv1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的内存分配策略</a:t>
            </a:r>
          </a:p>
        </p:txBody>
      </p:sp>
    </p:spTree>
    <p:extLst>
      <p:ext uri="{BB962C8B-B14F-4D97-AF65-F5344CB8AC3E}">
        <p14:creationId xmlns:p14="http://schemas.microsoft.com/office/powerpoint/2010/main" val="129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非确认式写入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3688" y="2126422"/>
            <a:ext cx="4480326" cy="26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非确认式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不会返回任何结果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，对于写操作，在没有得到服务器写入确认的情况下就立即返回，所以无法知道是否写入成功。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确认</a:t>
            </a:r>
            <a:r>
              <a:rPr lang="zh-CN" altLang="en-US" dirty="0"/>
              <a:t>式写入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28220"/>
            <a:ext cx="4587255" cy="269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写操作必须得到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服务器的写入确认，如果写入失败，服务器会返回异常，比如：常见的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DuplicateKey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Error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2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en-US" altLang="zh-CN" dirty="0"/>
              <a:t>Journal</a:t>
            </a:r>
            <a:r>
              <a:rPr lang="zh-CN" altLang="en-US" dirty="0" smtClean="0"/>
              <a:t>日志</a:t>
            </a:r>
            <a:r>
              <a:rPr lang="zh-CN" altLang="en-US" dirty="0"/>
              <a:t>简介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378565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日志作用相当于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redo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日志文件，用于故障恢复和持久化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位机器上，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2.0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以上版本默认情况下是开启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文件位于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目录中，只能以追加方式添加数据，文件名以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j._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数据库正常关闭时（例如：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db.shutdownServer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来关闭数据库），数据库服务会清空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目录下的所有文件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数据库每隔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30ms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flush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一次数据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5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en-US" altLang="zh-CN" dirty="0"/>
              <a:t>Journal</a:t>
            </a:r>
            <a:r>
              <a:rPr lang="zh-CN" altLang="en-US" dirty="0" smtClean="0"/>
              <a:t>日志写入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写操作要等到操作记录存储到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日志后才返回结果，这种写入方式是可以容忍服务器突然宕机，有效的保障数据的可靠性。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12" y="2067694"/>
            <a:ext cx="4930626" cy="2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/>
              <a:t>复制集确认式写入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写操作不仅要得到主节点的写入确认，还需要得到从节点写入确认，这里可以设置写入节点的个数。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7703" y="2067694"/>
            <a:ext cx="47419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写安全级别小结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400" y="771550"/>
            <a:ext cx="8756550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提供的四种写安全级别，开发者可以根据自己具体的业务需要，灵活选择合适的写安全级别。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设置写安全级别，其实就是在</a:t>
            </a:r>
            <a:r>
              <a:rPr lang="zh-CN" altLang="en-US" sz="20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写操作的性能和写操作的可靠性之间取一个权衡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。使用的写安全级别越高，写操作等待时间越长，数据的可靠性也就越高。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3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400" y="771550"/>
            <a:ext cx="8756550" cy="240065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MongoDB2.6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开始，使用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函数来设置写安全级别。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作为更新操作函数的一个参数，被整合到了更新操作中，所以使用起来非常方便。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例如：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db.student.insert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({name:”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joe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”},{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j:true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367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91" y="771549"/>
            <a:ext cx="8756550" cy="4818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函数主要有以下参数：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651" y="1253412"/>
            <a:ext cx="8064896" cy="378565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可以取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0,1,2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等整数值以及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”majority”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:{w:2}}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将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选项设置为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日志安全级别       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:{w:1}}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用于设置超时，单位为毫秒。如果在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指定的时间内写操作未能完成，将会返回一个错误。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/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:{wtimeout:5000}})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0760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数据更新简介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9702"/>
            <a:ext cx="6918548" cy="24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913339"/>
            <a:ext cx="6774532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的数据更新操作主要包括三种，分别是文档插入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、文档删除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以及文档修改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98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-insert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913339"/>
            <a:ext cx="7776864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.insert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要插入的文档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可选参数 可用来设置写安全级别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WriteResult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({“nInserted”:1})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4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/>
              <a:t>-insert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1055" y="843558"/>
            <a:ext cx="6852600" cy="3450600"/>
          </a:xfrm>
        </p:spPr>
        <p:txBody>
          <a:bodyPr>
            <a:normAutofit/>
          </a:bodyPr>
          <a:lstStyle/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函数使用说明：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函数只能作用于一个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如果集合不存在，数据库服务会自动创建目标集合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插入文档时，如果没有指定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字段，数据库服务会自动创建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对象作为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findAndModify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插入文档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-Bulk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8208912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可以将多个数据更新操作（包括插入、修改以及删除等）放到一个待执行的列表中批量来执行。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分为两种：顺利执行的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和并行的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：按照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预先定义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的操作顺序（向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中添加操作的顺序）来执行每一个操作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：以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随机的方式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并行地执行添加到执行列表中的操作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9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-Bulk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915566"/>
            <a:ext cx="8208912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、初始化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initializeUnorderedBulkOp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initializeOrderedBulkOp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中添加数据更新操作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Bulk.insert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Bulk.find.update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Bulk.find.remove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”}).remove();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、执行更新操作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Bulk.execute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-Remove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614" y="699542"/>
            <a:ext cx="8377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.remove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justOne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主要有两个参数：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查询条件，指明要删除文档的条件 相当于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如果为空的，会删除所有文档 例如：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justOne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可选参数，使用该参数（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），只会删除满足条件的一个文档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”},true)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({“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nRemoved”:11})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2420</Words>
  <Application>Microsoft Office PowerPoint</Application>
  <PresentationFormat>全屏显示(16:9)</PresentationFormat>
  <Paragraphs>230</Paragraphs>
  <Slides>37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Black</vt:lpstr>
      <vt:lpstr> MongoDB 数据更新</vt:lpstr>
      <vt:lpstr>本章大纲</vt:lpstr>
      <vt:lpstr>MongoDB文档插入和删除</vt:lpstr>
      <vt:lpstr>MongoDB文档插入和删除-数据更新简介</vt:lpstr>
      <vt:lpstr>MongoDB文档插入和删除-insert函数</vt:lpstr>
      <vt:lpstr>MongoDB文档插入和删除-insert函数</vt:lpstr>
      <vt:lpstr>MongoDB文档插入和删除-Bulk函数</vt:lpstr>
      <vt:lpstr>MongoDB文档插入和删除-Bulk函数</vt:lpstr>
      <vt:lpstr>MongoDB文档插入和删除-Remove函数</vt:lpstr>
      <vt:lpstr>MongoDB文档插入和删除-MMAPv1的内存分配策略</vt:lpstr>
      <vt:lpstr>实例</vt:lpstr>
      <vt:lpstr>实例</vt:lpstr>
      <vt:lpstr>本章大纲</vt:lpstr>
      <vt:lpstr>MongoDB文档修改</vt:lpstr>
      <vt:lpstr>MongoDB文档修改-Update函数</vt:lpstr>
      <vt:lpstr>MongoDB文档修改-Update函数</vt:lpstr>
      <vt:lpstr>MongoDB文档修改-更改操作符</vt:lpstr>
      <vt:lpstr>MongoDB文档修改-内嵌文档</vt:lpstr>
      <vt:lpstr>MongoDB文档修改-数组元素</vt:lpstr>
      <vt:lpstr>MongoDB文档修改-数组元素</vt:lpstr>
      <vt:lpstr>实例</vt:lpstr>
      <vt:lpstr>实例</vt:lpstr>
      <vt:lpstr>实例</vt:lpstr>
      <vt:lpstr>实例</vt:lpstr>
      <vt:lpstr>实例</vt:lpstr>
      <vt:lpstr>本章大纲</vt:lpstr>
      <vt:lpstr>MongoDB文档修改</vt:lpstr>
      <vt:lpstr>MongoDB的写安全机制-写过程介绍</vt:lpstr>
      <vt:lpstr>MongoDB的写安全机制-写安全级别介绍</vt:lpstr>
      <vt:lpstr>MongoDB的写安全机制-非确认式写入</vt:lpstr>
      <vt:lpstr>MongoDB的写安全机制-确认式写入</vt:lpstr>
      <vt:lpstr>MongoDB的写安全机制-Journal日志简介</vt:lpstr>
      <vt:lpstr>MongoDB的写安全机制-Journal日志写入</vt:lpstr>
      <vt:lpstr>MongoDB的写安全机制-复制集确认式写入</vt:lpstr>
      <vt:lpstr>MongoDB的写安全机制-写安全级别小结</vt:lpstr>
      <vt:lpstr>MongoDB的写安全机制-写安全级别的使用</vt:lpstr>
      <vt:lpstr>MongoDB的写安全机制-写安全级别的使用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2019-02-26T08:54:20Z</dcterms:created>
  <dcterms:modified xsi:type="dcterms:W3CDTF">2019-02-26T08:54:26Z</dcterms:modified>
</cp:coreProperties>
</file>