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3437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606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4441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9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3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6210-A971-4413-AC14-BBB71B478AA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8FB9E-6D80-4408-BCE9-1040A7AB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86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ComPuter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65376" y="3893681"/>
            <a:ext cx="8534400" cy="758952"/>
          </a:xfrm>
        </p:spPr>
        <p:txBody>
          <a:bodyPr>
            <a:normAutofit lnSpcReduction="10000"/>
          </a:bodyPr>
          <a:lstStyle/>
          <a:p>
            <a:r>
              <a:rPr lang="en-US" altLang="ko-KR" u="sng" dirty="0" smtClean="0">
                <a:solidFill>
                  <a:schemeClr val="tx1"/>
                </a:solidFill>
              </a:rPr>
              <a:t>Yang Sung Su</a:t>
            </a:r>
          </a:p>
          <a:p>
            <a:r>
              <a:rPr lang="en-US" altLang="ko-KR" dirty="0" smtClean="0"/>
              <a:t>2022.11.21~2022.11.30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3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88353" y="1925228"/>
            <a:ext cx="10390909" cy="4123112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처음엔 코딩을 해본 적이 없어 막막하고 어려웠습니다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감도 안 </a:t>
            </a:r>
            <a:r>
              <a:rPr lang="ko-KR" altLang="en-US" dirty="0" smtClean="0">
                <a:solidFill>
                  <a:schemeClr val="bg1"/>
                </a:solidFill>
              </a:rPr>
              <a:t>잡히고</a:t>
            </a:r>
            <a:r>
              <a:rPr lang="ko-KR" altLang="en-US" dirty="0">
                <a:solidFill>
                  <a:schemeClr val="bg1"/>
                </a:solidFill>
              </a:rPr>
              <a:t> 한숨부터 나왔습니다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더 구현해 보고 싶은 부분도 있고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더 </a:t>
            </a:r>
            <a:r>
              <a:rPr lang="ko-KR" altLang="en-US" dirty="0">
                <a:solidFill>
                  <a:schemeClr val="bg1"/>
                </a:solidFill>
              </a:rPr>
              <a:t>예</a:t>
            </a:r>
            <a:r>
              <a:rPr lang="ko-KR" altLang="en-US" dirty="0" smtClean="0">
                <a:solidFill>
                  <a:schemeClr val="bg1"/>
                </a:solidFill>
              </a:rPr>
              <a:t>쁘게 </a:t>
            </a:r>
            <a:r>
              <a:rPr lang="ko-KR" altLang="en-US" dirty="0">
                <a:solidFill>
                  <a:schemeClr val="bg1"/>
                </a:solidFill>
              </a:rPr>
              <a:t>만들 수 있을 거 같은데 그러지 못한 점이 너무 아쉽습니다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하지만 이번 코딩으로 인해  어느 정도 </a:t>
            </a:r>
            <a:r>
              <a:rPr lang="ko-KR" altLang="en-US" dirty="0" smtClean="0">
                <a:solidFill>
                  <a:schemeClr val="bg1"/>
                </a:solidFill>
              </a:rPr>
              <a:t>감도 잡았고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다음에 할 때는 더 잘할 수 있을 거 </a:t>
            </a:r>
            <a:r>
              <a:rPr lang="ko-KR" altLang="en-US" dirty="0" smtClean="0">
                <a:solidFill>
                  <a:schemeClr val="bg1"/>
                </a:solidFill>
              </a:rPr>
              <a:t>같은 자신감도 </a:t>
            </a:r>
            <a:r>
              <a:rPr lang="ko-KR" altLang="en-US" dirty="0">
                <a:solidFill>
                  <a:schemeClr val="bg1"/>
                </a:solidFill>
              </a:rPr>
              <a:t>생겼습니다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자바스크립트는 아직 많이 </a:t>
            </a:r>
            <a:r>
              <a:rPr lang="ko-KR" altLang="en-US" dirty="0" smtClean="0">
                <a:solidFill>
                  <a:schemeClr val="bg1"/>
                </a:solidFill>
              </a:rPr>
              <a:t>배우지 </a:t>
            </a:r>
            <a:r>
              <a:rPr lang="ko-KR" altLang="en-US" dirty="0">
                <a:solidFill>
                  <a:schemeClr val="bg1"/>
                </a:solidFill>
              </a:rPr>
              <a:t>않아서 효과를 많이 못 줬습니다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효과가 많다고 잘 만든 페이지는 아니겠지만 제가 원하고 필요성이 느껴지는 부분은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더 열심히 배워 구현해 보도록 하겠습니다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560" y="4447309"/>
            <a:ext cx="10826496" cy="118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                                            </a:t>
            </a:r>
            <a:r>
              <a:rPr lang="en-US" altLang="ko-KR" sz="2000" dirty="0" smtClean="0"/>
              <a:t>#</a:t>
            </a:r>
            <a:r>
              <a:rPr lang="ko-KR" altLang="en-US" sz="2000" dirty="0" smtClean="0"/>
              <a:t>페르소나            </a:t>
            </a:r>
            <a:r>
              <a:rPr lang="ko-KR" altLang="en-US" sz="2000" dirty="0" smtClean="0"/>
              <a:t>     </a:t>
            </a:r>
            <a:r>
              <a:rPr lang="en-US" altLang="ko-KR" sz="2000" dirty="0" smtClean="0"/>
              <a:t>#</a:t>
            </a:r>
            <a:r>
              <a:rPr lang="ko-KR" altLang="en-US" sz="2000" dirty="0" smtClean="0"/>
              <a:t>메인</a:t>
            </a:r>
            <a:r>
              <a:rPr lang="ko-KR" altLang="en-US" sz="2000" dirty="0" smtClean="0"/>
              <a:t>페이지</a:t>
            </a:r>
            <a:r>
              <a:rPr lang="ko-KR" altLang="en-US" sz="2000" dirty="0" smtClean="0"/>
              <a:t>구현                      </a:t>
            </a:r>
            <a:r>
              <a:rPr lang="en-US" altLang="ko-KR" sz="2000" dirty="0" smtClean="0"/>
              <a:t>#</a:t>
            </a:r>
            <a:r>
              <a:rPr lang="ko-KR" altLang="en-US" sz="2000" dirty="0" smtClean="0"/>
              <a:t>소감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                                  </a:t>
            </a:r>
            <a:r>
              <a:rPr lang="en-US" altLang="ko-KR" sz="2000" dirty="0" smtClean="0"/>
              <a:t>#</a:t>
            </a:r>
            <a:r>
              <a:rPr lang="ko-KR" altLang="en-US" sz="2000" dirty="0" smtClean="0"/>
              <a:t>와이어 프레임    </a:t>
            </a:r>
            <a:r>
              <a:rPr lang="ko-KR" altLang="en-US" sz="2000" dirty="0" smtClean="0"/>
              <a:t>        </a:t>
            </a:r>
            <a:r>
              <a:rPr lang="en-US" altLang="ko-KR" sz="2000" dirty="0" smtClean="0"/>
              <a:t>#SUB</a:t>
            </a:r>
            <a:r>
              <a:rPr lang="ko-KR" altLang="en-US" sz="2000" dirty="0" smtClean="0"/>
              <a:t>페이지 구현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82251" y="2599113"/>
            <a:ext cx="1753986" cy="1762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주제 선정</a:t>
            </a:r>
            <a:endParaRPr lang="ko-KR" altLang="en-US" sz="1900" dirty="0"/>
          </a:p>
        </p:txBody>
      </p:sp>
      <p:sp>
        <p:nvSpPr>
          <p:cNvPr id="5" name="타원 4"/>
          <p:cNvSpPr/>
          <p:nvPr/>
        </p:nvSpPr>
        <p:spPr>
          <a:xfrm>
            <a:off x="3595806" y="2599113"/>
            <a:ext cx="1753986" cy="1762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기획</a:t>
            </a:r>
            <a:endParaRPr lang="ko-KR" altLang="en-US" sz="1900" dirty="0"/>
          </a:p>
        </p:txBody>
      </p:sp>
      <p:sp>
        <p:nvSpPr>
          <p:cNvPr id="6" name="타원 5"/>
          <p:cNvSpPr/>
          <p:nvPr/>
        </p:nvSpPr>
        <p:spPr>
          <a:xfrm>
            <a:off x="6340107" y="2599113"/>
            <a:ext cx="1753986" cy="1762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구현</a:t>
            </a:r>
            <a:endParaRPr lang="ko-KR" altLang="en-US" sz="1900" dirty="0"/>
          </a:p>
        </p:txBody>
      </p:sp>
      <p:sp>
        <p:nvSpPr>
          <p:cNvPr id="7" name="타원 6"/>
          <p:cNvSpPr/>
          <p:nvPr/>
        </p:nvSpPr>
        <p:spPr>
          <a:xfrm>
            <a:off x="9076950" y="2599113"/>
            <a:ext cx="1753986" cy="1762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마무리</a:t>
            </a:r>
            <a:endParaRPr lang="ko-KR" altLang="en-US" sz="1900" dirty="0"/>
          </a:p>
        </p:txBody>
      </p:sp>
      <p:sp>
        <p:nvSpPr>
          <p:cNvPr id="8" name="오른쪽 화살표 7"/>
          <p:cNvSpPr/>
          <p:nvPr/>
        </p:nvSpPr>
        <p:spPr>
          <a:xfrm>
            <a:off x="2730172" y="3093720"/>
            <a:ext cx="771699" cy="7730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199672" y="3093720"/>
            <a:ext cx="771699" cy="7730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459100" y="3093720"/>
            <a:ext cx="771699" cy="7730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</a:t>
            </a:r>
            <a:r>
              <a:rPr lang="en-US" altLang="ko-KR" dirty="0" smtClean="0"/>
              <a:t>     </a:t>
            </a:r>
            <a:r>
              <a:rPr lang="en-US" altLang="ko-KR" sz="1500" dirty="0" smtClean="0"/>
              <a:t>2022.11.10 </a:t>
            </a:r>
            <a:r>
              <a:rPr lang="en-US" altLang="ko-KR" sz="1500" dirty="0" smtClean="0"/>
              <a:t>~                                                        </a:t>
            </a:r>
            <a:r>
              <a:rPr lang="en-US" altLang="ko-KR" sz="1500" dirty="0" smtClean="0"/>
              <a:t>2022.11.21 </a:t>
            </a:r>
            <a:r>
              <a:rPr lang="en-US" altLang="ko-KR" sz="1500" dirty="0" smtClean="0"/>
              <a:t>~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                      2022.11.18                                                           2022.11.25</a:t>
            </a:r>
            <a:endParaRPr lang="en-US" altLang="ko-KR" sz="1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                   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90245" y="3151353"/>
            <a:ext cx="1670858" cy="167085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주제 선정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기획 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44579" y="3151353"/>
            <a:ext cx="1670858" cy="167085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PAGE</a:t>
            </a:r>
          </a:p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898913" y="3151351"/>
            <a:ext cx="1670858" cy="167085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</a:t>
            </a:r>
          </a:p>
          <a:p>
            <a:pPr algn="ctr"/>
            <a:r>
              <a:rPr lang="en-US" altLang="ko-KR" dirty="0" smtClean="0"/>
              <a:t>PAGE</a:t>
            </a:r>
          </a:p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080005" y="3604396"/>
            <a:ext cx="1745672" cy="76477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934339" y="3604395"/>
            <a:ext cx="1745672" cy="76477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주제선정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예전 같지 않게 요즘은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로 모든 일을 할 정도로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우리 생활에 중요한 부분을 차지하고 있습니다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업무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게임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쇼핑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메신저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정보수집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 </a:t>
            </a:r>
            <a:r>
              <a:rPr lang="ko-KR" altLang="en-US" sz="2400" dirty="0" smtClean="0"/>
              <a:t>깊숙이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우리 생활에 자리 잡았습니다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4000" dirty="0" smtClean="0">
                <a:solidFill>
                  <a:srgbClr val="FF0000"/>
                </a:solidFill>
              </a:rPr>
              <a:t>물론</a:t>
            </a:r>
            <a:r>
              <a:rPr lang="ko-KR" altLang="en-US" sz="2400" dirty="0" smtClean="0"/>
              <a:t> 핸드폰이나 아이패드 등 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PC</a:t>
            </a:r>
            <a:r>
              <a:rPr lang="ko-KR" altLang="en-US" sz="2400" dirty="0" smtClean="0"/>
              <a:t> 대신 </a:t>
            </a:r>
            <a:r>
              <a:rPr lang="ko-KR" altLang="en-US" sz="2400" dirty="0" smtClean="0"/>
              <a:t>어느정도 대체를 </a:t>
            </a:r>
            <a:r>
              <a:rPr lang="ko-KR" altLang="en-US" sz="2400" dirty="0" smtClean="0"/>
              <a:t>할 순 있겠지만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PC</a:t>
            </a:r>
            <a:r>
              <a:rPr lang="ko-KR" altLang="en-US" sz="2400" dirty="0" smtClean="0"/>
              <a:t>만의 매력은 대체 할 수 없다고 생각합니다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 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58" y="1572768"/>
            <a:ext cx="3799471" cy="39216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02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#</a:t>
            </a:r>
            <a:r>
              <a:rPr lang="ko-KR" altLang="en-US" sz="2000" dirty="0" smtClean="0"/>
              <a:t>페르소나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87483" y="3823854"/>
            <a:ext cx="493776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01141" y="3823854"/>
            <a:ext cx="0" cy="23857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87730" y="5630486"/>
            <a:ext cx="493776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ko-KR" sz="1600" dirty="0" smtClean="0"/>
          </a:p>
          <a:p>
            <a:pPr marL="914400" lvl="2" indent="0">
              <a:buNone/>
            </a:pPr>
            <a:r>
              <a:rPr lang="ko-KR" altLang="en-US" sz="1600" dirty="0" smtClean="0"/>
              <a:t>     </a:t>
            </a:r>
            <a:endParaRPr lang="en-US" altLang="ko-KR" sz="1600" dirty="0" smtClean="0"/>
          </a:p>
          <a:p>
            <a:pPr marL="914400" lvl="2" indent="0">
              <a:buNone/>
            </a:pP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 smtClean="0"/>
              <a:t>     </a:t>
            </a:r>
            <a:r>
              <a:rPr lang="ko-KR" altLang="en-US" sz="1600" dirty="0" smtClean="0"/>
              <a:t>  고등학생 이민정</a:t>
            </a:r>
            <a:r>
              <a:rPr lang="en-US" altLang="ko-KR" sz="1600" dirty="0" smtClean="0"/>
              <a:t>(18</a:t>
            </a:r>
            <a:r>
              <a:rPr lang="ko-KR" altLang="en-US" sz="1600" dirty="0" smtClean="0"/>
              <a:t>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양은 </a:t>
            </a:r>
            <a:r>
              <a:rPr lang="ko-KR" altLang="en-US" sz="1600" dirty="0" smtClean="0"/>
              <a:t>며칠 전 </a:t>
            </a:r>
            <a:r>
              <a:rPr lang="ko-KR" altLang="en-US" sz="1600" dirty="0" smtClean="0"/>
              <a:t>시험을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ko-KR" altLang="en-US" sz="1600" dirty="0" smtClean="0"/>
              <a:t>       잘 본 것을 빌미로 원래 있던 컴퓨터의 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ko-KR" altLang="en-US" sz="1600" dirty="0" smtClean="0"/>
              <a:t>       노후로 인해 컴퓨터를 바꿔 달라고 할 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ko-KR" altLang="en-US" sz="1600" dirty="0" smtClean="0"/>
              <a:t>       계획이다</a:t>
            </a:r>
            <a:r>
              <a:rPr lang="en-US" altLang="ko-KR" sz="1600" dirty="0" smtClean="0"/>
              <a:t>.</a:t>
            </a:r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 smtClean="0"/>
              <a:t>                         1.</a:t>
            </a:r>
            <a:r>
              <a:rPr lang="ko-KR" altLang="en-US" sz="1600" dirty="0" smtClean="0"/>
              <a:t>게임을 좋아함</a:t>
            </a:r>
            <a:r>
              <a:rPr lang="en-US" altLang="ko-KR" sz="16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2.</a:t>
            </a:r>
            <a:r>
              <a:rPr lang="ko-KR" altLang="en-US" sz="1600" dirty="0" smtClean="0"/>
              <a:t>컴퓨터에 대한 지식이 많음</a:t>
            </a:r>
            <a:r>
              <a:rPr lang="en-US" altLang="ko-KR" sz="1600" dirty="0" smtClean="0"/>
              <a:t>.</a:t>
            </a:r>
          </a:p>
          <a:p>
            <a:pPr marL="914400" lvl="2" indent="0">
              <a:buNone/>
            </a:pPr>
            <a:r>
              <a:rPr lang="ko-KR" altLang="en-US" sz="1600" dirty="0" smtClean="0"/>
              <a:t>     성격</a:t>
            </a:r>
            <a:r>
              <a:rPr lang="en-US" altLang="ko-KR" sz="1600" dirty="0"/>
              <a:t>	 </a:t>
            </a:r>
            <a:r>
              <a:rPr lang="en-US" altLang="ko-KR" sz="1600" dirty="0" smtClean="0"/>
              <a:t>        3.</a:t>
            </a:r>
            <a:r>
              <a:rPr lang="ko-KR" altLang="en-US" sz="1600" dirty="0" smtClean="0"/>
              <a:t>꼼꼼하고 세밀한 성격</a:t>
            </a:r>
            <a:r>
              <a:rPr lang="en-US" altLang="ko-KR" sz="16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    4.</a:t>
            </a:r>
            <a:r>
              <a:rPr lang="ko-KR" altLang="en-US" sz="1600" dirty="0" smtClean="0"/>
              <a:t>부모님과 매장에 직접 방문했지만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	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마음에 드는게 없어 그냥 돌아옴</a:t>
            </a:r>
            <a:r>
              <a:rPr lang="en-US" altLang="ko-KR" sz="1600" dirty="0" smtClean="0"/>
              <a:t>.</a:t>
            </a:r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r>
              <a:rPr lang="ko-KR" altLang="en-US" sz="1600" dirty="0" smtClean="0"/>
              <a:t>바라는 점          조립이 되어 있는게 아닌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 smtClean="0"/>
              <a:t>                         </a:t>
            </a:r>
            <a:r>
              <a:rPr lang="ko-KR" altLang="en-US" sz="1600" dirty="0" smtClean="0"/>
              <a:t>본인이 직접 고를 수 있으면 좋겠다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766" y="2989516"/>
            <a:ext cx="2857500" cy="2543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  </a:t>
            </a:r>
            <a:r>
              <a:rPr lang="ko-KR" altLang="en-US" sz="1600" dirty="0" smtClean="0"/>
              <a:t>게임을 많이 좋아하는 </a:t>
            </a:r>
            <a:r>
              <a:rPr lang="en-US" altLang="ko-KR" sz="1600" dirty="0" smtClean="0"/>
              <a:t>23</a:t>
            </a:r>
            <a:r>
              <a:rPr lang="ko-KR" altLang="en-US" sz="1600" dirty="0" smtClean="0"/>
              <a:t>살 </a:t>
            </a:r>
            <a:r>
              <a:rPr lang="ko-KR" altLang="en-US" sz="1600" dirty="0" err="1" smtClean="0"/>
              <a:t>김철수씨는</a:t>
            </a:r>
            <a:r>
              <a:rPr lang="ko-KR" altLang="en-US" sz="1600" dirty="0" smtClean="0"/>
              <a:t> 게임과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알바를 병행하면서 살고있다</a:t>
            </a:r>
            <a:r>
              <a:rPr lang="en-US" altLang="ko-KR" sz="1600" dirty="0" smtClean="0"/>
              <a:t>. PC</a:t>
            </a:r>
            <a:r>
              <a:rPr lang="ko-KR" altLang="en-US" sz="1600" dirty="0" smtClean="0"/>
              <a:t>방을 이용했으나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코로나가 터지고 컴퓨터를 하나 장만하려고 한다</a:t>
            </a:r>
            <a:r>
              <a:rPr lang="en-US" altLang="ko-KR" sz="16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                         </a:t>
            </a:r>
            <a:r>
              <a:rPr lang="en-US" altLang="ko-KR" sz="1600" dirty="0"/>
              <a:t>1.</a:t>
            </a:r>
            <a:r>
              <a:rPr lang="ko-KR" altLang="en-US" sz="1600" dirty="0"/>
              <a:t>매사 귀찮아 하는 편임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                         2.</a:t>
            </a:r>
            <a:r>
              <a:rPr lang="ko-KR" altLang="en-US" sz="1600" dirty="0"/>
              <a:t>컴퓨터에 대한 지식이 없음</a:t>
            </a:r>
            <a:r>
              <a:rPr lang="en-US" altLang="ko-KR" sz="1600" dirty="0"/>
              <a:t>.</a:t>
            </a:r>
          </a:p>
          <a:p>
            <a:pPr marL="914400" lvl="2" indent="0">
              <a:buNone/>
            </a:pPr>
            <a:r>
              <a:rPr lang="ko-KR" altLang="en-US" sz="1600" dirty="0"/>
              <a:t>     성격</a:t>
            </a:r>
            <a:r>
              <a:rPr lang="en-US" altLang="ko-KR" sz="1600" dirty="0"/>
              <a:t>	         3.</a:t>
            </a:r>
            <a:r>
              <a:rPr lang="ko-KR" altLang="en-US" sz="1600" dirty="0"/>
              <a:t>게으른 성격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	         4.</a:t>
            </a:r>
            <a:r>
              <a:rPr lang="ko-KR" altLang="en-US" sz="1600" dirty="0"/>
              <a:t>견적을 내려고 했으나 지식이 없어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	          </a:t>
            </a:r>
            <a:r>
              <a:rPr lang="ko-KR" altLang="en-US" sz="1600" dirty="0"/>
              <a:t>타 사이트에 </a:t>
            </a:r>
            <a:r>
              <a:rPr lang="ko-KR" altLang="en-US" sz="1600" dirty="0" smtClean="0"/>
              <a:t>모의 견적 </a:t>
            </a:r>
            <a:r>
              <a:rPr lang="ko-KR" altLang="en-US" sz="1600" dirty="0"/>
              <a:t>요청을 올림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	            </a:t>
            </a:r>
          </a:p>
          <a:p>
            <a:pPr marL="914400" lvl="2" indent="0">
              <a:buNone/>
            </a:pPr>
            <a:r>
              <a:rPr lang="ko-KR" altLang="en-US" sz="1600" dirty="0"/>
              <a:t>바라는 점         지식이 없는 사람도 상세설명을 보면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	        </a:t>
            </a:r>
            <a:r>
              <a:rPr lang="ko-KR" altLang="en-US" sz="1600" dirty="0"/>
              <a:t>이정도는 </a:t>
            </a:r>
            <a:r>
              <a:rPr lang="ko-KR" altLang="en-US" sz="1600" dirty="0" smtClean="0"/>
              <a:t>돌아가는구나 </a:t>
            </a:r>
            <a:r>
              <a:rPr lang="ko-KR" altLang="en-US" sz="1600" dirty="0"/>
              <a:t>하고 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</a:t>
            </a:r>
            <a:r>
              <a:rPr lang="ko-KR" altLang="en-US" sz="1600" dirty="0" smtClean="0"/>
              <a:t>생각 </a:t>
            </a:r>
            <a:r>
              <a:rPr lang="ko-KR" altLang="en-US" sz="1600" dirty="0"/>
              <a:t>할 수 </a:t>
            </a:r>
            <a:r>
              <a:rPr lang="ko-KR" altLang="en-US" sz="1600" dirty="0" smtClean="0"/>
              <a:t>있게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설명이 있으면 좋겠다</a:t>
            </a:r>
            <a:r>
              <a:rPr lang="en-US" altLang="ko-KR" sz="1600" dirty="0"/>
              <a:t>.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645920" y="5120640"/>
            <a:ext cx="492113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645920" y="3577244"/>
            <a:ext cx="492113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793076" y="3591098"/>
            <a:ext cx="0" cy="280970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2809701"/>
            <a:ext cx="2668385" cy="29294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9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와이어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sz="2000" dirty="0" smtClean="0"/>
              <a:t>#main page                                                       #sub page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43" y="1572767"/>
            <a:ext cx="1947629" cy="4919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1572767"/>
            <a:ext cx="1956633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00" y="1408175"/>
            <a:ext cx="2197339" cy="470417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08176"/>
            <a:ext cx="2658404" cy="2357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08" y="1408175"/>
            <a:ext cx="1924187" cy="4704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853" y="1408176"/>
            <a:ext cx="2535381" cy="47041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71105" y="6217920"/>
            <a:ext cx="1870364" cy="2576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PAGE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08820" y="3926379"/>
            <a:ext cx="1870364" cy="2576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PAGE 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427361" y="6170816"/>
            <a:ext cx="1870364" cy="2576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PAGE 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93319" y="6190212"/>
            <a:ext cx="1870364" cy="2576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PAGE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2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구현화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#</a:t>
            </a:r>
            <a:r>
              <a:rPr lang="ko-KR" altLang="en-US" sz="2000" dirty="0" smtClean="0"/>
              <a:t>코드 구현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835035"/>
            <a:ext cx="4322559" cy="2057400"/>
          </a:xfrm>
        </p:spPr>
      </p:pic>
      <p:sp>
        <p:nvSpPr>
          <p:cNvPr id="8" name="직사각형 7"/>
          <p:cNvSpPr/>
          <p:nvPr/>
        </p:nvSpPr>
        <p:spPr>
          <a:xfrm>
            <a:off x="1498601" y="3940233"/>
            <a:ext cx="2776421" cy="831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434000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71" y="532012"/>
            <a:ext cx="5000625" cy="403167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230367" y="2419004"/>
            <a:ext cx="896113" cy="88946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97571" y="4754881"/>
            <a:ext cx="5079077" cy="1105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소비자가 수량을 올릴 때 마다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총 가격이 얼마인지 나타나도록  구현했습니다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49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318</TotalTime>
  <Words>213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New_3D02</vt:lpstr>
      <vt:lpstr>ComPuter PortFoliO</vt:lpstr>
      <vt:lpstr>CONTENT</vt:lpstr>
      <vt:lpstr>TIMELINE</vt:lpstr>
      <vt:lpstr>주제선정</vt:lpstr>
      <vt:lpstr>기획 #페르소나</vt:lpstr>
      <vt:lpstr>PowerPoint 프레젠테이션</vt:lpstr>
      <vt:lpstr>와이어 프레임</vt:lpstr>
      <vt:lpstr>프로토타입</vt:lpstr>
      <vt:lpstr>구현화 #코드 구현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PortFoliO</dc:title>
  <dc:creator>LINE</dc:creator>
  <cp:lastModifiedBy>LINE</cp:lastModifiedBy>
  <cp:revision>20</cp:revision>
  <dcterms:created xsi:type="dcterms:W3CDTF">2022-11-30T08:49:49Z</dcterms:created>
  <dcterms:modified xsi:type="dcterms:W3CDTF">2022-12-02T06:39:00Z</dcterms:modified>
</cp:coreProperties>
</file>