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88" r:id="rId4"/>
    <p:sldId id="265" r:id="rId5"/>
    <p:sldId id="274" r:id="rId6"/>
    <p:sldId id="267" r:id="rId7"/>
    <p:sldId id="282" r:id="rId8"/>
    <p:sldId id="277" r:id="rId9"/>
    <p:sldId id="266" r:id="rId10"/>
    <p:sldId id="276" r:id="rId11"/>
    <p:sldId id="289" r:id="rId12"/>
    <p:sldId id="290" r:id="rId13"/>
    <p:sldId id="291" r:id="rId14"/>
    <p:sldId id="292" r:id="rId15"/>
    <p:sldId id="270" r:id="rId16"/>
    <p:sldId id="293" r:id="rId17"/>
    <p:sldId id="294" r:id="rId18"/>
    <p:sldId id="271" r:id="rId19"/>
    <p:sldId id="29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B4E"/>
    <a:srgbClr val="BBBBBD"/>
    <a:srgbClr val="B474C6"/>
    <a:srgbClr val="F5D9BB"/>
    <a:srgbClr val="C4D5EB"/>
    <a:srgbClr val="F28F8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E2CE3-C78E-4D18-BCE2-E84A778AB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8F0C83-A521-43F8-809D-F1A373B9C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663AA-7893-4AAD-B76F-21F44099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138310-7BDA-4F53-AE76-CD6CEDAC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5E0B4-6D69-465E-8CFC-7B7F3606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83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313A2-DC5A-41A8-9F6F-0C0E8B73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D75F0-9C60-4178-9700-791636D57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39422-C335-49DA-ACEA-5B8390FF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A5CED-2FD0-401F-921D-1CB0BDD0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CD4C9-EEE2-4E44-A888-24B9994C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5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A3E903-26F4-4D8F-AB8D-D57873997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D8632A-5BF6-4A3F-A3BE-AF56AF777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9FAF5-9CFD-4015-B062-59B0B941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5EECD-4B8B-4DFA-A7DC-F5F6817B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C7E28-C7F9-4449-94DB-A0D9E894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95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A222F-231E-4068-8432-F26F1002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52E90B-5F1E-4E4A-9E6C-5F4E33BE6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5BDA6-8944-48CD-BB1C-2C1B1907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6D013-594B-4D5E-BCCF-334616B1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5AF7F-A468-4FD7-B7F9-838CA36A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B8E82-D739-47FA-9D96-1EE416F8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2A4080-BD41-49E9-B04D-9B0A4ABFF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3F9B1-7EB6-4E0F-9F07-88122280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B8E06-F4DE-4C66-A253-9AFA5118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6E7B2-70A6-42FD-B99F-026EF2AA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38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63A31-5631-4680-9D2C-4B354203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F0615-7A96-408A-83A4-95C39F0F0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E8843B-DA00-483B-A571-72FB6D83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B92EB1-990E-4490-8749-BD090AE5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18A7B2-DF98-44DE-B738-F4ED4A21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7D30C7-A5CE-4F75-90C2-6A0CD6A4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4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97772-8D29-402D-BD4B-245267186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EDA772-CE32-43F4-AA33-704AAC2BB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EDAD0B-2CF6-47B7-9134-8E56F3271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C0D466-5FB8-4FAB-A0AB-5CBEEFAA0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AFFA65-39F4-47A8-B2AA-AF1A83161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FDCEBF-5FAD-47DE-A48E-1B6F1E14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E555A0-F669-42CC-B4BA-E65ADFAE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BBC404-95DE-4270-AC92-662D95DD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4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6D645-9D5D-4B8E-9094-0B5DD4E3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E0DBAB-2389-4E50-90DC-B8B5D546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C9FEA0-CCA5-40AD-BC82-61C79ED1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D8B0AA-C3F5-4C5E-98D8-477F358F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CDADCE-5697-41FB-BA9D-D8BB8371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16909A-561B-45DA-8935-16015979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478EF-84CF-44F6-BE2F-214D4ECA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1DC8D-1A73-4FD3-BDBA-1E789A77D5A8}"/>
              </a:ext>
            </a:extLst>
          </p:cNvPr>
          <p:cNvSpPr txBox="1"/>
          <p:nvPr userDrawn="1"/>
        </p:nvSpPr>
        <p:spPr>
          <a:xfrm>
            <a:off x="9985645" y="6588607"/>
            <a:ext cx="2194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9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E87DC-34C5-41A7-B736-FF133244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BB5C7-7415-4892-A32F-DD3412B5C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F13AE-3747-4B71-A30F-ECF787DE9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2D0E4-A586-4D4B-B0BF-274AB839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F91416-261E-4ECA-BF28-1474DEFF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B8F0E-A690-46FC-9C55-C94125DA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7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05B79-432A-4634-B992-AF1A51FF3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CB38A1-53B4-41E7-BF4C-3548140BB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627312-4C59-4266-8061-C109D2043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00B67-6483-4413-9110-58A74956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AB288-D5A2-4257-878F-8AEB0CF6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F4BD23-FEA4-4D8D-9A3E-424ECEDD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6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7BBFB3-8302-4CB3-AB4D-308D2ED05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4A8436-45C1-42A9-A1D8-ABEAB4F1C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95A9B-E8E6-4AF8-A7B6-E74B75733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B8C6-AC6E-4808-B22E-C8481E85C7B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37427-60D7-473C-939C-9D2BF6E91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F0B1E-9561-4939-8CBB-FA71D6162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4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5.svg"/><Relationship Id="rId4" Type="http://schemas.openxmlformats.org/officeDocument/2006/relationships/image" Target="../media/image6.pn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D634A3-89E9-40C2-A0C1-A1E24C4809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43DAA28-A1B1-4D08-AEC3-FC6CD3DAE9BF}"/>
              </a:ext>
            </a:extLst>
          </p:cNvPr>
          <p:cNvGrpSpPr/>
          <p:nvPr/>
        </p:nvGrpSpPr>
        <p:grpSpPr>
          <a:xfrm>
            <a:off x="3513221" y="671007"/>
            <a:ext cx="5165558" cy="1831561"/>
            <a:chOff x="3513221" y="671007"/>
            <a:chExt cx="5165558" cy="183156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7BCF273-DF00-44C4-AFCA-5B215A1575CD}"/>
                </a:ext>
              </a:extLst>
            </p:cNvPr>
            <p:cNvSpPr/>
            <p:nvPr/>
          </p:nvSpPr>
          <p:spPr>
            <a:xfrm>
              <a:off x="3513221" y="671007"/>
              <a:ext cx="5165558" cy="18315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7DAAAC-933C-4DBA-8E8E-4E43D6021B62}"/>
                </a:ext>
              </a:extLst>
            </p:cNvPr>
            <p:cNvSpPr txBox="1"/>
            <p:nvPr/>
          </p:nvSpPr>
          <p:spPr>
            <a:xfrm>
              <a:off x="3681718" y="914434"/>
              <a:ext cx="482856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0" b="1" dirty="0" smtClean="0">
                  <a:solidFill>
                    <a:schemeClr val="accent6"/>
                  </a:solidFill>
                  <a:ea typeface="+mj-ea"/>
                </a:rPr>
                <a:t>YS_BOOK</a:t>
              </a:r>
              <a:endParaRPr lang="ko-KR" altLang="en-US" sz="8000" b="1" dirty="0">
                <a:solidFill>
                  <a:schemeClr val="accent6"/>
                </a:solidFill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3013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066378" y="23456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페르소나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</a:t>
            </a:r>
            <a:r>
              <a:rPr lang="en-US" altLang="ko-KR" b="1" dirty="0" smtClean="0">
                <a:solidFill>
                  <a:schemeClr val="accent6"/>
                </a:solidFill>
              </a:rPr>
              <a:t>3,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46180" y="212505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0A77FF2-C135-40B8-940B-411D9F2432B7}"/>
              </a:ext>
            </a:extLst>
          </p:cNvPr>
          <p:cNvSpPr/>
          <p:nvPr/>
        </p:nvSpPr>
        <p:spPr>
          <a:xfrm>
            <a:off x="856469" y="1490664"/>
            <a:ext cx="2519028" cy="2477149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44E3A72-7159-4627-A5C1-C0023137168A}"/>
              </a:ext>
            </a:extLst>
          </p:cNvPr>
          <p:cNvSpPr/>
          <p:nvPr/>
        </p:nvSpPr>
        <p:spPr>
          <a:xfrm>
            <a:off x="856469" y="4181302"/>
            <a:ext cx="2519028" cy="23275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err="1" smtClean="0">
                <a:solidFill>
                  <a:schemeClr val="tx1"/>
                </a:solidFill>
              </a:rPr>
              <a:t>윤두준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나이 </a:t>
            </a:r>
            <a:r>
              <a:rPr lang="en-US" altLang="ko-KR" dirty="0" smtClean="0">
                <a:solidFill>
                  <a:schemeClr val="tx1"/>
                </a:solidFill>
              </a:rPr>
              <a:t>– 26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취미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축구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특이사항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공무원 준비를 </a:t>
            </a:r>
            <a:r>
              <a:rPr lang="ko-KR" altLang="en-US" dirty="0" err="1" smtClean="0">
                <a:solidFill>
                  <a:schemeClr val="tx1"/>
                </a:solidFill>
              </a:rPr>
              <a:t>시작하려고한다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B41C786-0D4C-4AF7-BCF3-3756D5083649}"/>
              </a:ext>
            </a:extLst>
          </p:cNvPr>
          <p:cNvSpPr/>
          <p:nvPr/>
        </p:nvSpPr>
        <p:spPr>
          <a:xfrm>
            <a:off x="4447309" y="1490663"/>
            <a:ext cx="6359234" cy="164323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대학교를 졸업 후 진로에 고민을 하다 공무원 준비를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하려고 한다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인터넷으로 많은 책들을 눈여겨보고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직접 가서 책을 읽어보고 사려고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41C786-0D4C-4AF7-BCF3-3756D5083649}"/>
              </a:ext>
            </a:extLst>
          </p:cNvPr>
          <p:cNvSpPr/>
          <p:nvPr/>
        </p:nvSpPr>
        <p:spPr>
          <a:xfrm>
            <a:off x="4580313" y="3860678"/>
            <a:ext cx="2740429" cy="26481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대학교를 다니며 아르바이트로 모은 돈으로 공무원 준비를 하려는 두준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큰 서점으로 가서 많은 공무원 준비 책들을 찾아 볼 예정이다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1848" y="3366655"/>
            <a:ext cx="211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동 기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019011" y="3366655"/>
            <a:ext cx="211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목 표</a:t>
            </a:r>
            <a:endParaRPr lang="ko-KR" altLang="en-US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B41C786-0D4C-4AF7-BCF3-3756D5083649}"/>
              </a:ext>
            </a:extLst>
          </p:cNvPr>
          <p:cNvSpPr/>
          <p:nvPr/>
        </p:nvSpPr>
        <p:spPr>
          <a:xfrm>
            <a:off x="7816735" y="3860677"/>
            <a:ext cx="2740429" cy="26481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모든 돈이 많은 여유가 없으니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인기가 많고 가격이 최대한 저렴한 것 위주로 구입 해야겠어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책의 내용도 정리가 잘 된 것으로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 싶어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9460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066378" y="23456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페르소나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</a:t>
            </a:r>
            <a:r>
              <a:rPr lang="en-US" altLang="ko-KR" b="1" dirty="0" smtClean="0">
                <a:solidFill>
                  <a:schemeClr val="accent6"/>
                </a:solidFill>
              </a:rPr>
              <a:t>3,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46180" y="212505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0A77FF2-C135-40B8-940B-411D9F2432B7}"/>
              </a:ext>
            </a:extLst>
          </p:cNvPr>
          <p:cNvSpPr/>
          <p:nvPr/>
        </p:nvSpPr>
        <p:spPr>
          <a:xfrm>
            <a:off x="856469" y="1490664"/>
            <a:ext cx="2519028" cy="2477149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44E3A72-7159-4627-A5C1-C0023137168A}"/>
              </a:ext>
            </a:extLst>
          </p:cNvPr>
          <p:cNvSpPr/>
          <p:nvPr/>
        </p:nvSpPr>
        <p:spPr>
          <a:xfrm>
            <a:off x="856469" y="4181302"/>
            <a:ext cx="2519028" cy="23275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err="1" smtClean="0">
                <a:solidFill>
                  <a:schemeClr val="tx1"/>
                </a:solidFill>
              </a:rPr>
              <a:t>조나단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나이 </a:t>
            </a:r>
            <a:r>
              <a:rPr lang="en-US" altLang="ko-KR" dirty="0" smtClean="0">
                <a:solidFill>
                  <a:schemeClr val="tx1"/>
                </a:solidFill>
              </a:rPr>
              <a:t>– 32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취미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여행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특이사항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여행 목적지를 정하였지만 그 나라 언어를 모르는 상태이다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B41C786-0D4C-4AF7-BCF3-3756D5083649}"/>
              </a:ext>
            </a:extLst>
          </p:cNvPr>
          <p:cNvSpPr/>
          <p:nvPr/>
        </p:nvSpPr>
        <p:spPr>
          <a:xfrm>
            <a:off x="4447309" y="1490663"/>
            <a:ext cx="6359234" cy="164323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다니던 일을 그만두고 여행 영상을 계획중인 </a:t>
            </a:r>
            <a:r>
              <a:rPr lang="ko-KR" altLang="en-US" dirty="0" err="1" smtClean="0">
                <a:solidFill>
                  <a:schemeClr val="tx1"/>
                </a:solidFill>
              </a:rPr>
              <a:t>조나단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여행목적지를 정하였으나 그 나라 언어를 몰라 책으로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공부를 시작하려고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41C786-0D4C-4AF7-BCF3-3756D5083649}"/>
              </a:ext>
            </a:extLst>
          </p:cNvPr>
          <p:cNvSpPr/>
          <p:nvPr/>
        </p:nvSpPr>
        <p:spPr>
          <a:xfrm>
            <a:off x="4580313" y="3860678"/>
            <a:ext cx="2740429" cy="26481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한 회사에 오래 다닌 나단이는 일을 그만두고 휴식을 취하려 여행을 가려고 한다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여유 돈 으로 경비와 호텔은 문제가 없지만 언어의 장벽이 걸린다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1848" y="3366655"/>
            <a:ext cx="211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동 기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019011" y="3366655"/>
            <a:ext cx="211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목 표</a:t>
            </a:r>
            <a:endParaRPr lang="ko-KR" altLang="en-US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B41C786-0D4C-4AF7-BCF3-3756D5083649}"/>
              </a:ext>
            </a:extLst>
          </p:cNvPr>
          <p:cNvSpPr/>
          <p:nvPr/>
        </p:nvSpPr>
        <p:spPr>
          <a:xfrm>
            <a:off x="7816735" y="3860677"/>
            <a:ext cx="2740429" cy="26481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그 나라 언어를 모르기 때문에 완벽하게는 구사를 못해도 일상생활에 필요한 간단한 언어부터 배우고 싶어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배우기 쉽고 읽기도 쉬운 책이었으면 좋겠어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685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066378" y="234569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와이어프레임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</a:t>
            </a:r>
            <a:r>
              <a:rPr lang="en-US" altLang="ko-KR" b="1" dirty="0" smtClean="0">
                <a:solidFill>
                  <a:schemeClr val="accent6"/>
                </a:solidFill>
              </a:rPr>
              <a:t>3,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46180" y="212505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31" y="1246908"/>
            <a:ext cx="2319705" cy="55492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757" y="3559879"/>
            <a:ext cx="202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메인 페이지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548" y="1246907"/>
            <a:ext cx="2328901" cy="55492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328" y="1246907"/>
            <a:ext cx="2778249" cy="55492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4809934" y="3559878"/>
            <a:ext cx="202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서브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페이지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2545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066378" y="234569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프로토타입</a:t>
            </a:r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메인</a:t>
            </a:r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</a:t>
            </a:r>
            <a:r>
              <a:rPr lang="en-US" altLang="ko-KR" b="1" dirty="0" smtClean="0">
                <a:solidFill>
                  <a:schemeClr val="accent6"/>
                </a:solidFill>
              </a:rPr>
              <a:t>3,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46180" y="212505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48997" y="1321725"/>
            <a:ext cx="2729346" cy="537833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70098" y="1321725"/>
            <a:ext cx="2832186" cy="537833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89408" y="1321725"/>
            <a:ext cx="2938707" cy="5378334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919556" y="1321725"/>
            <a:ext cx="3067397" cy="5378334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247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066378" y="234569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프로토타입</a:t>
            </a:r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서브</a:t>
            </a:r>
            <a:r>
              <a:rPr lang="en-US" altLang="ko-KR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</a:t>
            </a:r>
            <a:r>
              <a:rPr lang="en-US" altLang="ko-KR" b="1" dirty="0" smtClean="0">
                <a:solidFill>
                  <a:schemeClr val="accent6"/>
                </a:solidFill>
              </a:rPr>
              <a:t>3,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46180" y="212505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4319" y="1321725"/>
            <a:ext cx="2909456" cy="537833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98769" y="1321725"/>
            <a:ext cx="2891440" cy="537833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05203" y="1321725"/>
            <a:ext cx="2779222" cy="5378334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199419" y="1321725"/>
            <a:ext cx="2793076" cy="5378334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115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CB92D1-B6B9-4604-AB91-B787A91427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ABEF70F-01E5-4D83-8F69-169CB4B7F086}"/>
              </a:ext>
            </a:extLst>
          </p:cNvPr>
          <p:cNvSpPr/>
          <p:nvPr/>
        </p:nvSpPr>
        <p:spPr>
          <a:xfrm>
            <a:off x="6096000" y="2738461"/>
            <a:ext cx="5165558" cy="1381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8DF17-6D4E-4667-B8A9-AEF79FF3C6AB}"/>
              </a:ext>
            </a:extLst>
          </p:cNvPr>
          <p:cNvSpPr txBox="1"/>
          <p:nvPr/>
        </p:nvSpPr>
        <p:spPr>
          <a:xfrm>
            <a:off x="6508954" y="807886"/>
            <a:ext cx="2217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ea typeface="+mj-ea"/>
              </a:rPr>
              <a:t>Part 4</a:t>
            </a:r>
            <a:endParaRPr lang="ko-KR" altLang="en-US" sz="6000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72EA56-B984-439D-814C-00406DA29D6E}"/>
              </a:ext>
            </a:extLst>
          </p:cNvPr>
          <p:cNvSpPr txBox="1"/>
          <p:nvPr/>
        </p:nvSpPr>
        <p:spPr>
          <a:xfrm>
            <a:off x="8035013" y="3028889"/>
            <a:ext cx="128753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600" spc="-300" dirty="0" smtClean="0"/>
              <a:t>구현</a:t>
            </a:r>
            <a:endParaRPr lang="ko-KR" altLang="en-US" sz="4600" spc="-3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9E6EDE8-240B-4123-87F6-19ED6FDD4FC9}"/>
              </a:ext>
            </a:extLst>
          </p:cNvPr>
          <p:cNvCxnSpPr/>
          <p:nvPr/>
        </p:nvCxnSpPr>
        <p:spPr>
          <a:xfrm>
            <a:off x="9005773" y="808070"/>
            <a:ext cx="0" cy="10100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030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066378" y="23456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코드 구현 화면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</a:t>
            </a:r>
            <a:r>
              <a:rPr lang="en-US" altLang="ko-KR" b="1" dirty="0" smtClean="0">
                <a:solidFill>
                  <a:schemeClr val="accent6"/>
                </a:solidFill>
              </a:rPr>
              <a:t>3,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46180" y="212505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5128" y="1230283"/>
            <a:ext cx="5636661" cy="439743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78437" y="976162"/>
            <a:ext cx="2793076" cy="537833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6299662" y="3171304"/>
            <a:ext cx="980902" cy="74814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6458" y="5985164"/>
            <a:ext cx="491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=&gt; </a:t>
            </a:r>
            <a:r>
              <a:rPr lang="en-US" altLang="ko-KR" dirty="0" err="1" smtClean="0"/>
              <a:t>Api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불러와 나열한 코드입니다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835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066378" y="23456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코드 구현 화면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</a:t>
            </a:r>
            <a:r>
              <a:rPr lang="en-US" altLang="ko-KR" b="1" dirty="0" smtClean="0">
                <a:solidFill>
                  <a:schemeClr val="accent6"/>
                </a:solidFill>
              </a:rPr>
              <a:t>3,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46180" y="212505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5128" y="1230283"/>
            <a:ext cx="5636661" cy="439743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78437" y="1080654"/>
            <a:ext cx="4123112" cy="567759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6299662" y="3171304"/>
            <a:ext cx="980902" cy="74814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6458" y="5985164"/>
            <a:ext cx="491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=&gt; </a:t>
            </a:r>
            <a:r>
              <a:rPr lang="ko-KR" altLang="en-US" dirty="0" smtClean="0"/>
              <a:t>긴 텍스트를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화면에 넣지않고 깨끗하게 메모장으로 불러온 코드입니다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024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FCC8AE-128A-4E70-82DF-2A14889165B0}"/>
              </a:ext>
            </a:extLst>
          </p:cNvPr>
          <p:cNvSpPr/>
          <p:nvPr/>
        </p:nvSpPr>
        <p:spPr>
          <a:xfrm>
            <a:off x="0" y="2738461"/>
            <a:ext cx="5165558" cy="1381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975A7B-F965-416B-8CAA-374EF0DE45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3B75FC-F743-4513-98F8-1A1C77FE824B}"/>
              </a:ext>
            </a:extLst>
          </p:cNvPr>
          <p:cNvSpPr txBox="1"/>
          <p:nvPr/>
        </p:nvSpPr>
        <p:spPr>
          <a:xfrm>
            <a:off x="412954" y="807886"/>
            <a:ext cx="2217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ea typeface="+mj-ea"/>
              </a:rPr>
              <a:t>Part </a:t>
            </a:r>
            <a:r>
              <a:rPr lang="en-US" altLang="ko-KR" sz="6000" dirty="0" smtClean="0">
                <a:solidFill>
                  <a:schemeClr val="bg1"/>
                </a:solidFill>
                <a:ea typeface="+mj-ea"/>
              </a:rPr>
              <a:t>5</a:t>
            </a:r>
            <a:endParaRPr lang="ko-KR" altLang="en-US" sz="6000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8270A7-3E9B-44EB-883D-67E39612C4C7}"/>
              </a:ext>
            </a:extLst>
          </p:cNvPr>
          <p:cNvSpPr txBox="1"/>
          <p:nvPr/>
        </p:nvSpPr>
        <p:spPr>
          <a:xfrm>
            <a:off x="1939013" y="3028889"/>
            <a:ext cx="128753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600" spc="-300" dirty="0" smtClean="0">
                <a:solidFill>
                  <a:schemeClr val="accent6"/>
                </a:solidFill>
              </a:rPr>
              <a:t>평가</a:t>
            </a:r>
            <a:endParaRPr lang="ko-KR" altLang="en-US" sz="4600" spc="-300" dirty="0">
              <a:solidFill>
                <a:schemeClr val="accent6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A9156A7-B97F-45A2-AC35-2442345EB662}"/>
              </a:ext>
            </a:extLst>
          </p:cNvPr>
          <p:cNvCxnSpPr/>
          <p:nvPr/>
        </p:nvCxnSpPr>
        <p:spPr>
          <a:xfrm>
            <a:off x="2977113" y="818703"/>
            <a:ext cx="0" cy="10100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003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066378" y="234569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평가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</a:t>
            </a:r>
            <a:r>
              <a:rPr lang="en-US" altLang="ko-KR" b="1" dirty="0" smtClean="0">
                <a:solidFill>
                  <a:schemeClr val="accent6"/>
                </a:solidFill>
              </a:rPr>
              <a:t>3,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46180" y="212505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681656" y="1895303"/>
            <a:ext cx="8326868" cy="375735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3</a:t>
            </a:r>
            <a:r>
              <a:rPr lang="ko-KR" altLang="en-US" sz="2000" dirty="0" smtClean="0">
                <a:solidFill>
                  <a:schemeClr val="tx1"/>
                </a:solidFill>
              </a:rPr>
              <a:t>번째 프로젝트인만큼 수월한 부분이 있었고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</a:rPr>
              <a:t>또 욕심이 생겨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힘들었던 부분도 있었습니다</a:t>
            </a:r>
            <a:r>
              <a:rPr lang="en-US" altLang="ko-KR" sz="2000" dirty="0" smtClean="0">
                <a:solidFill>
                  <a:schemeClr val="tx1"/>
                </a:solidFill>
              </a:rPr>
              <a:t>. </a:t>
            </a:r>
            <a:r>
              <a:rPr lang="ko-KR" altLang="en-US" sz="2000" dirty="0" smtClean="0">
                <a:solidFill>
                  <a:schemeClr val="tx1"/>
                </a:solidFill>
              </a:rPr>
              <a:t>하지만 하다 보니 하나씩 구현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되는 걸 보면서 뿌듯한 마음이 생겨났습니다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다음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프로젝트는 훨씬 더 실용적이고 효율적인 홈페이지를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만들고 싶은 생각이 들었습니다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그러기 위해선 공부를 더해서 이번 프로젝트보다 훨씬 더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수월하게 만들어 발전해 나가고 싶습니다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88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3F19D4E-A18B-4F86-8B73-AE9F8EC4ED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82C7EA2C-5E80-4019-B369-2EC8982A156D}"/>
              </a:ext>
            </a:extLst>
          </p:cNvPr>
          <p:cNvGrpSpPr/>
          <p:nvPr/>
        </p:nvGrpSpPr>
        <p:grpSpPr>
          <a:xfrm>
            <a:off x="6096000" y="596579"/>
            <a:ext cx="5165558" cy="1381077"/>
            <a:chOff x="3513221" y="671007"/>
            <a:chExt cx="5165558" cy="138107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6F8748E-A239-4B4A-977B-0433E1A16840}"/>
                </a:ext>
              </a:extLst>
            </p:cNvPr>
            <p:cNvSpPr/>
            <p:nvPr/>
          </p:nvSpPr>
          <p:spPr>
            <a:xfrm>
              <a:off x="3513221" y="671007"/>
              <a:ext cx="5165558" cy="1381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2049B-58CD-42E3-A970-05287A7B8D67}"/>
                </a:ext>
              </a:extLst>
            </p:cNvPr>
            <p:cNvSpPr txBox="1"/>
            <p:nvPr/>
          </p:nvSpPr>
          <p:spPr>
            <a:xfrm>
              <a:off x="3926175" y="807547"/>
              <a:ext cx="333373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spc="-150" dirty="0">
                  <a:solidFill>
                    <a:schemeClr val="accent6"/>
                  </a:solidFill>
                  <a:ea typeface="+mj-ea"/>
                </a:rPr>
                <a:t>C</a:t>
              </a:r>
              <a:r>
                <a:rPr lang="en-US" altLang="ko-KR" sz="6000" spc="-150" dirty="0">
                  <a:solidFill>
                    <a:schemeClr val="accent6"/>
                  </a:solidFill>
                  <a:ea typeface="+mj-ea"/>
                </a:rPr>
                <a:t>ontents.</a:t>
              </a:r>
              <a:endParaRPr lang="ko-KR" altLang="en-US" sz="6000" spc="-150" dirty="0">
                <a:solidFill>
                  <a:schemeClr val="accent6"/>
                </a:solidFill>
                <a:ea typeface="+mj-ea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F31F5AC-7123-4948-90F5-58C9FA29B7C9}"/>
              </a:ext>
            </a:extLst>
          </p:cNvPr>
          <p:cNvGrpSpPr/>
          <p:nvPr/>
        </p:nvGrpSpPr>
        <p:grpSpPr>
          <a:xfrm>
            <a:off x="6508954" y="2360428"/>
            <a:ext cx="2441695" cy="707886"/>
            <a:chOff x="6508954" y="2360428"/>
            <a:chExt cx="2441695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D4D1A1-590F-4F84-B355-6E4591C9C357}"/>
                </a:ext>
              </a:extLst>
            </p:cNvPr>
            <p:cNvSpPr txBox="1"/>
            <p:nvPr/>
          </p:nvSpPr>
          <p:spPr>
            <a:xfrm>
              <a:off x="6508954" y="2360428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6"/>
                  </a:solidFill>
                </a:rPr>
                <a:t>1</a:t>
              </a:r>
              <a:endParaRPr lang="ko-KR" altLang="en-US" sz="4000" b="1" dirty="0">
                <a:solidFill>
                  <a:schemeClr val="accent6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C146EB-AB93-4E29-9FDC-86200A5C263A}"/>
                </a:ext>
              </a:extLst>
            </p:cNvPr>
            <p:cNvSpPr txBox="1"/>
            <p:nvPr/>
          </p:nvSpPr>
          <p:spPr>
            <a:xfrm>
              <a:off x="7401827" y="2452761"/>
              <a:ext cx="15488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accent6"/>
                  </a:solidFill>
                  <a:latin typeface="고딕"/>
                </a:rPr>
                <a:t>주제 선정</a:t>
              </a:r>
              <a:endParaRPr lang="ko-KR" altLang="en-US" sz="2800" spc="-300" dirty="0">
                <a:solidFill>
                  <a:schemeClr val="accent6"/>
                </a:solidFill>
                <a:latin typeface="고딕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A8B5965-2B3A-4ADA-8792-73F6306E216D}"/>
              </a:ext>
            </a:extLst>
          </p:cNvPr>
          <p:cNvGrpSpPr/>
          <p:nvPr/>
        </p:nvGrpSpPr>
        <p:grpSpPr>
          <a:xfrm>
            <a:off x="6508954" y="3145899"/>
            <a:ext cx="2441695" cy="707886"/>
            <a:chOff x="6508954" y="2150328"/>
            <a:chExt cx="2441695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828BA8-A5A8-4C42-BB69-F6302CDE2265}"/>
                </a:ext>
              </a:extLst>
            </p:cNvPr>
            <p:cNvSpPr txBox="1"/>
            <p:nvPr/>
          </p:nvSpPr>
          <p:spPr>
            <a:xfrm>
              <a:off x="6508954" y="2150328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6"/>
                  </a:solidFill>
                </a:rPr>
                <a:t>2</a:t>
              </a:r>
              <a:endParaRPr lang="ko-KR" altLang="en-US" sz="4000" b="1" dirty="0">
                <a:solidFill>
                  <a:schemeClr val="accent6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4A3EC49-F3C1-49F8-980D-A0A0CB569774}"/>
                </a:ext>
              </a:extLst>
            </p:cNvPr>
            <p:cNvSpPr txBox="1"/>
            <p:nvPr/>
          </p:nvSpPr>
          <p:spPr>
            <a:xfrm>
              <a:off x="7401827" y="2242661"/>
              <a:ext cx="15488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accent6"/>
                  </a:solidFill>
                </a:rPr>
                <a:t>시장 조사</a:t>
              </a:r>
              <a:endParaRPr lang="ko-KR" altLang="en-US" sz="2800" spc="-3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A99ABC4-3A0A-4BC5-AF80-F21963901EEA}"/>
              </a:ext>
            </a:extLst>
          </p:cNvPr>
          <p:cNvGrpSpPr/>
          <p:nvPr/>
        </p:nvGrpSpPr>
        <p:grpSpPr>
          <a:xfrm>
            <a:off x="6508954" y="3907325"/>
            <a:ext cx="1718740" cy="707886"/>
            <a:chOff x="6508954" y="2360428"/>
            <a:chExt cx="1718740" cy="7078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A552C7-B351-4E9A-BE04-3B9C6ACC0B0D}"/>
                </a:ext>
              </a:extLst>
            </p:cNvPr>
            <p:cNvSpPr txBox="1"/>
            <p:nvPr/>
          </p:nvSpPr>
          <p:spPr>
            <a:xfrm>
              <a:off x="6508954" y="2360428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6"/>
                  </a:solidFill>
                </a:rPr>
                <a:t>3</a:t>
              </a:r>
              <a:endParaRPr lang="ko-KR" altLang="en-US" sz="4000" b="1" dirty="0">
                <a:solidFill>
                  <a:schemeClr val="accent6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45A5B9-5B6C-4EF8-B847-1C4E1B0C0431}"/>
                </a:ext>
              </a:extLst>
            </p:cNvPr>
            <p:cNvSpPr txBox="1"/>
            <p:nvPr/>
          </p:nvSpPr>
          <p:spPr>
            <a:xfrm>
              <a:off x="7401827" y="2452761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accent6"/>
                  </a:solidFill>
                </a:rPr>
                <a:t>기획</a:t>
              </a:r>
              <a:endParaRPr lang="ko-KR" altLang="en-US" sz="2800" spc="-3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E5EED75-F235-4CF7-ADF7-EF403778F270}"/>
              </a:ext>
            </a:extLst>
          </p:cNvPr>
          <p:cNvGrpSpPr/>
          <p:nvPr/>
        </p:nvGrpSpPr>
        <p:grpSpPr>
          <a:xfrm>
            <a:off x="6508954" y="4697944"/>
            <a:ext cx="1718740" cy="707886"/>
            <a:chOff x="6508954" y="2360428"/>
            <a:chExt cx="1718740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2ECCF5-1627-4466-ACF3-83F24A22818E}"/>
                </a:ext>
              </a:extLst>
            </p:cNvPr>
            <p:cNvSpPr txBox="1"/>
            <p:nvPr/>
          </p:nvSpPr>
          <p:spPr>
            <a:xfrm>
              <a:off x="6508954" y="2360428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6"/>
                  </a:solidFill>
                </a:rPr>
                <a:t>4</a:t>
              </a:r>
              <a:endParaRPr lang="ko-KR" altLang="en-US" sz="4000" b="1" dirty="0">
                <a:solidFill>
                  <a:schemeClr val="accent6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1D3AEE-7088-4270-9097-46C0E5050D1C}"/>
                </a:ext>
              </a:extLst>
            </p:cNvPr>
            <p:cNvSpPr txBox="1"/>
            <p:nvPr/>
          </p:nvSpPr>
          <p:spPr>
            <a:xfrm>
              <a:off x="7401827" y="2452761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accent6"/>
                  </a:solidFill>
                </a:rPr>
                <a:t>구현</a:t>
              </a:r>
              <a:endParaRPr lang="ko-KR" altLang="en-US" sz="2800" spc="-3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E5EED75-F235-4CF7-ADF7-EF403778F270}"/>
              </a:ext>
            </a:extLst>
          </p:cNvPr>
          <p:cNvGrpSpPr/>
          <p:nvPr/>
        </p:nvGrpSpPr>
        <p:grpSpPr>
          <a:xfrm>
            <a:off x="6508954" y="5496876"/>
            <a:ext cx="1718740" cy="707886"/>
            <a:chOff x="6508954" y="2360428"/>
            <a:chExt cx="1718740" cy="7078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2ECCF5-1627-4466-ACF3-83F24A22818E}"/>
                </a:ext>
              </a:extLst>
            </p:cNvPr>
            <p:cNvSpPr txBox="1"/>
            <p:nvPr/>
          </p:nvSpPr>
          <p:spPr>
            <a:xfrm>
              <a:off x="6508954" y="2360428"/>
              <a:ext cx="474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6"/>
                  </a:solidFill>
                </a:rPr>
                <a:t>5</a:t>
              </a:r>
              <a:endParaRPr lang="ko-KR" altLang="en-US" sz="4000" b="1" dirty="0">
                <a:solidFill>
                  <a:schemeClr val="accent6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01D3AEE-7088-4270-9097-46C0E5050D1C}"/>
                </a:ext>
              </a:extLst>
            </p:cNvPr>
            <p:cNvSpPr txBox="1"/>
            <p:nvPr/>
          </p:nvSpPr>
          <p:spPr>
            <a:xfrm>
              <a:off x="7401827" y="2452761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accent6"/>
                  </a:solidFill>
                </a:rPr>
                <a:t>평가</a:t>
              </a:r>
              <a:endParaRPr lang="ko-KR" altLang="en-US" sz="2800" spc="-3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0908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455514" y="388865"/>
            <a:ext cx="32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프로젝트 일정표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3" name="갈매기형 수장 5">
            <a:extLst>
              <a:ext uri="{FF2B5EF4-FFF2-40B4-BE49-F238E27FC236}">
                <a16:creationId xmlns:a16="http://schemas.microsoft.com/office/drawing/2014/main" id="{29897ACE-F6C5-489D-AF62-AC0198AEE2F3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갈매기형 수장 4">
            <a:extLst>
              <a:ext uri="{FF2B5EF4-FFF2-40B4-BE49-F238E27FC236}">
                <a16:creationId xmlns:a16="http://schemas.microsoft.com/office/drawing/2014/main" id="{B08B1F28-F0A6-4643-81D9-2B50E8A6F828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3">
            <a:extLst>
              <a:ext uri="{FF2B5EF4-FFF2-40B4-BE49-F238E27FC236}">
                <a16:creationId xmlns:a16="http://schemas.microsoft.com/office/drawing/2014/main" id="{C836487E-DCBA-479A-AF9E-E784291A748B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왼쪽 중괄호 28">
            <a:extLst>
              <a:ext uri="{FF2B5EF4-FFF2-40B4-BE49-F238E27FC236}">
                <a16:creationId xmlns:a16="http://schemas.microsoft.com/office/drawing/2014/main" id="{78259A43-39FC-492C-B8EF-32ECE423662A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 중괄호 30">
            <a:extLst>
              <a:ext uri="{FF2B5EF4-FFF2-40B4-BE49-F238E27FC236}">
                <a16:creationId xmlns:a16="http://schemas.microsoft.com/office/drawing/2014/main" id="{BAC18A4A-D816-4B64-B162-0C311F3BC9AE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왼쪽 중괄호 32">
            <a:extLst>
              <a:ext uri="{FF2B5EF4-FFF2-40B4-BE49-F238E27FC236}">
                <a16:creationId xmlns:a16="http://schemas.microsoft.com/office/drawing/2014/main" id="{860EA2BA-7EF3-4BA9-8FB5-2C3EB620397B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0D13DC-CF3B-4AFC-9B99-925994540C88}"/>
              </a:ext>
            </a:extLst>
          </p:cNvPr>
          <p:cNvSpPr txBox="1"/>
          <p:nvPr/>
        </p:nvSpPr>
        <p:spPr>
          <a:xfrm>
            <a:off x="1228163" y="2235430"/>
            <a:ext cx="172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11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~12</a:t>
            </a:r>
            <a:r>
              <a:rPr lang="ko-KR" altLang="en-US" dirty="0" smtClean="0"/>
              <a:t>일</a:t>
            </a:r>
            <a:endParaRPr lang="en-US" altLang="ko-K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AB066D-4E54-41B5-A4A5-C1786C21F172}"/>
              </a:ext>
            </a:extLst>
          </p:cNvPr>
          <p:cNvSpPr txBox="1"/>
          <p:nvPr/>
        </p:nvSpPr>
        <p:spPr>
          <a:xfrm>
            <a:off x="8275697" y="2235430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일</a:t>
            </a:r>
            <a:r>
              <a:rPr lang="en-US" altLang="ko-KR" dirty="0"/>
              <a:t>~2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24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530840-6903-46D6-A02A-625F7D083DDF}"/>
              </a:ext>
            </a:extLst>
          </p:cNvPr>
          <p:cNvSpPr txBox="1"/>
          <p:nvPr/>
        </p:nvSpPr>
        <p:spPr>
          <a:xfrm>
            <a:off x="4637147" y="5230279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13</a:t>
            </a:r>
            <a:r>
              <a:rPr lang="ko-KR" altLang="en-US" dirty="0" smtClean="0"/>
              <a:t>일</a:t>
            </a:r>
            <a:r>
              <a:rPr lang="en-US" altLang="ko-KR" dirty="0" smtClean="0"/>
              <a:t>~2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17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DB3BFC-520E-42C4-BA43-02A47E4C92F6}"/>
              </a:ext>
            </a:extLst>
          </p:cNvPr>
          <p:cNvSpPr txBox="1"/>
          <p:nvPr/>
        </p:nvSpPr>
        <p:spPr>
          <a:xfrm>
            <a:off x="857215" y="3621915"/>
            <a:ext cx="2929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chemeClr val="accent6"/>
                </a:solidFill>
              </a:rPr>
              <a:t>주제 선정  및  레이아웃</a:t>
            </a:r>
            <a:endParaRPr lang="ko-KR" altLang="en-US" sz="2400" spc="-300" dirty="0">
              <a:solidFill>
                <a:schemeClr val="accent6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4EAD7D-9227-4CFA-87F3-B77FA646BC89}"/>
              </a:ext>
            </a:extLst>
          </p:cNvPr>
          <p:cNvSpPr txBox="1"/>
          <p:nvPr/>
        </p:nvSpPr>
        <p:spPr>
          <a:xfrm>
            <a:off x="4905655" y="3621917"/>
            <a:ext cx="2544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메인 페이지 </a:t>
            </a:r>
            <a:r>
              <a:rPr lang="ko-KR" altLang="en-US" sz="2400" dirty="0"/>
              <a:t>구현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F4C047-8128-4BA6-B03A-31C57FE00C70}"/>
              </a:ext>
            </a:extLst>
          </p:cNvPr>
          <p:cNvSpPr txBox="1"/>
          <p:nvPr/>
        </p:nvSpPr>
        <p:spPr>
          <a:xfrm>
            <a:off x="8520392" y="3621916"/>
            <a:ext cx="2544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서브 페이지 </a:t>
            </a:r>
            <a:r>
              <a:rPr lang="ko-KR" altLang="en-US" sz="2400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215848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6A876E5-9A6C-4BDC-8979-D79EDC3C6A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1EB65C9-4F62-470A-981B-4ADBE00D910D}"/>
              </a:ext>
            </a:extLst>
          </p:cNvPr>
          <p:cNvSpPr/>
          <p:nvPr/>
        </p:nvSpPr>
        <p:spPr>
          <a:xfrm>
            <a:off x="-21641" y="2761111"/>
            <a:ext cx="5165558" cy="1381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EF204-FD0F-4EE9-96D5-C22BBDF9D1B8}"/>
              </a:ext>
            </a:extLst>
          </p:cNvPr>
          <p:cNvSpPr txBox="1"/>
          <p:nvPr/>
        </p:nvSpPr>
        <p:spPr>
          <a:xfrm>
            <a:off x="412954" y="807886"/>
            <a:ext cx="2217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accent6"/>
                </a:solidFill>
                <a:ea typeface="+mj-ea"/>
              </a:rPr>
              <a:t>Part 1</a:t>
            </a:r>
            <a:endParaRPr lang="ko-KR" altLang="en-US" sz="6000" dirty="0">
              <a:solidFill>
                <a:schemeClr val="accent6"/>
              </a:solidFill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0E867-1C91-47DB-9870-A8967DBA315D}"/>
              </a:ext>
            </a:extLst>
          </p:cNvPr>
          <p:cNvSpPr txBox="1"/>
          <p:nvPr/>
        </p:nvSpPr>
        <p:spPr>
          <a:xfrm>
            <a:off x="1365939" y="3028889"/>
            <a:ext cx="254909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600" spc="-300" dirty="0" smtClean="0">
                <a:latin typeface="고딕"/>
              </a:rPr>
              <a:t>주제 선정</a:t>
            </a:r>
            <a:endParaRPr lang="ko-KR" altLang="en-US" sz="4600" spc="-300" dirty="0">
              <a:latin typeface="고딕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87D83A9-FDBF-4F82-8959-5D1D454A6F8E}"/>
              </a:ext>
            </a:extLst>
          </p:cNvPr>
          <p:cNvCxnSpPr/>
          <p:nvPr/>
        </p:nvCxnSpPr>
        <p:spPr>
          <a:xfrm>
            <a:off x="2860158" y="829336"/>
            <a:ext cx="0" cy="10100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653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직선 연결선 77"/>
          <p:cNvCxnSpPr/>
          <p:nvPr/>
        </p:nvCxnSpPr>
        <p:spPr>
          <a:xfrm flipV="1">
            <a:off x="1121193" y="4607186"/>
            <a:ext cx="1377301" cy="1287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85227" y="3463687"/>
            <a:ext cx="1510187" cy="1138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V="1">
            <a:off x="2328240" y="4529725"/>
            <a:ext cx="1598946" cy="133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V="1">
            <a:off x="3863274" y="3463688"/>
            <a:ext cx="2084384" cy="1054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835546" y="2120857"/>
            <a:ext cx="1364680" cy="842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4234002" y="1654116"/>
            <a:ext cx="175624" cy="12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312639" y="3038348"/>
            <a:ext cx="1654625" cy="42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5917092" y="4712749"/>
            <a:ext cx="1489600" cy="378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7301258" y="4712749"/>
            <a:ext cx="105766" cy="1391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301258" y="4663286"/>
            <a:ext cx="1518435" cy="855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9905504" y="2946530"/>
            <a:ext cx="1270251" cy="103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9905504" y="2004035"/>
            <a:ext cx="1270251" cy="103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7485034" y="3541496"/>
            <a:ext cx="902700" cy="1130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8387734" y="2946530"/>
            <a:ext cx="1517770" cy="502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7182004" y="1463040"/>
            <a:ext cx="817240" cy="87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163301" y="2335212"/>
            <a:ext cx="1224433" cy="1222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 flipV="1">
            <a:off x="6238443" y="1014557"/>
            <a:ext cx="943561" cy="1263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V="1">
            <a:off x="5922819" y="2278026"/>
            <a:ext cx="1259185" cy="1279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234569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브레인 </a:t>
            </a:r>
            <a:r>
              <a:rPr lang="ko-KR" altLang="en-US" sz="36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스토밍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</a:t>
            </a:r>
            <a:r>
              <a:rPr lang="en-US" altLang="ko-KR" b="1" dirty="0" smtClean="0">
                <a:solidFill>
                  <a:schemeClr val="accent6"/>
                </a:solidFill>
              </a:rPr>
              <a:t>1,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5153892" y="2647102"/>
            <a:ext cx="1537854" cy="160435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서점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579139" y="1756067"/>
            <a:ext cx="1205730" cy="1043919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정보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598429" y="492598"/>
            <a:ext cx="1205730" cy="1043919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일상생활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784869" y="2927320"/>
            <a:ext cx="1205730" cy="1043919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여행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737075" y="645027"/>
            <a:ext cx="1205730" cy="1043919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직업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9302639" y="2405360"/>
            <a:ext cx="1205730" cy="1043919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해외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804159" y="4149956"/>
            <a:ext cx="1205730" cy="1043919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국내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475225" y="1453259"/>
            <a:ext cx="1205730" cy="1043919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언어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508369" y="3439673"/>
            <a:ext cx="1205730" cy="1043919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mtClean="0">
                <a:solidFill>
                  <a:schemeClr val="tx1"/>
                </a:solidFill>
              </a:rPr>
              <a:t>명소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8216828" y="4996924"/>
            <a:ext cx="1205730" cy="1043919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mtClean="0">
                <a:solidFill>
                  <a:schemeClr val="tx1"/>
                </a:solidFill>
              </a:rPr>
              <a:t>명소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699866" y="5582516"/>
            <a:ext cx="1205730" cy="1043919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역사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319954" y="4620534"/>
            <a:ext cx="1205730" cy="1043919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특산물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562709" y="2441887"/>
            <a:ext cx="1205730" cy="1043919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교육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3797443" y="1132157"/>
            <a:ext cx="1205730" cy="1043919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교과서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232681" y="1598898"/>
            <a:ext cx="1205730" cy="1043919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문제집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3241828" y="3980844"/>
            <a:ext cx="1205730" cy="1043919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독서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574383" y="4062548"/>
            <a:ext cx="1205730" cy="1043919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mtClean="0">
                <a:solidFill>
                  <a:schemeClr val="tx1"/>
                </a:solidFill>
              </a:rPr>
              <a:t>취미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18155" y="2893369"/>
            <a:ext cx="1205730" cy="1043919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chemeClr val="tx1"/>
                </a:solidFill>
              </a:rPr>
              <a:t>힐링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05049" y="5227478"/>
            <a:ext cx="1205730" cy="1043919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여가생활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928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69890B-D878-4BE9-8601-40E051E60A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ADFF638-F36F-4ED5-9426-1A38AA03F938}"/>
              </a:ext>
            </a:extLst>
          </p:cNvPr>
          <p:cNvSpPr/>
          <p:nvPr/>
        </p:nvSpPr>
        <p:spPr>
          <a:xfrm>
            <a:off x="6096000" y="2738461"/>
            <a:ext cx="5165558" cy="1381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2403F-FE1F-4F85-91A2-55F0C6152CB7}"/>
              </a:ext>
            </a:extLst>
          </p:cNvPr>
          <p:cNvSpPr txBox="1"/>
          <p:nvPr/>
        </p:nvSpPr>
        <p:spPr>
          <a:xfrm>
            <a:off x="6508954" y="807886"/>
            <a:ext cx="2217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accent6"/>
                </a:solidFill>
                <a:ea typeface="+mj-ea"/>
              </a:rPr>
              <a:t>Part 2</a:t>
            </a:r>
            <a:endParaRPr lang="ko-KR" altLang="en-US" sz="6000" dirty="0">
              <a:solidFill>
                <a:schemeClr val="accent6"/>
              </a:solidFill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D2AFE-EA10-4823-89DE-B29E29870FDA}"/>
              </a:ext>
            </a:extLst>
          </p:cNvPr>
          <p:cNvSpPr txBox="1"/>
          <p:nvPr/>
        </p:nvSpPr>
        <p:spPr>
          <a:xfrm>
            <a:off x="7483580" y="3028889"/>
            <a:ext cx="239039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600" spc="-300" dirty="0" smtClean="0"/>
              <a:t>시장조사</a:t>
            </a:r>
            <a:endParaRPr lang="ko-KR" altLang="en-US" sz="4600" spc="-3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B92F89C-7FFA-4AF7-A2C8-B34FDF8E46A4}"/>
              </a:ext>
            </a:extLst>
          </p:cNvPr>
          <p:cNvCxnSpPr/>
          <p:nvPr/>
        </p:nvCxnSpPr>
        <p:spPr>
          <a:xfrm>
            <a:off x="9112099" y="818703"/>
            <a:ext cx="0" cy="10100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341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200630" y="236046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서점에 대한 인식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2</a:t>
            </a:r>
            <a:r>
              <a:rPr lang="en-US" altLang="ko-KR" b="1" dirty="0" smtClean="0">
                <a:solidFill>
                  <a:schemeClr val="accent6"/>
                </a:solidFill>
              </a:rPr>
              <a:t>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래픽 1" descr="사람">
            <a:extLst>
              <a:ext uri="{FF2B5EF4-FFF2-40B4-BE49-F238E27FC236}">
                <a16:creationId xmlns:a16="http://schemas.microsoft.com/office/drawing/2014/main" id="{DFB02496-AE65-4755-A05F-FA3E43141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758440" y="2417142"/>
            <a:ext cx="914400" cy="914400"/>
          </a:xfrm>
          <a:prstGeom prst="rect">
            <a:avLst/>
          </a:prstGeom>
        </p:spPr>
      </p:pic>
      <p:pic>
        <p:nvPicPr>
          <p:cNvPr id="4" name="그래픽 3" descr="사람">
            <a:extLst>
              <a:ext uri="{FF2B5EF4-FFF2-40B4-BE49-F238E27FC236}">
                <a16:creationId xmlns:a16="http://schemas.microsoft.com/office/drawing/2014/main" id="{124F7D54-B739-406D-AE56-879B4EAAA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398520" y="2417142"/>
            <a:ext cx="914400" cy="914400"/>
          </a:xfrm>
          <a:prstGeom prst="rect">
            <a:avLst/>
          </a:prstGeom>
        </p:spPr>
      </p:pic>
      <p:pic>
        <p:nvPicPr>
          <p:cNvPr id="7" name="그래픽 6" descr="사람">
            <a:extLst>
              <a:ext uri="{FF2B5EF4-FFF2-40B4-BE49-F238E27FC236}">
                <a16:creationId xmlns:a16="http://schemas.microsoft.com/office/drawing/2014/main" id="{430CC1EC-0848-4CC3-9693-E74E60D5E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38600" y="2417142"/>
            <a:ext cx="914400" cy="914400"/>
          </a:xfrm>
          <a:prstGeom prst="rect">
            <a:avLst/>
          </a:prstGeom>
        </p:spPr>
      </p:pic>
      <p:pic>
        <p:nvPicPr>
          <p:cNvPr id="9" name="그래픽 8" descr="사람">
            <a:extLst>
              <a:ext uri="{FF2B5EF4-FFF2-40B4-BE49-F238E27FC236}">
                <a16:creationId xmlns:a16="http://schemas.microsoft.com/office/drawing/2014/main" id="{357AFCE1-4840-47CE-A3C1-874ACBB4C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78680" y="2417142"/>
            <a:ext cx="914400" cy="914400"/>
          </a:xfrm>
          <a:prstGeom prst="rect">
            <a:avLst/>
          </a:prstGeom>
        </p:spPr>
      </p:pic>
      <p:pic>
        <p:nvPicPr>
          <p:cNvPr id="10" name="그래픽 9" descr="사람">
            <a:extLst>
              <a:ext uri="{FF2B5EF4-FFF2-40B4-BE49-F238E27FC236}">
                <a16:creationId xmlns:a16="http://schemas.microsoft.com/office/drawing/2014/main" id="{0D9037D8-D421-4899-A008-60391E783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318760" y="2417142"/>
            <a:ext cx="914400" cy="914400"/>
          </a:xfrm>
          <a:prstGeom prst="rect">
            <a:avLst/>
          </a:prstGeom>
        </p:spPr>
      </p:pic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33BA0B7A-37B6-4FFD-A10F-C045D165F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958840" y="2417142"/>
            <a:ext cx="914400" cy="914400"/>
          </a:xfrm>
          <a:prstGeom prst="rect">
            <a:avLst/>
          </a:prstGeom>
        </p:spPr>
      </p:pic>
      <p:pic>
        <p:nvPicPr>
          <p:cNvPr id="12" name="그래픽 11" descr="사람">
            <a:extLst>
              <a:ext uri="{FF2B5EF4-FFF2-40B4-BE49-F238E27FC236}">
                <a16:creationId xmlns:a16="http://schemas.microsoft.com/office/drawing/2014/main" id="{92E46394-95F5-4619-A2A3-3CD190D5C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98920" y="2417142"/>
            <a:ext cx="914400" cy="914400"/>
          </a:xfrm>
          <a:prstGeom prst="rect">
            <a:avLst/>
          </a:prstGeom>
        </p:spPr>
      </p:pic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2347EE39-E0CE-4CB4-9F79-60DCAC47EB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239000" y="2417142"/>
            <a:ext cx="914400" cy="914400"/>
          </a:xfrm>
          <a:prstGeom prst="rect">
            <a:avLst/>
          </a:prstGeom>
        </p:spPr>
      </p:pic>
      <p:pic>
        <p:nvPicPr>
          <p:cNvPr id="14" name="그래픽 13" descr="사람">
            <a:extLst>
              <a:ext uri="{FF2B5EF4-FFF2-40B4-BE49-F238E27FC236}">
                <a16:creationId xmlns:a16="http://schemas.microsoft.com/office/drawing/2014/main" id="{C685C3F3-94DA-462B-9FE2-522B17D20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879080" y="2417142"/>
            <a:ext cx="914400" cy="914400"/>
          </a:xfrm>
          <a:prstGeom prst="rect">
            <a:avLst/>
          </a:prstGeom>
        </p:spPr>
      </p:pic>
      <p:pic>
        <p:nvPicPr>
          <p:cNvPr id="15" name="그래픽 14" descr="사람">
            <a:extLst>
              <a:ext uri="{FF2B5EF4-FFF2-40B4-BE49-F238E27FC236}">
                <a16:creationId xmlns:a16="http://schemas.microsoft.com/office/drawing/2014/main" id="{F8F95AAD-99CC-4F4A-85F7-A31CCC5C5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519160" y="2417142"/>
            <a:ext cx="914400" cy="914400"/>
          </a:xfrm>
          <a:prstGeom prst="rect">
            <a:avLst/>
          </a:prstGeom>
        </p:spPr>
      </p:pic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57D017FE-AC2C-48A1-900C-7E8EC7712539}"/>
              </a:ext>
            </a:extLst>
          </p:cNvPr>
          <p:cNvSpPr/>
          <p:nvPr/>
        </p:nvSpPr>
        <p:spPr>
          <a:xfrm>
            <a:off x="1498600" y="208694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D5FE5-7B7E-4DA1-A4EF-E6484CBD18DB}"/>
              </a:ext>
            </a:extLst>
          </p:cNvPr>
          <p:cNvSpPr txBox="1"/>
          <p:nvPr/>
        </p:nvSpPr>
        <p:spPr>
          <a:xfrm>
            <a:off x="3374742" y="1761644"/>
            <a:ext cx="6231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</a:t>
            </a:r>
            <a:r>
              <a:rPr lang="ko-KR" altLang="en-US" sz="2800" dirty="0" smtClean="0"/>
              <a:t>        </a:t>
            </a:r>
            <a:r>
              <a:rPr lang="ko-KR" altLang="en-US" sz="2800" dirty="0"/>
              <a:t>이 </a:t>
            </a:r>
            <a:r>
              <a:rPr lang="ko-KR" altLang="en-US" sz="2800" dirty="0" smtClean="0"/>
              <a:t>긍정적이라고 </a:t>
            </a:r>
            <a:r>
              <a:rPr lang="ko-KR" altLang="en-US" sz="2800" dirty="0"/>
              <a:t>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8BABD8-22B3-41AC-931D-E3D93E22E434}"/>
              </a:ext>
            </a:extLst>
          </p:cNvPr>
          <p:cNvSpPr/>
          <p:nvPr/>
        </p:nvSpPr>
        <p:spPr>
          <a:xfrm>
            <a:off x="4727617" y="1703978"/>
            <a:ext cx="960120" cy="648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4D0012-61A7-4764-8ACA-45737407DA55}"/>
              </a:ext>
            </a:extLst>
          </p:cNvPr>
          <p:cNvSpPr txBox="1"/>
          <p:nvPr/>
        </p:nvSpPr>
        <p:spPr>
          <a:xfrm>
            <a:off x="4783523" y="1694175"/>
            <a:ext cx="848309" cy="63094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3500" spc="-150" dirty="0">
                <a:solidFill>
                  <a:schemeClr val="accent6"/>
                </a:solidFill>
                <a:latin typeface="+mj-ea"/>
                <a:ea typeface="+mj-ea"/>
              </a:rPr>
              <a:t>6</a:t>
            </a:r>
            <a:r>
              <a:rPr lang="ko-KR" altLang="en-US" sz="3500" spc="-150" dirty="0" smtClean="0">
                <a:solidFill>
                  <a:schemeClr val="accent6"/>
                </a:solidFill>
                <a:latin typeface="+mj-ea"/>
                <a:ea typeface="+mj-ea"/>
              </a:rPr>
              <a:t>명</a:t>
            </a:r>
            <a:endParaRPr lang="ko-KR" altLang="en-US" sz="3500" spc="-15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pic>
        <p:nvPicPr>
          <p:cNvPr id="20" name="그래픽 19" descr="여자">
            <a:extLst>
              <a:ext uri="{FF2B5EF4-FFF2-40B4-BE49-F238E27FC236}">
                <a16:creationId xmlns:a16="http://schemas.microsoft.com/office/drawing/2014/main" id="{37134F32-4025-4961-AB24-59EDD08CAC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758440" y="4950330"/>
            <a:ext cx="914400" cy="914400"/>
          </a:xfrm>
          <a:prstGeom prst="rect">
            <a:avLst/>
          </a:prstGeom>
        </p:spPr>
      </p:pic>
      <p:pic>
        <p:nvPicPr>
          <p:cNvPr id="21" name="그래픽 20" descr="여자">
            <a:extLst>
              <a:ext uri="{FF2B5EF4-FFF2-40B4-BE49-F238E27FC236}">
                <a16:creationId xmlns:a16="http://schemas.microsoft.com/office/drawing/2014/main" id="{8EA956E7-5759-4BB4-894E-FF7D920E1C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398520" y="4950330"/>
            <a:ext cx="914400" cy="914400"/>
          </a:xfrm>
          <a:prstGeom prst="rect">
            <a:avLst/>
          </a:prstGeom>
        </p:spPr>
      </p:pic>
      <p:pic>
        <p:nvPicPr>
          <p:cNvPr id="22" name="그래픽 21" descr="여자">
            <a:extLst>
              <a:ext uri="{FF2B5EF4-FFF2-40B4-BE49-F238E27FC236}">
                <a16:creationId xmlns:a16="http://schemas.microsoft.com/office/drawing/2014/main" id="{2DFFD7D3-1EB1-4B38-8ADE-2AC7AA95CB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038600" y="4950330"/>
            <a:ext cx="914400" cy="914400"/>
          </a:xfrm>
          <a:prstGeom prst="rect">
            <a:avLst/>
          </a:prstGeom>
        </p:spPr>
      </p:pic>
      <p:pic>
        <p:nvPicPr>
          <p:cNvPr id="23" name="그래픽 22" descr="여자">
            <a:extLst>
              <a:ext uri="{FF2B5EF4-FFF2-40B4-BE49-F238E27FC236}">
                <a16:creationId xmlns:a16="http://schemas.microsoft.com/office/drawing/2014/main" id="{0B656B05-700B-45CE-A471-6125D8023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678680" y="4950330"/>
            <a:ext cx="914400" cy="914400"/>
          </a:xfrm>
          <a:prstGeom prst="rect">
            <a:avLst/>
          </a:prstGeom>
        </p:spPr>
      </p:pic>
      <p:pic>
        <p:nvPicPr>
          <p:cNvPr id="24" name="그래픽 23" descr="여자">
            <a:extLst>
              <a:ext uri="{FF2B5EF4-FFF2-40B4-BE49-F238E27FC236}">
                <a16:creationId xmlns:a16="http://schemas.microsoft.com/office/drawing/2014/main" id="{3A135F23-C3EA-4AB0-A34E-D46A693ECC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318760" y="4950330"/>
            <a:ext cx="914400" cy="914400"/>
          </a:xfrm>
          <a:prstGeom prst="rect">
            <a:avLst/>
          </a:prstGeom>
        </p:spPr>
      </p:pic>
      <p:pic>
        <p:nvPicPr>
          <p:cNvPr id="26" name="그래픽 25" descr="여자">
            <a:extLst>
              <a:ext uri="{FF2B5EF4-FFF2-40B4-BE49-F238E27FC236}">
                <a16:creationId xmlns:a16="http://schemas.microsoft.com/office/drawing/2014/main" id="{52E751D6-5F93-488E-A8D5-583EBBDD70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958840" y="4950330"/>
            <a:ext cx="914400" cy="914400"/>
          </a:xfrm>
          <a:prstGeom prst="rect">
            <a:avLst/>
          </a:prstGeom>
        </p:spPr>
      </p:pic>
      <p:pic>
        <p:nvPicPr>
          <p:cNvPr id="28" name="그래픽 27" descr="여자">
            <a:extLst>
              <a:ext uri="{FF2B5EF4-FFF2-40B4-BE49-F238E27FC236}">
                <a16:creationId xmlns:a16="http://schemas.microsoft.com/office/drawing/2014/main" id="{385FDF3B-8341-44E4-BA18-4551789B1E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598920" y="4950330"/>
            <a:ext cx="914400" cy="914400"/>
          </a:xfrm>
          <a:prstGeom prst="rect">
            <a:avLst/>
          </a:prstGeom>
        </p:spPr>
      </p:pic>
      <p:pic>
        <p:nvPicPr>
          <p:cNvPr id="30" name="그래픽 29" descr="여자">
            <a:extLst>
              <a:ext uri="{FF2B5EF4-FFF2-40B4-BE49-F238E27FC236}">
                <a16:creationId xmlns:a16="http://schemas.microsoft.com/office/drawing/2014/main" id="{F14740F1-851E-4DE7-985D-409418B0F0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239000" y="4950330"/>
            <a:ext cx="914400" cy="914400"/>
          </a:xfrm>
          <a:prstGeom prst="rect">
            <a:avLst/>
          </a:prstGeom>
        </p:spPr>
      </p:pic>
      <p:pic>
        <p:nvPicPr>
          <p:cNvPr id="32" name="그래픽 31" descr="여자">
            <a:extLst>
              <a:ext uri="{FF2B5EF4-FFF2-40B4-BE49-F238E27FC236}">
                <a16:creationId xmlns:a16="http://schemas.microsoft.com/office/drawing/2014/main" id="{E01061BE-E5B0-43BA-B53B-DBDEB246C2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879080" y="4950330"/>
            <a:ext cx="914400" cy="914400"/>
          </a:xfrm>
          <a:prstGeom prst="rect">
            <a:avLst/>
          </a:prstGeom>
        </p:spPr>
      </p:pic>
      <p:pic>
        <p:nvPicPr>
          <p:cNvPr id="34" name="그래픽 33" descr="여자">
            <a:extLst>
              <a:ext uri="{FF2B5EF4-FFF2-40B4-BE49-F238E27FC236}">
                <a16:creationId xmlns:a16="http://schemas.microsoft.com/office/drawing/2014/main" id="{ABC040F1-7AB2-4A1E-976A-9CFBA078AE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519160" y="4950330"/>
            <a:ext cx="914400" cy="914400"/>
          </a:xfrm>
          <a:prstGeom prst="rect">
            <a:avLst/>
          </a:prstGeom>
        </p:spPr>
      </p:pic>
      <p:sp>
        <p:nvSpPr>
          <p:cNvPr id="36" name="양쪽 대괄호 35">
            <a:extLst>
              <a:ext uri="{FF2B5EF4-FFF2-40B4-BE49-F238E27FC236}">
                <a16:creationId xmlns:a16="http://schemas.microsoft.com/office/drawing/2014/main" id="{B73CE616-B69C-4ED2-A27E-6532937ACE51}"/>
              </a:ext>
            </a:extLst>
          </p:cNvPr>
          <p:cNvSpPr/>
          <p:nvPr/>
        </p:nvSpPr>
        <p:spPr>
          <a:xfrm>
            <a:off x="1498600" y="4620130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2E6252-2AC2-40CE-9071-EA1CD2DFB771}"/>
              </a:ext>
            </a:extLst>
          </p:cNvPr>
          <p:cNvSpPr txBox="1"/>
          <p:nvPr/>
        </p:nvSpPr>
        <p:spPr>
          <a:xfrm>
            <a:off x="3374742" y="4193420"/>
            <a:ext cx="6110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이 </a:t>
            </a:r>
            <a:r>
              <a:rPr lang="ko-KR" altLang="en-US" sz="2800" dirty="0" smtClean="0"/>
              <a:t>긍정적이라고 </a:t>
            </a:r>
            <a:r>
              <a:rPr lang="ko-KR" altLang="en-US" sz="2800" dirty="0"/>
              <a:t>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A8338AF-E3FD-4A01-A940-01A40EFEA646}"/>
              </a:ext>
            </a:extLst>
          </p:cNvPr>
          <p:cNvSpPr/>
          <p:nvPr/>
        </p:nvSpPr>
        <p:spPr>
          <a:xfrm>
            <a:off x="4757434" y="4135754"/>
            <a:ext cx="960120" cy="6483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4D2860-B5FD-4B85-B63D-922E3BFF96FB}"/>
              </a:ext>
            </a:extLst>
          </p:cNvPr>
          <p:cNvSpPr txBox="1"/>
          <p:nvPr/>
        </p:nvSpPr>
        <p:spPr>
          <a:xfrm>
            <a:off x="4813340" y="4125951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r>
              <a:rPr lang="ko-KR" altLang="en-US" sz="3600" spc="-150" dirty="0" smtClean="0">
                <a:solidFill>
                  <a:schemeClr val="bg1"/>
                </a:solidFill>
                <a:latin typeface="+mj-ea"/>
                <a:ea typeface="+mj-ea"/>
              </a:rPr>
              <a:t>명</a:t>
            </a:r>
            <a:endParaRPr lang="ko-KR" altLang="en-US" sz="36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4868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15351" y="23456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시장조사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</a:t>
            </a:r>
            <a:r>
              <a:rPr lang="en-US" altLang="ko-KR" b="1" dirty="0" smtClean="0">
                <a:solidFill>
                  <a:schemeClr val="accent6"/>
                </a:solidFill>
              </a:rPr>
              <a:t>2,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3DAE67-5848-4000-B6F9-65118A260D15}"/>
              </a:ext>
            </a:extLst>
          </p:cNvPr>
          <p:cNvSpPr/>
          <p:nvPr/>
        </p:nvSpPr>
        <p:spPr>
          <a:xfrm>
            <a:off x="1530351" y="1810371"/>
            <a:ext cx="5403273" cy="159100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35BACA-5CE9-4939-BCA5-0E64C019ECAD}"/>
              </a:ext>
            </a:extLst>
          </p:cNvPr>
          <p:cNvSpPr txBox="1"/>
          <p:nvPr/>
        </p:nvSpPr>
        <p:spPr>
          <a:xfrm>
            <a:off x="9731479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6" y="3705217"/>
            <a:ext cx="5772956" cy="105742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653" y="2605872"/>
            <a:ext cx="5715798" cy="1743318"/>
          </a:xfrm>
          <a:prstGeom prst="rect">
            <a:avLst/>
          </a:prstGeom>
        </p:spPr>
      </p:pic>
      <p:sp>
        <p:nvSpPr>
          <p:cNvPr id="29" name="오른쪽 화살표 28"/>
          <p:cNvSpPr/>
          <p:nvPr/>
        </p:nvSpPr>
        <p:spPr>
          <a:xfrm>
            <a:off x="775296" y="5378335"/>
            <a:ext cx="847898" cy="65670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53985" y="5270269"/>
            <a:ext cx="9002684" cy="8728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코로나 여파로 줄어가던 서점이 방역이 풀려나면서 점차 살아나고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744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02C9A7-5A3B-453F-9C40-C9D5A450C6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C328D9F-A327-4116-AF26-1AF07498799E}"/>
              </a:ext>
            </a:extLst>
          </p:cNvPr>
          <p:cNvSpPr/>
          <p:nvPr/>
        </p:nvSpPr>
        <p:spPr>
          <a:xfrm>
            <a:off x="-21641" y="2738461"/>
            <a:ext cx="5165558" cy="1381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9CAF2-6036-43F3-8E3C-A5E8A386F0DA}"/>
              </a:ext>
            </a:extLst>
          </p:cNvPr>
          <p:cNvSpPr txBox="1"/>
          <p:nvPr/>
        </p:nvSpPr>
        <p:spPr>
          <a:xfrm>
            <a:off x="412954" y="807886"/>
            <a:ext cx="2217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accent6"/>
                </a:solidFill>
                <a:ea typeface="+mj-ea"/>
              </a:rPr>
              <a:t>Part 3</a:t>
            </a:r>
            <a:endParaRPr lang="ko-KR" altLang="en-US" sz="6000" dirty="0">
              <a:solidFill>
                <a:schemeClr val="accent6"/>
              </a:solidFill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CD4E2-B117-4061-AA7B-C01B8E080486}"/>
              </a:ext>
            </a:extLst>
          </p:cNvPr>
          <p:cNvSpPr txBox="1"/>
          <p:nvPr/>
        </p:nvSpPr>
        <p:spPr>
          <a:xfrm>
            <a:off x="1917372" y="3028889"/>
            <a:ext cx="128753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600" spc="-300" dirty="0" smtClean="0"/>
              <a:t>기획</a:t>
            </a:r>
            <a:endParaRPr lang="ko-KR" altLang="en-US" sz="4600" spc="-3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BD7A3C2-5F1D-439A-A1AA-3EA3BA1AF1C1}"/>
              </a:ext>
            </a:extLst>
          </p:cNvPr>
          <p:cNvCxnSpPr/>
          <p:nvPr/>
        </p:nvCxnSpPr>
        <p:spPr>
          <a:xfrm>
            <a:off x="2977113" y="818703"/>
            <a:ext cx="0" cy="10100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242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9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8F81"/>
      </a:accent1>
      <a:accent2>
        <a:srgbClr val="C4D5EB"/>
      </a:accent2>
      <a:accent3>
        <a:srgbClr val="BBBBBD"/>
      </a:accent3>
      <a:accent4>
        <a:srgbClr val="F5D9BB"/>
      </a:accent4>
      <a:accent5>
        <a:srgbClr val="B474C6"/>
      </a:accent5>
      <a:accent6>
        <a:srgbClr val="343B4E"/>
      </a:accent6>
      <a:hlink>
        <a:srgbClr val="262626"/>
      </a:hlink>
      <a:folHlink>
        <a:srgbClr val="262626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423</Words>
  <Application>Microsoft Office PowerPoint</Application>
  <PresentationFormat>와이드스크린</PresentationFormat>
  <Paragraphs>112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Arial Nova</vt:lpstr>
      <vt:lpstr>고딕</vt:lpstr>
      <vt:lpstr>나눔스퀘어 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LINE</cp:lastModifiedBy>
  <cp:revision>43</cp:revision>
  <dcterms:created xsi:type="dcterms:W3CDTF">2020-09-20T00:04:50Z</dcterms:created>
  <dcterms:modified xsi:type="dcterms:W3CDTF">2023-03-03T05:52:31Z</dcterms:modified>
</cp:coreProperties>
</file>