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  <p:sldMasterId id="2147483893" r:id="rId5"/>
    <p:sldMasterId id="2147483907" r:id="rId6"/>
    <p:sldMasterId id="2147483921" r:id="rId7"/>
    <p:sldMasterId id="2147483938" r:id="rId8"/>
    <p:sldMasterId id="2147483967" r:id="rId9"/>
    <p:sldMasterId id="2147483969" r:id="rId10"/>
    <p:sldMasterId id="2147483971" r:id="rId11"/>
    <p:sldMasterId id="2147483976" r:id="rId12"/>
  </p:sldMasterIdLst>
  <p:notesMasterIdLst>
    <p:notesMasterId r:id="rId18"/>
  </p:notesMasterIdLst>
  <p:handoutMasterIdLst>
    <p:handoutMasterId r:id="rId19"/>
  </p:handoutMasterIdLst>
  <p:sldIdLst>
    <p:sldId id="283" r:id="rId13"/>
    <p:sldId id="410" r:id="rId14"/>
    <p:sldId id="433" r:id="rId15"/>
    <p:sldId id="435" r:id="rId16"/>
    <p:sldId id="434" r:id="rId1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410"/>
            <p14:sldId id="433"/>
            <p14:sldId id="435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8" autoAdjust="0"/>
    <p:restoredTop sz="96637" autoAdjust="0"/>
  </p:normalViewPr>
  <p:slideViewPr>
    <p:cSldViewPr snapToGrid="0" snapToObjects="1">
      <p:cViewPr varScale="1">
        <p:scale>
          <a:sx n="103" d="100"/>
          <a:sy n="103" d="100"/>
        </p:scale>
        <p:origin x="58" y="374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1516-AA2C-4D43-9225-82F6B5701D28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03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1516-AA2C-4D43-9225-82F6B5701D28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0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D1516-AA2C-4D43-9225-82F6B5701D28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14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2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2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>
            <a:off x="99" y="5519349"/>
            <a:ext cx="606008" cy="703339"/>
          </a:xfrm>
          <a:prstGeom prst="rect">
            <a:avLst/>
          </a:prstGeom>
        </p:spPr>
      </p:pic>
      <p:pic>
        <p:nvPicPr>
          <p:cNvPr id="4" name="图片 3" descr="2008829212755735_2.jpg"/>
          <p:cNvPicPr>
            <a:picLocks noChangeAspect="1"/>
          </p:cNvPicPr>
          <p:nvPr userDrawn="1"/>
        </p:nvPicPr>
        <p:blipFill>
          <a:blip r:embed="rId2" cstate="print"/>
          <a:srcRect l="10106" t="84415" r="10106" b="-9801"/>
          <a:stretch>
            <a:fillRect/>
          </a:stretch>
        </p:blipFill>
        <p:spPr>
          <a:xfrm>
            <a:off x="419264" y="515267"/>
            <a:ext cx="11250244" cy="592667"/>
          </a:xfrm>
          <a:prstGeom prst="rect">
            <a:avLst/>
          </a:prstGeom>
        </p:spPr>
      </p:pic>
      <p:pic>
        <p:nvPicPr>
          <p:cNvPr id="7" name="图片 6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 flipH="1">
            <a:off x="11594916" y="5509886"/>
            <a:ext cx="606008" cy="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2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25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43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7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8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74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46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7325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218848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17120" y="1516927"/>
            <a:ext cx="7272205" cy="1666874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7122" y="3307636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55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094162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96528" y="1465084"/>
            <a:ext cx="7272205" cy="1666874"/>
          </a:xfrm>
        </p:spPr>
        <p:txBody>
          <a:bodyPr/>
          <a:lstStyle>
            <a:lvl1pPr>
              <a:defRPr sz="384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0083" y="3217501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88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937265"/>
            <a:ext cx="12196763" cy="3892433"/>
            <a:chOff x="0" y="781051"/>
            <a:chExt cx="9158288" cy="3825875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782638"/>
              <a:ext cx="9144000" cy="3810000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" name="Group 76"/>
            <p:cNvGrpSpPr>
              <a:grpSpLocks/>
            </p:cNvGrpSpPr>
            <p:nvPr userDrawn="1"/>
          </p:nvGrpSpPr>
          <p:grpSpPr bwMode="auto">
            <a:xfrm>
              <a:off x="5788026" y="781051"/>
              <a:ext cx="3370262" cy="3825875"/>
              <a:chOff x="2971" y="1910"/>
              <a:chExt cx="2123" cy="2410"/>
            </a:xfrm>
          </p:grpSpPr>
          <p:grpSp>
            <p:nvGrpSpPr>
              <p:cNvPr id="14" name="Group 70"/>
              <p:cNvGrpSpPr>
                <a:grpSpLocks/>
              </p:cNvGrpSpPr>
              <p:nvPr/>
            </p:nvGrpSpPr>
            <p:grpSpPr bwMode="auto">
              <a:xfrm>
                <a:off x="3124" y="1914"/>
                <a:ext cx="1970" cy="2400"/>
                <a:chOff x="3789" y="492"/>
                <a:chExt cx="1970" cy="2400"/>
              </a:xfrm>
            </p:grpSpPr>
            <p:sp>
              <p:nvSpPr>
                <p:cNvPr id="17" name="Freeform 71"/>
                <p:cNvSpPr>
                  <a:spLocks/>
                </p:cNvSpPr>
                <p:nvPr/>
              </p:nvSpPr>
              <p:spPr bwMode="auto">
                <a:xfrm>
                  <a:off x="3789" y="492"/>
                  <a:ext cx="1140" cy="2400"/>
                </a:xfrm>
                <a:custGeom>
                  <a:avLst/>
                  <a:gdLst>
                    <a:gd name="T0" fmla="*/ 1140 w 1140"/>
                    <a:gd name="T1" fmla="*/ 0 h 2400"/>
                    <a:gd name="T2" fmla="*/ 660 w 1140"/>
                    <a:gd name="T3" fmla="*/ 0 h 2400"/>
                    <a:gd name="T4" fmla="*/ 0 w 1140"/>
                    <a:gd name="T5" fmla="*/ 2400 h 2400"/>
                    <a:gd name="T6" fmla="*/ 294 w 1140"/>
                    <a:gd name="T7" fmla="*/ 2400 h 2400"/>
                    <a:gd name="T8" fmla="*/ 1140 w 1140"/>
                    <a:gd name="T9" fmla="*/ 0 h 2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0" h="2400">
                      <a:moveTo>
                        <a:pt x="1140" y="0"/>
                      </a:moveTo>
                      <a:cubicBezTo>
                        <a:pt x="1140" y="0"/>
                        <a:pt x="900" y="0"/>
                        <a:pt x="660" y="0"/>
                      </a:cubicBezTo>
                      <a:cubicBezTo>
                        <a:pt x="594" y="966"/>
                        <a:pt x="0" y="2400"/>
                        <a:pt x="0" y="2400"/>
                      </a:cubicBezTo>
                      <a:lnTo>
                        <a:pt x="294" y="2400"/>
                      </a:lnTo>
                      <a:cubicBezTo>
                        <a:pt x="294" y="2400"/>
                        <a:pt x="636" y="72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Freeform 72"/>
                <p:cNvSpPr>
                  <a:spLocks noChangeAspect="1"/>
                </p:cNvSpPr>
                <p:nvPr/>
              </p:nvSpPr>
              <p:spPr bwMode="auto">
                <a:xfrm>
                  <a:off x="4074" y="494"/>
                  <a:ext cx="1685" cy="2394"/>
                </a:xfrm>
                <a:custGeom>
                  <a:avLst/>
                  <a:gdLst>
                    <a:gd name="T0" fmla="*/ 1685 w 1685"/>
                    <a:gd name="T1" fmla="*/ 0 h 2398"/>
                    <a:gd name="T2" fmla="*/ 843 w 1685"/>
                    <a:gd name="T3" fmla="*/ 0 h 2398"/>
                    <a:gd name="T4" fmla="*/ 0 w 1685"/>
                    <a:gd name="T5" fmla="*/ 2398 h 2398"/>
                    <a:gd name="T6" fmla="*/ 1685 w 1685"/>
                    <a:gd name="T7" fmla="*/ 2398 h 2398"/>
                    <a:gd name="T8" fmla="*/ 1685 w 1685"/>
                    <a:gd name="T9" fmla="*/ 0 h 2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5" h="2398">
                      <a:moveTo>
                        <a:pt x="1685" y="0"/>
                      </a:moveTo>
                      <a:cubicBezTo>
                        <a:pt x="1685" y="0"/>
                        <a:pt x="1264" y="0"/>
                        <a:pt x="843" y="0"/>
                      </a:cubicBezTo>
                      <a:cubicBezTo>
                        <a:pt x="342" y="736"/>
                        <a:pt x="0" y="2398"/>
                        <a:pt x="0" y="2398"/>
                      </a:cubicBezTo>
                      <a:lnTo>
                        <a:pt x="1685" y="2398"/>
                      </a:lnTo>
                      <a:lnTo>
                        <a:pt x="1685" y="0"/>
                      </a:lnTo>
                      <a:close/>
                    </a:path>
                  </a:pathLst>
                </a:custGeom>
                <a:solidFill>
                  <a:srgbClr val="CC0000">
                    <a:alpha val="8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969696"/>
                      </a:solidFill>
                      <a:prstDash val="lg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5" name="Freeform 73"/>
              <p:cNvSpPr>
                <a:spLocks/>
              </p:cNvSpPr>
              <p:nvPr/>
            </p:nvSpPr>
            <p:spPr bwMode="auto">
              <a:xfrm>
                <a:off x="2971" y="1910"/>
                <a:ext cx="1966" cy="2410"/>
              </a:xfrm>
              <a:custGeom>
                <a:avLst/>
                <a:gdLst>
                  <a:gd name="T0" fmla="*/ 1966 w 1966"/>
                  <a:gd name="T1" fmla="*/ 0 h 2410"/>
                  <a:gd name="T2" fmla="*/ 1776 w 1966"/>
                  <a:gd name="T3" fmla="*/ 2410 h 2410"/>
                  <a:gd name="T4" fmla="*/ 423 w 1966"/>
                  <a:gd name="T5" fmla="*/ 2404 h 2410"/>
                  <a:gd name="T6" fmla="*/ 1285 w 1966"/>
                  <a:gd name="T7" fmla="*/ 0 h 2410"/>
                  <a:gd name="T8" fmla="*/ 1966 w 1966"/>
                  <a:gd name="T9" fmla="*/ 0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2410">
                    <a:moveTo>
                      <a:pt x="1966" y="0"/>
                    </a:moveTo>
                    <a:cubicBezTo>
                      <a:pt x="0" y="2008"/>
                      <a:pt x="1776" y="2410"/>
                      <a:pt x="1776" y="2410"/>
                    </a:cubicBezTo>
                    <a:cubicBezTo>
                      <a:pt x="1776" y="2410"/>
                      <a:pt x="1099" y="2407"/>
                      <a:pt x="423" y="2404"/>
                    </a:cubicBezTo>
                    <a:cubicBezTo>
                      <a:pt x="496" y="2160"/>
                      <a:pt x="820" y="664"/>
                      <a:pt x="1285" y="0"/>
                    </a:cubicBezTo>
                    <a:cubicBezTo>
                      <a:pt x="1625" y="0"/>
                      <a:pt x="1625" y="0"/>
                      <a:pt x="1966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" name="Freeform 74"/>
              <p:cNvSpPr>
                <a:spLocks/>
              </p:cNvSpPr>
              <p:nvPr/>
            </p:nvSpPr>
            <p:spPr bwMode="auto">
              <a:xfrm>
                <a:off x="3411" y="1918"/>
                <a:ext cx="1309" cy="2392"/>
              </a:xfrm>
              <a:custGeom>
                <a:avLst/>
                <a:gdLst>
                  <a:gd name="T0" fmla="*/ 844 w 1309"/>
                  <a:gd name="T1" fmla="*/ 0 h 2396"/>
                  <a:gd name="T2" fmla="*/ 0 w 1309"/>
                  <a:gd name="T3" fmla="*/ 2396 h 2396"/>
                  <a:gd name="T4" fmla="*/ 1309 w 1309"/>
                  <a:gd name="T5" fmla="*/ 2396 h 2396"/>
                  <a:gd name="T6" fmla="*/ 844 w 1309"/>
                  <a:gd name="T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9" h="2396">
                    <a:moveTo>
                      <a:pt x="844" y="0"/>
                    </a:moveTo>
                    <a:cubicBezTo>
                      <a:pt x="548" y="396"/>
                      <a:pt x="228" y="1352"/>
                      <a:pt x="0" y="2396"/>
                    </a:cubicBezTo>
                    <a:lnTo>
                      <a:pt x="1309" y="2396"/>
                    </a:lnTo>
                    <a:cubicBezTo>
                      <a:pt x="763" y="1604"/>
                      <a:pt x="816" y="296"/>
                      <a:pt x="844" y="0"/>
                    </a:cubicBezTo>
                    <a:close/>
                  </a:path>
                </a:pathLst>
              </a:custGeom>
              <a:solidFill>
                <a:schemeClr val="bg1">
                  <a:alpha val="27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9" name="矩形 18"/>
          <p:cNvSpPr/>
          <p:nvPr userDrawn="1"/>
        </p:nvSpPr>
        <p:spPr>
          <a:xfrm>
            <a:off x="410454" y="896400"/>
            <a:ext cx="3603392" cy="154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矩形 21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0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24079"/>
            <a:ext cx="12196763" cy="346678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77000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062902" y="247649"/>
            <a:ext cx="1481159" cy="2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8287" tIns="39143" rIns="78287" bIns="39143">
            <a:spAutoFit/>
          </a:bodyPr>
          <a:lstStyle/>
          <a:p>
            <a:pPr defTabSz="78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117" y="1219246"/>
            <a:ext cx="7622977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-3703496" y="1330335"/>
            <a:ext cx="3703498" cy="33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34" tIns="39166" rIns="78334" bIns="39166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title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:40-47pt 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subtitle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:26-30pt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Color::white</a:t>
            </a: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Corporate Font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Medium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Font to be used by customers and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partners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Arial</a:t>
            </a: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813119" y="228603"/>
            <a:ext cx="2845911" cy="476251"/>
          </a:xfrm>
          <a:prstGeom prst="rect">
            <a:avLst/>
          </a:prstGeom>
        </p:spPr>
        <p:txBody>
          <a:bodyPr lIns="91427" tIns="45713" rIns="91427" bIns="45713"/>
          <a:lstStyle>
            <a:lvl1pPr defTabSz="914236" eaLnBrk="1" hangingPunct="1">
              <a:lnSpc>
                <a:spcPct val="100000"/>
              </a:lnSpc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 userDrawn="1"/>
        </p:nvSpPr>
        <p:spPr bwMode="auto">
          <a:xfrm>
            <a:off x="870296" y="6203951"/>
            <a:ext cx="4853046" cy="2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8" rIns="80113" bIns="40058">
            <a:spAutoFit/>
          </a:bodyPr>
          <a:lstStyle/>
          <a:p>
            <a:pPr defTabSz="80154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Copyright©2010 Huawei Technologies Co., Ltd. All Rights Reserved. </a:t>
            </a:r>
          </a:p>
        </p:txBody>
      </p:sp>
      <p:grpSp>
        <p:nvGrpSpPr>
          <p:cNvPr id="21" name="Group 65"/>
          <p:cNvGrpSpPr>
            <a:grpSpLocks/>
          </p:cNvGrpSpPr>
          <p:nvPr userDrawn="1"/>
        </p:nvGrpSpPr>
        <p:grpSpPr bwMode="auto">
          <a:xfrm>
            <a:off x="9012509" y="1108284"/>
            <a:ext cx="3168165" cy="360441"/>
            <a:chOff x="3780" y="492"/>
            <a:chExt cx="1969" cy="249"/>
          </a:xfrm>
        </p:grpSpPr>
        <p:sp>
          <p:nvSpPr>
            <p:cNvPr id="22" name="Freeform 66"/>
            <p:cNvSpPr>
              <a:spLocks/>
            </p:cNvSpPr>
            <p:nvPr/>
          </p:nvSpPr>
          <p:spPr bwMode="auto">
            <a:xfrm>
              <a:off x="3780" y="492"/>
              <a:ext cx="1140" cy="247"/>
            </a:xfrm>
            <a:custGeom>
              <a:avLst/>
              <a:gdLst>
                <a:gd name="T0" fmla="*/ 1140 w 1140"/>
                <a:gd name="T1" fmla="*/ 0 h 2400"/>
                <a:gd name="T2" fmla="*/ 660 w 1140"/>
                <a:gd name="T3" fmla="*/ 0 h 2400"/>
                <a:gd name="T4" fmla="*/ 0 w 1140"/>
                <a:gd name="T5" fmla="*/ 2400 h 2400"/>
                <a:gd name="T6" fmla="*/ 294 w 1140"/>
                <a:gd name="T7" fmla="*/ 2400 h 2400"/>
                <a:gd name="T8" fmla="*/ 1140 w 1140"/>
                <a:gd name="T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2400">
                  <a:moveTo>
                    <a:pt x="1140" y="0"/>
                  </a:moveTo>
                  <a:cubicBezTo>
                    <a:pt x="1140" y="0"/>
                    <a:pt x="900" y="0"/>
                    <a:pt x="660" y="0"/>
                  </a:cubicBezTo>
                  <a:cubicBezTo>
                    <a:pt x="594" y="966"/>
                    <a:pt x="0" y="2400"/>
                    <a:pt x="0" y="2400"/>
                  </a:cubicBezTo>
                  <a:lnTo>
                    <a:pt x="294" y="2400"/>
                  </a:lnTo>
                  <a:cubicBezTo>
                    <a:pt x="294" y="2400"/>
                    <a:pt x="636" y="72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67"/>
            <p:cNvSpPr>
              <a:spLocks noChangeAspect="1"/>
            </p:cNvSpPr>
            <p:nvPr/>
          </p:nvSpPr>
          <p:spPr bwMode="auto">
            <a:xfrm>
              <a:off x="4064" y="494"/>
              <a:ext cx="1685" cy="247"/>
            </a:xfrm>
            <a:custGeom>
              <a:avLst/>
              <a:gdLst>
                <a:gd name="T0" fmla="*/ 1685 w 1685"/>
                <a:gd name="T1" fmla="*/ 0 h 2398"/>
                <a:gd name="T2" fmla="*/ 843 w 1685"/>
                <a:gd name="T3" fmla="*/ 0 h 2398"/>
                <a:gd name="T4" fmla="*/ 0 w 1685"/>
                <a:gd name="T5" fmla="*/ 2398 h 2398"/>
                <a:gd name="T6" fmla="*/ 1685 w 1685"/>
                <a:gd name="T7" fmla="*/ 2398 h 2398"/>
                <a:gd name="T8" fmla="*/ 1685 w 1685"/>
                <a:gd name="T9" fmla="*/ 0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5" h="2398">
                  <a:moveTo>
                    <a:pt x="1685" y="0"/>
                  </a:moveTo>
                  <a:cubicBezTo>
                    <a:pt x="1685" y="0"/>
                    <a:pt x="1264" y="0"/>
                    <a:pt x="843" y="0"/>
                  </a:cubicBezTo>
                  <a:cubicBezTo>
                    <a:pt x="342" y="736"/>
                    <a:pt x="0" y="2398"/>
                    <a:pt x="0" y="2398"/>
                  </a:cubicBezTo>
                  <a:lnTo>
                    <a:pt x="1685" y="2398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69696"/>
                  </a:solidFill>
                  <a:prstDash val="lg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" name="矩形 23"/>
          <p:cNvSpPr/>
          <p:nvPr userDrawn="1"/>
        </p:nvSpPr>
        <p:spPr bwMode="auto">
          <a:xfrm>
            <a:off x="2928792" y="1108195"/>
            <a:ext cx="9267971" cy="3474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reeform 68"/>
          <p:cNvSpPr>
            <a:spLocks/>
          </p:cNvSpPr>
          <p:nvPr userDrawn="1"/>
        </p:nvSpPr>
        <p:spPr bwMode="auto">
          <a:xfrm>
            <a:off x="8730527" y="1111092"/>
            <a:ext cx="3163339" cy="356960"/>
          </a:xfrm>
          <a:custGeom>
            <a:avLst/>
            <a:gdLst>
              <a:gd name="T0" fmla="*/ 1966 w 1966"/>
              <a:gd name="T1" fmla="*/ 0 h 2410"/>
              <a:gd name="T2" fmla="*/ 1776 w 1966"/>
              <a:gd name="T3" fmla="*/ 2410 h 2410"/>
              <a:gd name="T4" fmla="*/ 423 w 1966"/>
              <a:gd name="T5" fmla="*/ 2404 h 2410"/>
              <a:gd name="T6" fmla="*/ 1285 w 1966"/>
              <a:gd name="T7" fmla="*/ 0 h 2410"/>
              <a:gd name="T8" fmla="*/ 1966 w 1966"/>
              <a:gd name="T9" fmla="*/ 0 h 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6" h="2410">
                <a:moveTo>
                  <a:pt x="1966" y="0"/>
                </a:moveTo>
                <a:cubicBezTo>
                  <a:pt x="0" y="2008"/>
                  <a:pt x="1776" y="2410"/>
                  <a:pt x="1776" y="2410"/>
                </a:cubicBezTo>
                <a:cubicBezTo>
                  <a:pt x="1776" y="2410"/>
                  <a:pt x="1099" y="2407"/>
                  <a:pt x="423" y="2404"/>
                </a:cubicBezTo>
                <a:cubicBezTo>
                  <a:pt x="496" y="2160"/>
                  <a:pt x="820" y="664"/>
                  <a:pt x="1285" y="0"/>
                </a:cubicBezTo>
                <a:cubicBezTo>
                  <a:pt x="1625" y="0"/>
                  <a:pt x="1625" y="0"/>
                  <a:pt x="196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reeform 69"/>
          <p:cNvSpPr>
            <a:spLocks/>
          </p:cNvSpPr>
          <p:nvPr userDrawn="1"/>
        </p:nvSpPr>
        <p:spPr bwMode="auto">
          <a:xfrm>
            <a:off x="10013824" y="1121221"/>
            <a:ext cx="2106211" cy="356960"/>
          </a:xfrm>
          <a:custGeom>
            <a:avLst/>
            <a:gdLst>
              <a:gd name="T0" fmla="*/ 844 w 1309"/>
              <a:gd name="T1" fmla="*/ 0 h 2396"/>
              <a:gd name="T2" fmla="*/ 0 w 1309"/>
              <a:gd name="T3" fmla="*/ 2396 h 2396"/>
              <a:gd name="T4" fmla="*/ 1309 w 1309"/>
              <a:gd name="T5" fmla="*/ 2396 h 2396"/>
              <a:gd name="T6" fmla="*/ 844 w 1309"/>
              <a:gd name="T7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9" h="2396">
                <a:moveTo>
                  <a:pt x="844" y="0"/>
                </a:moveTo>
                <a:cubicBezTo>
                  <a:pt x="548" y="396"/>
                  <a:pt x="228" y="1352"/>
                  <a:pt x="0" y="2396"/>
                </a:cubicBezTo>
                <a:lnTo>
                  <a:pt x="1309" y="2396"/>
                </a:lnTo>
                <a:cubicBezTo>
                  <a:pt x="763" y="1604"/>
                  <a:pt x="816" y="296"/>
                  <a:pt x="844" y="0"/>
                </a:cubicBezTo>
                <a:close/>
              </a:path>
            </a:pathLst>
          </a:custGeom>
          <a:solidFill>
            <a:schemeClr val="bg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" name="Picture 9" descr="Logo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11" y="5537034"/>
            <a:ext cx="1018515" cy="91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 userDrawn="1"/>
        </p:nvSpPr>
        <p:spPr bwMode="auto">
          <a:xfrm>
            <a:off x="0" y="35"/>
            <a:ext cx="146361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461220" y="4033874"/>
            <a:ext cx="2400080" cy="26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0" tIns="39161" rIns="78320" bIns="3916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3163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xmlns="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694" y="964279"/>
            <a:ext cx="11221022" cy="522870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7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00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>
            <a:off x="99" y="5519349"/>
            <a:ext cx="606008" cy="703339"/>
          </a:xfrm>
          <a:prstGeom prst="rect">
            <a:avLst/>
          </a:prstGeom>
        </p:spPr>
      </p:pic>
      <p:pic>
        <p:nvPicPr>
          <p:cNvPr id="4" name="图片 3" descr="2008829212755735_2.jpg"/>
          <p:cNvPicPr>
            <a:picLocks noChangeAspect="1"/>
          </p:cNvPicPr>
          <p:nvPr userDrawn="1"/>
        </p:nvPicPr>
        <p:blipFill>
          <a:blip r:embed="rId2" cstate="print"/>
          <a:srcRect l="10106" t="84415" r="10106" b="-9801"/>
          <a:stretch>
            <a:fillRect/>
          </a:stretch>
        </p:blipFill>
        <p:spPr>
          <a:xfrm>
            <a:off x="419264" y="515267"/>
            <a:ext cx="11250244" cy="592667"/>
          </a:xfrm>
          <a:prstGeom prst="rect">
            <a:avLst/>
          </a:prstGeom>
        </p:spPr>
      </p:pic>
      <p:pic>
        <p:nvPicPr>
          <p:cNvPr id="7" name="图片 6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 flipH="1">
            <a:off x="11594916" y="5509886"/>
            <a:ext cx="606008" cy="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73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475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962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9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8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74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22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7325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218848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17120" y="1516927"/>
            <a:ext cx="7272205" cy="1666874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7122" y="3307636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094162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96528" y="1465084"/>
            <a:ext cx="7272205" cy="1666874"/>
          </a:xfrm>
        </p:spPr>
        <p:txBody>
          <a:bodyPr/>
          <a:lstStyle>
            <a:lvl1pPr>
              <a:defRPr sz="384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0083" y="3217501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88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937265"/>
            <a:ext cx="12196763" cy="3892433"/>
            <a:chOff x="0" y="781051"/>
            <a:chExt cx="9158288" cy="3825875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782638"/>
              <a:ext cx="9144000" cy="3810000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" name="Group 76"/>
            <p:cNvGrpSpPr>
              <a:grpSpLocks/>
            </p:cNvGrpSpPr>
            <p:nvPr userDrawn="1"/>
          </p:nvGrpSpPr>
          <p:grpSpPr bwMode="auto">
            <a:xfrm>
              <a:off x="5788026" y="781051"/>
              <a:ext cx="3370262" cy="3825875"/>
              <a:chOff x="2971" y="1910"/>
              <a:chExt cx="2123" cy="2410"/>
            </a:xfrm>
          </p:grpSpPr>
          <p:grpSp>
            <p:nvGrpSpPr>
              <p:cNvPr id="14" name="Group 70"/>
              <p:cNvGrpSpPr>
                <a:grpSpLocks/>
              </p:cNvGrpSpPr>
              <p:nvPr/>
            </p:nvGrpSpPr>
            <p:grpSpPr bwMode="auto">
              <a:xfrm>
                <a:off x="3124" y="1914"/>
                <a:ext cx="1970" cy="2400"/>
                <a:chOff x="3789" y="492"/>
                <a:chExt cx="1970" cy="2400"/>
              </a:xfrm>
            </p:grpSpPr>
            <p:sp>
              <p:nvSpPr>
                <p:cNvPr id="17" name="Freeform 71"/>
                <p:cNvSpPr>
                  <a:spLocks/>
                </p:cNvSpPr>
                <p:nvPr/>
              </p:nvSpPr>
              <p:spPr bwMode="auto">
                <a:xfrm>
                  <a:off x="3789" y="492"/>
                  <a:ext cx="1140" cy="2400"/>
                </a:xfrm>
                <a:custGeom>
                  <a:avLst/>
                  <a:gdLst>
                    <a:gd name="T0" fmla="*/ 1140 w 1140"/>
                    <a:gd name="T1" fmla="*/ 0 h 2400"/>
                    <a:gd name="T2" fmla="*/ 660 w 1140"/>
                    <a:gd name="T3" fmla="*/ 0 h 2400"/>
                    <a:gd name="T4" fmla="*/ 0 w 1140"/>
                    <a:gd name="T5" fmla="*/ 2400 h 2400"/>
                    <a:gd name="T6" fmla="*/ 294 w 1140"/>
                    <a:gd name="T7" fmla="*/ 2400 h 2400"/>
                    <a:gd name="T8" fmla="*/ 1140 w 1140"/>
                    <a:gd name="T9" fmla="*/ 0 h 2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0" h="2400">
                      <a:moveTo>
                        <a:pt x="1140" y="0"/>
                      </a:moveTo>
                      <a:cubicBezTo>
                        <a:pt x="1140" y="0"/>
                        <a:pt x="900" y="0"/>
                        <a:pt x="660" y="0"/>
                      </a:cubicBezTo>
                      <a:cubicBezTo>
                        <a:pt x="594" y="966"/>
                        <a:pt x="0" y="2400"/>
                        <a:pt x="0" y="2400"/>
                      </a:cubicBezTo>
                      <a:lnTo>
                        <a:pt x="294" y="2400"/>
                      </a:lnTo>
                      <a:cubicBezTo>
                        <a:pt x="294" y="2400"/>
                        <a:pt x="636" y="72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Freeform 72"/>
                <p:cNvSpPr>
                  <a:spLocks noChangeAspect="1"/>
                </p:cNvSpPr>
                <p:nvPr/>
              </p:nvSpPr>
              <p:spPr bwMode="auto">
                <a:xfrm>
                  <a:off x="4074" y="494"/>
                  <a:ext cx="1685" cy="2394"/>
                </a:xfrm>
                <a:custGeom>
                  <a:avLst/>
                  <a:gdLst>
                    <a:gd name="T0" fmla="*/ 1685 w 1685"/>
                    <a:gd name="T1" fmla="*/ 0 h 2398"/>
                    <a:gd name="T2" fmla="*/ 843 w 1685"/>
                    <a:gd name="T3" fmla="*/ 0 h 2398"/>
                    <a:gd name="T4" fmla="*/ 0 w 1685"/>
                    <a:gd name="T5" fmla="*/ 2398 h 2398"/>
                    <a:gd name="T6" fmla="*/ 1685 w 1685"/>
                    <a:gd name="T7" fmla="*/ 2398 h 2398"/>
                    <a:gd name="T8" fmla="*/ 1685 w 1685"/>
                    <a:gd name="T9" fmla="*/ 0 h 2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5" h="2398">
                      <a:moveTo>
                        <a:pt x="1685" y="0"/>
                      </a:moveTo>
                      <a:cubicBezTo>
                        <a:pt x="1685" y="0"/>
                        <a:pt x="1264" y="0"/>
                        <a:pt x="843" y="0"/>
                      </a:cubicBezTo>
                      <a:cubicBezTo>
                        <a:pt x="342" y="736"/>
                        <a:pt x="0" y="2398"/>
                        <a:pt x="0" y="2398"/>
                      </a:cubicBezTo>
                      <a:lnTo>
                        <a:pt x="1685" y="2398"/>
                      </a:lnTo>
                      <a:lnTo>
                        <a:pt x="1685" y="0"/>
                      </a:lnTo>
                      <a:close/>
                    </a:path>
                  </a:pathLst>
                </a:custGeom>
                <a:solidFill>
                  <a:srgbClr val="CC0000">
                    <a:alpha val="8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969696"/>
                      </a:solidFill>
                      <a:prstDash val="lg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5" name="Freeform 73"/>
              <p:cNvSpPr>
                <a:spLocks/>
              </p:cNvSpPr>
              <p:nvPr/>
            </p:nvSpPr>
            <p:spPr bwMode="auto">
              <a:xfrm>
                <a:off x="2971" y="1910"/>
                <a:ext cx="1966" cy="2410"/>
              </a:xfrm>
              <a:custGeom>
                <a:avLst/>
                <a:gdLst>
                  <a:gd name="T0" fmla="*/ 1966 w 1966"/>
                  <a:gd name="T1" fmla="*/ 0 h 2410"/>
                  <a:gd name="T2" fmla="*/ 1776 w 1966"/>
                  <a:gd name="T3" fmla="*/ 2410 h 2410"/>
                  <a:gd name="T4" fmla="*/ 423 w 1966"/>
                  <a:gd name="T5" fmla="*/ 2404 h 2410"/>
                  <a:gd name="T6" fmla="*/ 1285 w 1966"/>
                  <a:gd name="T7" fmla="*/ 0 h 2410"/>
                  <a:gd name="T8" fmla="*/ 1966 w 1966"/>
                  <a:gd name="T9" fmla="*/ 0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2410">
                    <a:moveTo>
                      <a:pt x="1966" y="0"/>
                    </a:moveTo>
                    <a:cubicBezTo>
                      <a:pt x="0" y="2008"/>
                      <a:pt x="1776" y="2410"/>
                      <a:pt x="1776" y="2410"/>
                    </a:cubicBezTo>
                    <a:cubicBezTo>
                      <a:pt x="1776" y="2410"/>
                      <a:pt x="1099" y="2407"/>
                      <a:pt x="423" y="2404"/>
                    </a:cubicBezTo>
                    <a:cubicBezTo>
                      <a:pt x="496" y="2160"/>
                      <a:pt x="820" y="664"/>
                      <a:pt x="1285" y="0"/>
                    </a:cubicBezTo>
                    <a:cubicBezTo>
                      <a:pt x="1625" y="0"/>
                      <a:pt x="1625" y="0"/>
                      <a:pt x="1966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" name="Freeform 74"/>
              <p:cNvSpPr>
                <a:spLocks/>
              </p:cNvSpPr>
              <p:nvPr/>
            </p:nvSpPr>
            <p:spPr bwMode="auto">
              <a:xfrm>
                <a:off x="3411" y="1918"/>
                <a:ext cx="1309" cy="2392"/>
              </a:xfrm>
              <a:custGeom>
                <a:avLst/>
                <a:gdLst>
                  <a:gd name="T0" fmla="*/ 844 w 1309"/>
                  <a:gd name="T1" fmla="*/ 0 h 2396"/>
                  <a:gd name="T2" fmla="*/ 0 w 1309"/>
                  <a:gd name="T3" fmla="*/ 2396 h 2396"/>
                  <a:gd name="T4" fmla="*/ 1309 w 1309"/>
                  <a:gd name="T5" fmla="*/ 2396 h 2396"/>
                  <a:gd name="T6" fmla="*/ 844 w 1309"/>
                  <a:gd name="T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9" h="2396">
                    <a:moveTo>
                      <a:pt x="844" y="0"/>
                    </a:moveTo>
                    <a:cubicBezTo>
                      <a:pt x="548" y="396"/>
                      <a:pt x="228" y="1352"/>
                      <a:pt x="0" y="2396"/>
                    </a:cubicBezTo>
                    <a:lnTo>
                      <a:pt x="1309" y="2396"/>
                    </a:lnTo>
                    <a:cubicBezTo>
                      <a:pt x="763" y="1604"/>
                      <a:pt x="816" y="296"/>
                      <a:pt x="844" y="0"/>
                    </a:cubicBezTo>
                    <a:close/>
                  </a:path>
                </a:pathLst>
              </a:custGeom>
              <a:solidFill>
                <a:schemeClr val="bg1">
                  <a:alpha val="27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9" name="矩形 18"/>
          <p:cNvSpPr/>
          <p:nvPr userDrawn="1"/>
        </p:nvSpPr>
        <p:spPr>
          <a:xfrm>
            <a:off x="410454" y="896400"/>
            <a:ext cx="3603392" cy="154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矩形 21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00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24079"/>
            <a:ext cx="12196763" cy="346678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77000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062902" y="247649"/>
            <a:ext cx="1481159" cy="2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8287" tIns="39143" rIns="78287" bIns="39143">
            <a:spAutoFit/>
          </a:bodyPr>
          <a:lstStyle/>
          <a:p>
            <a:pPr defTabSz="78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117" y="1219246"/>
            <a:ext cx="7622977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-3703496" y="1330335"/>
            <a:ext cx="3703498" cy="33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34" tIns="39166" rIns="78334" bIns="39166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title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:40-47pt 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subtitle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:26-30pt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Color::white</a:t>
            </a: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Corporate Font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Medium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Font to be used by customers and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partners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Arial</a:t>
            </a: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813119" y="228603"/>
            <a:ext cx="2845911" cy="476251"/>
          </a:xfrm>
          <a:prstGeom prst="rect">
            <a:avLst/>
          </a:prstGeom>
        </p:spPr>
        <p:txBody>
          <a:bodyPr lIns="91427" tIns="45713" rIns="91427" bIns="45713"/>
          <a:lstStyle>
            <a:lvl1pPr defTabSz="914236" eaLnBrk="1" hangingPunct="1">
              <a:lnSpc>
                <a:spcPct val="100000"/>
              </a:lnSpc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 userDrawn="1"/>
        </p:nvSpPr>
        <p:spPr bwMode="auto">
          <a:xfrm>
            <a:off x="870296" y="6203951"/>
            <a:ext cx="4853046" cy="2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8" rIns="80113" bIns="40058">
            <a:spAutoFit/>
          </a:bodyPr>
          <a:lstStyle/>
          <a:p>
            <a:pPr defTabSz="80154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Copyright©2010 Huawei Technologies Co., Ltd. All Rights Reserved. </a:t>
            </a:r>
          </a:p>
        </p:txBody>
      </p:sp>
      <p:grpSp>
        <p:nvGrpSpPr>
          <p:cNvPr id="21" name="Group 65"/>
          <p:cNvGrpSpPr>
            <a:grpSpLocks/>
          </p:cNvGrpSpPr>
          <p:nvPr userDrawn="1"/>
        </p:nvGrpSpPr>
        <p:grpSpPr bwMode="auto">
          <a:xfrm>
            <a:off x="9012509" y="1108284"/>
            <a:ext cx="3168165" cy="360441"/>
            <a:chOff x="3780" y="492"/>
            <a:chExt cx="1969" cy="249"/>
          </a:xfrm>
        </p:grpSpPr>
        <p:sp>
          <p:nvSpPr>
            <p:cNvPr id="22" name="Freeform 66"/>
            <p:cNvSpPr>
              <a:spLocks/>
            </p:cNvSpPr>
            <p:nvPr/>
          </p:nvSpPr>
          <p:spPr bwMode="auto">
            <a:xfrm>
              <a:off x="3780" y="492"/>
              <a:ext cx="1140" cy="247"/>
            </a:xfrm>
            <a:custGeom>
              <a:avLst/>
              <a:gdLst>
                <a:gd name="T0" fmla="*/ 1140 w 1140"/>
                <a:gd name="T1" fmla="*/ 0 h 2400"/>
                <a:gd name="T2" fmla="*/ 660 w 1140"/>
                <a:gd name="T3" fmla="*/ 0 h 2400"/>
                <a:gd name="T4" fmla="*/ 0 w 1140"/>
                <a:gd name="T5" fmla="*/ 2400 h 2400"/>
                <a:gd name="T6" fmla="*/ 294 w 1140"/>
                <a:gd name="T7" fmla="*/ 2400 h 2400"/>
                <a:gd name="T8" fmla="*/ 1140 w 1140"/>
                <a:gd name="T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2400">
                  <a:moveTo>
                    <a:pt x="1140" y="0"/>
                  </a:moveTo>
                  <a:cubicBezTo>
                    <a:pt x="1140" y="0"/>
                    <a:pt x="900" y="0"/>
                    <a:pt x="660" y="0"/>
                  </a:cubicBezTo>
                  <a:cubicBezTo>
                    <a:pt x="594" y="966"/>
                    <a:pt x="0" y="2400"/>
                    <a:pt x="0" y="2400"/>
                  </a:cubicBezTo>
                  <a:lnTo>
                    <a:pt x="294" y="2400"/>
                  </a:lnTo>
                  <a:cubicBezTo>
                    <a:pt x="294" y="2400"/>
                    <a:pt x="636" y="72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67"/>
            <p:cNvSpPr>
              <a:spLocks noChangeAspect="1"/>
            </p:cNvSpPr>
            <p:nvPr/>
          </p:nvSpPr>
          <p:spPr bwMode="auto">
            <a:xfrm>
              <a:off x="4064" y="494"/>
              <a:ext cx="1685" cy="247"/>
            </a:xfrm>
            <a:custGeom>
              <a:avLst/>
              <a:gdLst>
                <a:gd name="T0" fmla="*/ 1685 w 1685"/>
                <a:gd name="T1" fmla="*/ 0 h 2398"/>
                <a:gd name="T2" fmla="*/ 843 w 1685"/>
                <a:gd name="T3" fmla="*/ 0 h 2398"/>
                <a:gd name="T4" fmla="*/ 0 w 1685"/>
                <a:gd name="T5" fmla="*/ 2398 h 2398"/>
                <a:gd name="T6" fmla="*/ 1685 w 1685"/>
                <a:gd name="T7" fmla="*/ 2398 h 2398"/>
                <a:gd name="T8" fmla="*/ 1685 w 1685"/>
                <a:gd name="T9" fmla="*/ 0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5" h="2398">
                  <a:moveTo>
                    <a:pt x="1685" y="0"/>
                  </a:moveTo>
                  <a:cubicBezTo>
                    <a:pt x="1685" y="0"/>
                    <a:pt x="1264" y="0"/>
                    <a:pt x="843" y="0"/>
                  </a:cubicBezTo>
                  <a:cubicBezTo>
                    <a:pt x="342" y="736"/>
                    <a:pt x="0" y="2398"/>
                    <a:pt x="0" y="2398"/>
                  </a:cubicBezTo>
                  <a:lnTo>
                    <a:pt x="1685" y="2398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69696"/>
                  </a:solidFill>
                  <a:prstDash val="lg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" name="矩形 23"/>
          <p:cNvSpPr/>
          <p:nvPr userDrawn="1"/>
        </p:nvSpPr>
        <p:spPr bwMode="auto">
          <a:xfrm>
            <a:off x="2928792" y="1108195"/>
            <a:ext cx="9267971" cy="3474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reeform 68"/>
          <p:cNvSpPr>
            <a:spLocks/>
          </p:cNvSpPr>
          <p:nvPr userDrawn="1"/>
        </p:nvSpPr>
        <p:spPr bwMode="auto">
          <a:xfrm>
            <a:off x="8730527" y="1111092"/>
            <a:ext cx="3163339" cy="356960"/>
          </a:xfrm>
          <a:custGeom>
            <a:avLst/>
            <a:gdLst>
              <a:gd name="T0" fmla="*/ 1966 w 1966"/>
              <a:gd name="T1" fmla="*/ 0 h 2410"/>
              <a:gd name="T2" fmla="*/ 1776 w 1966"/>
              <a:gd name="T3" fmla="*/ 2410 h 2410"/>
              <a:gd name="T4" fmla="*/ 423 w 1966"/>
              <a:gd name="T5" fmla="*/ 2404 h 2410"/>
              <a:gd name="T6" fmla="*/ 1285 w 1966"/>
              <a:gd name="T7" fmla="*/ 0 h 2410"/>
              <a:gd name="T8" fmla="*/ 1966 w 1966"/>
              <a:gd name="T9" fmla="*/ 0 h 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6" h="2410">
                <a:moveTo>
                  <a:pt x="1966" y="0"/>
                </a:moveTo>
                <a:cubicBezTo>
                  <a:pt x="0" y="2008"/>
                  <a:pt x="1776" y="2410"/>
                  <a:pt x="1776" y="2410"/>
                </a:cubicBezTo>
                <a:cubicBezTo>
                  <a:pt x="1776" y="2410"/>
                  <a:pt x="1099" y="2407"/>
                  <a:pt x="423" y="2404"/>
                </a:cubicBezTo>
                <a:cubicBezTo>
                  <a:pt x="496" y="2160"/>
                  <a:pt x="820" y="664"/>
                  <a:pt x="1285" y="0"/>
                </a:cubicBezTo>
                <a:cubicBezTo>
                  <a:pt x="1625" y="0"/>
                  <a:pt x="1625" y="0"/>
                  <a:pt x="196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reeform 69"/>
          <p:cNvSpPr>
            <a:spLocks/>
          </p:cNvSpPr>
          <p:nvPr userDrawn="1"/>
        </p:nvSpPr>
        <p:spPr bwMode="auto">
          <a:xfrm>
            <a:off x="10013824" y="1121221"/>
            <a:ext cx="2106211" cy="356960"/>
          </a:xfrm>
          <a:custGeom>
            <a:avLst/>
            <a:gdLst>
              <a:gd name="T0" fmla="*/ 844 w 1309"/>
              <a:gd name="T1" fmla="*/ 0 h 2396"/>
              <a:gd name="T2" fmla="*/ 0 w 1309"/>
              <a:gd name="T3" fmla="*/ 2396 h 2396"/>
              <a:gd name="T4" fmla="*/ 1309 w 1309"/>
              <a:gd name="T5" fmla="*/ 2396 h 2396"/>
              <a:gd name="T6" fmla="*/ 844 w 1309"/>
              <a:gd name="T7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9" h="2396">
                <a:moveTo>
                  <a:pt x="844" y="0"/>
                </a:moveTo>
                <a:cubicBezTo>
                  <a:pt x="548" y="396"/>
                  <a:pt x="228" y="1352"/>
                  <a:pt x="0" y="2396"/>
                </a:cubicBezTo>
                <a:lnTo>
                  <a:pt x="1309" y="2396"/>
                </a:lnTo>
                <a:cubicBezTo>
                  <a:pt x="763" y="1604"/>
                  <a:pt x="816" y="296"/>
                  <a:pt x="844" y="0"/>
                </a:cubicBezTo>
                <a:close/>
              </a:path>
            </a:pathLst>
          </a:custGeom>
          <a:solidFill>
            <a:schemeClr val="bg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" name="Picture 9" descr="Logo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11" y="5537034"/>
            <a:ext cx="1018515" cy="91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 userDrawn="1"/>
        </p:nvSpPr>
        <p:spPr bwMode="auto">
          <a:xfrm>
            <a:off x="0" y="35"/>
            <a:ext cx="146361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461220" y="4033874"/>
            <a:ext cx="2400080" cy="26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0" tIns="39161" rIns="78320" bIns="3916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3163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53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694" y="964279"/>
            <a:ext cx="11221022" cy="522870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87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5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>
            <a:off x="99" y="5519349"/>
            <a:ext cx="606008" cy="703339"/>
          </a:xfrm>
          <a:prstGeom prst="rect">
            <a:avLst/>
          </a:prstGeom>
        </p:spPr>
      </p:pic>
      <p:pic>
        <p:nvPicPr>
          <p:cNvPr id="4" name="图片 3" descr="2008829212755735_2.jpg"/>
          <p:cNvPicPr>
            <a:picLocks noChangeAspect="1"/>
          </p:cNvPicPr>
          <p:nvPr userDrawn="1"/>
        </p:nvPicPr>
        <p:blipFill>
          <a:blip r:embed="rId2" cstate="print"/>
          <a:srcRect l="10106" t="84415" r="10106" b="-9801"/>
          <a:stretch>
            <a:fillRect/>
          </a:stretch>
        </p:blipFill>
        <p:spPr>
          <a:xfrm>
            <a:off x="419264" y="515267"/>
            <a:ext cx="11250244" cy="592667"/>
          </a:xfrm>
          <a:prstGeom prst="rect">
            <a:avLst/>
          </a:prstGeom>
        </p:spPr>
      </p:pic>
      <p:pic>
        <p:nvPicPr>
          <p:cNvPr id="7" name="图片 6" descr="2008829212755735_2.jpg"/>
          <p:cNvPicPr>
            <a:picLocks noChangeAspect="1"/>
          </p:cNvPicPr>
          <p:nvPr userDrawn="1"/>
        </p:nvPicPr>
        <p:blipFill>
          <a:blip r:embed="rId2" cstate="print"/>
          <a:srcRect t="81058" r="89146"/>
          <a:stretch>
            <a:fillRect/>
          </a:stretch>
        </p:blipFill>
        <p:spPr>
          <a:xfrm flipH="1">
            <a:off x="11594916" y="5509886"/>
            <a:ext cx="606008" cy="7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8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033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710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0994" y="311562"/>
            <a:ext cx="10528557" cy="428625"/>
          </a:xfrm>
          <a:prstGeom prst="rect">
            <a:avLst/>
          </a:prstGeom>
        </p:spPr>
        <p:txBody>
          <a:bodyPr lIns="76453" tIns="38227" rIns="76453" bIns="38227"/>
          <a:lstStyle>
            <a:lvl1pPr algn="l" defTabSz="775334" rtl="0" eaLnBrk="0" fontAlgn="base" hangingPunct="0">
              <a:spcBef>
                <a:spcPct val="0"/>
              </a:spcBef>
              <a:spcAft>
                <a:spcPct val="0"/>
              </a:spcAft>
              <a:defRPr lang="en-US" sz="2708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  <a:sym typeface="Gill Sans" pitchFamily="-10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11667079" y="6485670"/>
            <a:ext cx="494754" cy="366313"/>
          </a:xfrm>
          <a:prstGeom prst="rect">
            <a:avLst/>
          </a:prstGeom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>
            <a:lvl1pPr>
              <a:defRPr sz="1353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9DC6D72-CEBE-4605-A9C4-A01887CB4011}" type="slidenum">
              <a:rPr lang="zh-CN" altLang="en-US" smtClean="0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312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74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321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83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230" y="6356357"/>
            <a:ext cx="3862308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018" y="6356357"/>
            <a:ext cx="2845911" cy="365125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5954" y="6577019"/>
            <a:ext cx="479964" cy="242710"/>
          </a:xfrm>
          <a:prstGeom prst="rect">
            <a:avLst/>
          </a:prstGeom>
          <a:noFill/>
        </p:spPr>
        <p:txBody>
          <a:bodyPr lIns="66158" tIns="33078" rIns="66158" bIns="33078">
            <a:spAutoFit/>
          </a:bodyPr>
          <a:lstStyle/>
          <a:p>
            <a:pPr algn="ctr" defTabSz="395113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35D9F1-D5B7-4387-9040-E4E1D013399C}" type="slidenum">
              <a:rPr lang="zh-CN" altLang="en-US" sz="1143">
                <a:solidFill>
                  <a:srgbClr val="000000"/>
                </a:solidFill>
                <a:latin typeface="Arial" charset="0"/>
                <a:ea typeface="ＭＳ Ｐゴシック" pitchFamily="34" charset="-128"/>
                <a:sym typeface="Gill Sans" pitchFamily="-109" charset="0"/>
              </a:rPr>
              <a:pPr algn="ctr" defTabSz="395113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1143" dirty="0">
              <a:solidFill>
                <a:srgbClr val="000000"/>
              </a:solidFill>
              <a:latin typeface="Arial" charset="0"/>
              <a:ea typeface="ＭＳ Ｐゴシック" pitchFamily="34" charset="-128"/>
              <a:sym typeface="Gill Sans" pitchFamily="-109" charset="0"/>
            </a:endParaRPr>
          </a:p>
        </p:txBody>
      </p:sp>
      <p:pic>
        <p:nvPicPr>
          <p:cNvPr id="8" name="Picture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5401" y="296466"/>
            <a:ext cx="12386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roppedImage.pd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6152" y="6581775"/>
            <a:ext cx="5459424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9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/>
    </mc:Choice>
    <mc:Fallback xmlns="">
      <p:transition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8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74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000" y="6319872"/>
            <a:ext cx="1269075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689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8763" cy="1655762"/>
          </a:xfrm>
        </p:spPr>
        <p:txBody>
          <a:bodyPr/>
          <a:lstStyle>
            <a:lvl1pPr marL="0" indent="0" algn="ctr">
              <a:buNone/>
              <a:defRPr sz="2381"/>
            </a:lvl1pPr>
            <a:lvl2pPr marL="457026" indent="0" algn="ctr">
              <a:buNone/>
              <a:defRPr sz="2000"/>
            </a:lvl2pPr>
            <a:lvl3pPr marL="914053" indent="0" algn="ctr">
              <a:buNone/>
              <a:defRPr sz="1810"/>
            </a:lvl3pPr>
            <a:lvl4pPr marL="1371079" indent="0" algn="ctr">
              <a:buNone/>
              <a:defRPr sz="1619"/>
            </a:lvl4pPr>
            <a:lvl5pPr marL="1828105" indent="0" algn="ctr">
              <a:buNone/>
              <a:defRPr sz="1619"/>
            </a:lvl5pPr>
            <a:lvl6pPr marL="2285131" indent="0" algn="ctr">
              <a:buNone/>
              <a:defRPr sz="1619"/>
            </a:lvl6pPr>
            <a:lvl7pPr marL="2742158" indent="0" algn="ctr">
              <a:buNone/>
              <a:defRPr sz="1619"/>
            </a:lvl7pPr>
            <a:lvl8pPr marL="3199184" indent="0" algn="ctr">
              <a:buNone/>
              <a:defRPr sz="1619"/>
            </a:lvl8pPr>
            <a:lvl9pPr marL="3656210" indent="0" algn="ctr">
              <a:buNone/>
              <a:defRPr sz="1619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558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571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203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20362" cy="1500187"/>
          </a:xfrm>
        </p:spPr>
        <p:txBody>
          <a:bodyPr/>
          <a:lstStyle>
            <a:lvl1pPr marL="0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1pPr>
            <a:lvl2pPr marL="45702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053" indent="0">
              <a:buNone/>
              <a:defRPr sz="1810">
                <a:solidFill>
                  <a:schemeClr val="tx1">
                    <a:tint val="75000"/>
                  </a:schemeClr>
                </a:solidFill>
              </a:defRPr>
            </a:lvl3pPr>
            <a:lvl4pPr marL="1371079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4pPr>
            <a:lvl5pPr marL="1828105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5pPr>
            <a:lvl6pPr marL="2285131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6pPr>
            <a:lvl7pPr marL="2742158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7pPr>
            <a:lvl8pPr marL="3199184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8pPr>
            <a:lvl9pPr marL="3656210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574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8318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825625"/>
            <a:ext cx="51847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70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203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9375" cy="823912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7026" indent="0">
              <a:buNone/>
              <a:defRPr sz="2000" b="1"/>
            </a:lvl2pPr>
            <a:lvl3pPr marL="914053" indent="0">
              <a:buNone/>
              <a:defRPr sz="1810" b="1"/>
            </a:lvl3pPr>
            <a:lvl4pPr marL="1371079" indent="0">
              <a:buNone/>
              <a:defRPr sz="1619" b="1"/>
            </a:lvl4pPr>
            <a:lvl5pPr marL="1828105" indent="0">
              <a:buNone/>
              <a:defRPr sz="1619" b="1"/>
            </a:lvl5pPr>
            <a:lvl6pPr marL="2285131" indent="0">
              <a:buNone/>
              <a:defRPr sz="1619" b="1"/>
            </a:lvl6pPr>
            <a:lvl7pPr marL="2742158" indent="0">
              <a:buNone/>
              <a:defRPr sz="1619" b="1"/>
            </a:lvl7pPr>
            <a:lvl8pPr marL="3199184" indent="0">
              <a:buNone/>
              <a:defRPr sz="1619" b="1"/>
            </a:lvl8pPr>
            <a:lvl9pPr marL="3656210" indent="0">
              <a:buNone/>
              <a:defRPr sz="16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381" b="1"/>
            </a:lvl1pPr>
            <a:lvl2pPr marL="457026" indent="0">
              <a:buNone/>
              <a:defRPr sz="2000" b="1"/>
            </a:lvl2pPr>
            <a:lvl3pPr marL="914053" indent="0">
              <a:buNone/>
              <a:defRPr sz="1810" b="1"/>
            </a:lvl3pPr>
            <a:lvl4pPr marL="1371079" indent="0">
              <a:buNone/>
              <a:defRPr sz="1619" b="1"/>
            </a:lvl4pPr>
            <a:lvl5pPr marL="1828105" indent="0">
              <a:buNone/>
              <a:defRPr sz="1619" b="1"/>
            </a:lvl5pPr>
            <a:lvl6pPr marL="2285131" indent="0">
              <a:buNone/>
              <a:defRPr sz="1619" b="1"/>
            </a:lvl6pPr>
            <a:lvl7pPr marL="2742158" indent="0">
              <a:buNone/>
              <a:defRPr sz="1619" b="1"/>
            </a:lvl7pPr>
            <a:lvl8pPr marL="3199184" indent="0">
              <a:buNone/>
              <a:defRPr sz="1619" b="1"/>
            </a:lvl8pPr>
            <a:lvl9pPr marL="3656210" indent="0">
              <a:buNone/>
              <a:defRPr sz="16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6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02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85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902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3825" cy="1600200"/>
          </a:xfrm>
        </p:spPr>
        <p:txBody>
          <a:bodyPr anchor="b"/>
          <a:lstStyle>
            <a:lvl1pPr>
              <a:defRPr sz="323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7"/>
            <a:ext cx="6175376" cy="4873625"/>
          </a:xfrm>
        </p:spPr>
        <p:txBody>
          <a:bodyPr/>
          <a:lstStyle>
            <a:lvl1pPr>
              <a:defRPr sz="3238"/>
            </a:lvl1pPr>
            <a:lvl2pPr>
              <a:defRPr sz="2762"/>
            </a:lvl2pPr>
            <a:lvl3pPr>
              <a:defRPr sz="238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3825" cy="3811588"/>
          </a:xfrm>
        </p:spPr>
        <p:txBody>
          <a:bodyPr/>
          <a:lstStyle>
            <a:lvl1pPr marL="0" indent="0">
              <a:buNone/>
              <a:defRPr sz="1619"/>
            </a:lvl1pPr>
            <a:lvl2pPr marL="457026" indent="0">
              <a:buNone/>
              <a:defRPr sz="1429"/>
            </a:lvl2pPr>
            <a:lvl3pPr marL="914053" indent="0">
              <a:buNone/>
              <a:defRPr sz="1238"/>
            </a:lvl3pPr>
            <a:lvl4pPr marL="1371079" indent="0">
              <a:buNone/>
              <a:defRPr sz="952"/>
            </a:lvl4pPr>
            <a:lvl5pPr marL="1828105" indent="0">
              <a:buNone/>
              <a:defRPr sz="952"/>
            </a:lvl5pPr>
            <a:lvl6pPr marL="2285131" indent="0">
              <a:buNone/>
              <a:defRPr sz="952"/>
            </a:lvl6pPr>
            <a:lvl7pPr marL="2742158" indent="0">
              <a:buNone/>
              <a:defRPr sz="952"/>
            </a:lvl7pPr>
            <a:lvl8pPr marL="3199184" indent="0">
              <a:buNone/>
              <a:defRPr sz="952"/>
            </a:lvl8pPr>
            <a:lvl9pPr marL="3656210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3825" cy="1600200"/>
          </a:xfrm>
        </p:spPr>
        <p:txBody>
          <a:bodyPr anchor="b"/>
          <a:lstStyle>
            <a:lvl1pPr>
              <a:defRPr sz="323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7"/>
            <a:ext cx="6175376" cy="4873625"/>
          </a:xfrm>
        </p:spPr>
        <p:txBody>
          <a:bodyPr/>
          <a:lstStyle>
            <a:lvl1pPr marL="0" indent="0">
              <a:buNone/>
              <a:defRPr sz="3238"/>
            </a:lvl1pPr>
            <a:lvl2pPr marL="457026" indent="0">
              <a:buNone/>
              <a:defRPr sz="2762"/>
            </a:lvl2pPr>
            <a:lvl3pPr marL="914053" indent="0">
              <a:buNone/>
              <a:defRPr sz="2381"/>
            </a:lvl3pPr>
            <a:lvl4pPr marL="1371079" indent="0">
              <a:buNone/>
              <a:defRPr sz="2000"/>
            </a:lvl4pPr>
            <a:lvl5pPr marL="1828105" indent="0">
              <a:buNone/>
              <a:defRPr sz="2000"/>
            </a:lvl5pPr>
            <a:lvl6pPr marL="2285131" indent="0">
              <a:buNone/>
              <a:defRPr sz="2000"/>
            </a:lvl6pPr>
            <a:lvl7pPr marL="2742158" indent="0">
              <a:buNone/>
              <a:defRPr sz="2000"/>
            </a:lvl7pPr>
            <a:lvl8pPr marL="3199184" indent="0">
              <a:buNone/>
              <a:defRPr sz="2000"/>
            </a:lvl8pPr>
            <a:lvl9pPr marL="365621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3825" cy="3811588"/>
          </a:xfrm>
        </p:spPr>
        <p:txBody>
          <a:bodyPr/>
          <a:lstStyle>
            <a:lvl1pPr marL="0" indent="0">
              <a:buNone/>
              <a:defRPr sz="1619"/>
            </a:lvl1pPr>
            <a:lvl2pPr marL="457026" indent="0">
              <a:buNone/>
              <a:defRPr sz="1429"/>
            </a:lvl2pPr>
            <a:lvl3pPr marL="914053" indent="0">
              <a:buNone/>
              <a:defRPr sz="1238"/>
            </a:lvl3pPr>
            <a:lvl4pPr marL="1371079" indent="0">
              <a:buNone/>
              <a:defRPr sz="952"/>
            </a:lvl4pPr>
            <a:lvl5pPr marL="1828105" indent="0">
              <a:buNone/>
              <a:defRPr sz="952"/>
            </a:lvl5pPr>
            <a:lvl6pPr marL="2285131" indent="0">
              <a:buNone/>
              <a:defRPr sz="952"/>
            </a:lvl6pPr>
            <a:lvl7pPr marL="2742158" indent="0">
              <a:buNone/>
              <a:defRPr sz="952"/>
            </a:lvl7pPr>
            <a:lvl8pPr marL="3199184" indent="0">
              <a:buNone/>
              <a:defRPr sz="952"/>
            </a:lvl8pPr>
            <a:lvl9pPr marL="3656210" indent="0">
              <a:buNone/>
              <a:defRPr sz="9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04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5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664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906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411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1" y="1843090"/>
            <a:ext cx="10122060" cy="3013725"/>
          </a:xfrm>
          <a:prstGeom prst="rect">
            <a:avLst/>
          </a:prstGeom>
        </p:spPr>
        <p:txBody>
          <a:bodyPr tIns="47250" bIns="47250"/>
          <a:lstStyle>
            <a:lvl1pPr marL="412593" indent="-398312">
              <a:lnSpc>
                <a:spcPct val="70000"/>
              </a:lnSpc>
              <a:buFont typeface="+mj-lt"/>
              <a:buAutoNum type="arabicPeriod"/>
              <a:tabLst/>
              <a:defRPr sz="219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93" indent="-398312">
              <a:buFont typeface="+mj-lt"/>
              <a:buAutoNum type="arabicPeriod"/>
              <a:tabLst/>
              <a:defRPr/>
            </a:lvl2pPr>
            <a:lvl3pPr marL="14282" indent="0">
              <a:buFont typeface="+mj-lt"/>
              <a:buNone/>
              <a:tabLst/>
              <a:defRPr sz="2191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2" indent="0">
              <a:buFont typeface="+mj-lt"/>
              <a:buNone/>
              <a:tabLst/>
              <a:defRPr sz="2191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2" indent="0">
              <a:buFont typeface="+mj-lt"/>
              <a:buNone/>
              <a:tabLst/>
              <a:defRPr sz="2191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9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8" y="630374"/>
            <a:ext cx="1022474" cy="603114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pPr defTabSz="914131"/>
            <a:r>
              <a:rPr kumimoji="1" lang="zh-CN" altLang="en-US" sz="3619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  <a:sym typeface="Arial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07359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文本"/>
          <p:cNvSpPr txBox="1">
            <a:spLocks noGrp="1"/>
          </p:cNvSpPr>
          <p:nvPr>
            <p:ph type="title"/>
          </p:nvPr>
        </p:nvSpPr>
        <p:spPr>
          <a:xfrm>
            <a:off x="889349" y="1149352"/>
            <a:ext cx="10418067" cy="2324100"/>
          </a:xfrm>
          <a:prstGeom prst="rect">
            <a:avLst/>
          </a:prstGeom>
        </p:spPr>
        <p:txBody>
          <a:bodyPr lIns="26666" tIns="26666" rIns="26666" bIns="26666" anchor="b"/>
          <a:lstStyle>
            <a:lvl1pPr algn="ctr" defTabSz="412543">
              <a:defRPr sz="5619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89349" y="3536950"/>
            <a:ext cx="10418067" cy="793750"/>
          </a:xfrm>
          <a:prstGeom prst="rect">
            <a:avLst/>
          </a:prstGeom>
        </p:spPr>
        <p:txBody>
          <a:bodyPr lIns="26666" tIns="26666" rIns="26666" bIns="26666"/>
          <a:lstStyle>
            <a:lvl1pPr algn="ctr" defTabSz="412543">
              <a:spcBef>
                <a:spcPts val="0"/>
              </a:spcBef>
              <a:defRPr sz="26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algn="ctr" defTabSz="412543">
              <a:spcBef>
                <a:spcPts val="0"/>
              </a:spcBef>
              <a:defRPr sz="26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algn="ctr" defTabSz="412543">
              <a:spcBef>
                <a:spcPts val="0"/>
              </a:spcBef>
              <a:defRPr sz="26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algn="ctr" defTabSz="412543">
              <a:spcBef>
                <a:spcPts val="0"/>
              </a:spcBef>
              <a:defRPr sz="26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algn="ctr" defTabSz="412543">
              <a:spcBef>
                <a:spcPts val="0"/>
              </a:spcBef>
              <a:defRPr sz="26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67746" y="6540504"/>
            <a:ext cx="254922" cy="235917"/>
          </a:xfrm>
          <a:prstGeom prst="rect">
            <a:avLst/>
          </a:prstGeom>
        </p:spPr>
        <p:txBody>
          <a:bodyPr lIns="26666" tIns="26666" rIns="26666" bIns="26666" anchor="t"/>
          <a:lstStyle>
            <a:lvl1pPr algn="ctr" defTabSz="412543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376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7" y="1402064"/>
            <a:ext cx="3921034" cy="77899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defTabSz="914131"/>
            <a:r>
              <a:rPr lang="en-US" sz="4762" dirty="0">
                <a:solidFill>
                  <a:prstClr val="black"/>
                </a:solidFill>
                <a:ea typeface="MS PGothic" panose="020B0600070205080204" pitchFamily="34" charset="-128"/>
                <a:cs typeface="Arial"/>
                <a:sym typeface="Arial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4942230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0808124" y="6597921"/>
            <a:ext cx="1458611" cy="268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695" tIns="45695" rIns="45695" bIns="45695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1218649"/>
            <a:r>
              <a:rPr sz="1143">
                <a:solidFill>
                  <a:prstClr val="black"/>
                </a:solidFill>
              </a:rPr>
              <a:t>HUAWEI confidential</a:t>
            </a:r>
          </a:p>
        </p:txBody>
      </p:sp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xfrm>
            <a:off x="576128" y="260426"/>
            <a:ext cx="11096439" cy="539877"/>
          </a:xfrm>
          <a:prstGeom prst="rect">
            <a:avLst/>
          </a:prstGeom>
        </p:spPr>
        <p:txBody>
          <a:bodyPr lIns="53698" tIns="53698" rIns="53698" bIns="53698"/>
          <a:lstStyle>
            <a:lvl1pPr algn="ctr">
              <a:defRPr sz="5905">
                <a:solidFill>
                  <a:srgbClr val="000000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388860" y="6182709"/>
            <a:ext cx="354434" cy="350229"/>
          </a:xfrm>
          <a:prstGeom prst="rect">
            <a:avLst/>
          </a:prstGeom>
        </p:spPr>
        <p:txBody>
          <a:bodyPr lIns="64011" tIns="64011" rIns="64011" bIns="64011"/>
          <a:lstStyle>
            <a:lvl1pPr>
              <a:defRPr sz="1619"/>
            </a:lvl1pPr>
          </a:lstStyle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40810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929" y="325444"/>
            <a:ext cx="10180909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929" y="1628780"/>
            <a:ext cx="10180909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71577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7" y="456135"/>
            <a:ext cx="10740639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2571"/>
              </a:lnSpc>
              <a:spcBef>
                <a:spcPts val="0"/>
              </a:spcBef>
              <a:buNone/>
              <a:defRPr sz="23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45236" indent="0" algn="ctr">
              <a:buNone/>
              <a:defRPr sz="1948"/>
            </a:lvl2pPr>
            <a:lvl3pPr marL="890470" indent="0" algn="ctr">
              <a:buNone/>
              <a:defRPr sz="1753"/>
            </a:lvl3pPr>
            <a:lvl4pPr marL="1335707" indent="0" algn="ctr">
              <a:buNone/>
              <a:defRPr sz="1559"/>
            </a:lvl4pPr>
            <a:lvl5pPr marL="1780942" indent="0" algn="ctr">
              <a:buNone/>
              <a:defRPr sz="1559"/>
            </a:lvl5pPr>
            <a:lvl6pPr marL="2226176" indent="0" algn="ctr">
              <a:buNone/>
              <a:defRPr sz="1559"/>
            </a:lvl6pPr>
            <a:lvl7pPr marL="2671412" indent="0" algn="ctr">
              <a:buNone/>
              <a:defRPr sz="1559"/>
            </a:lvl7pPr>
            <a:lvl8pPr marL="3116649" indent="0" algn="ctr">
              <a:buNone/>
              <a:defRPr sz="1559"/>
            </a:lvl8pPr>
            <a:lvl9pPr marL="3561882" indent="0" algn="ctr">
              <a:buNone/>
              <a:defRPr sz="155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4" y="1512878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34483" marR="0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905681" algn="ctr"/>
              </a:tabLst>
              <a:defRPr sz="134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246664" marR="0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905681" algn="ctr"/>
              </a:tabLst>
              <a:defRPr sz="12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23582" marR="0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905681" algn="ctr"/>
              </a:tabLst>
              <a:defRPr sz="975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394221" indent="-128315">
              <a:buFont typeface="Arial" panose="020B0604020202020204" pitchFamily="34" charset="0"/>
              <a:buChar char="•"/>
              <a:tabLst>
                <a:tab pos="905929" algn="ctr"/>
              </a:tabLst>
              <a:defRPr sz="975" baseline="0"/>
            </a:lvl4pPr>
            <a:lvl5pPr marL="394221" indent="-128315">
              <a:buFont typeface="Arial" panose="020B0604020202020204" pitchFamily="34" charset="0"/>
              <a:buChar char="•"/>
              <a:tabLst>
                <a:tab pos="905929" algn="ctr"/>
              </a:tabLst>
              <a:defRPr sz="975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246664" marR="0" lvl="1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905681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823582" marR="0" lvl="2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905681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823582" marR="0" lvl="2" indent="-126153" algn="l" defTabSz="8904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1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905681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8219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12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527" y="6356351"/>
            <a:ext cx="2744272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0A2D068-82DC-4BC4-BF39-349BE3E45029}" type="datetimeFigureOut">
              <a:rPr lang="zh-CN" altLang="en-US" smtClean="0">
                <a:solidFill>
                  <a:srgbClr val="1D1D1A"/>
                </a:solidFill>
              </a:rPr>
              <a:pPr defTabSz="914400"/>
              <a:t>2024/8/8</a:t>
            </a:fld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40178" y="6356351"/>
            <a:ext cx="4116408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srgbClr val="1D1D1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3964" y="6356351"/>
            <a:ext cx="2744272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E20AFD9E-ED37-4929-A971-D0DCB1D05F99}" type="slidenum">
              <a:rPr lang="zh-CN" altLang="en-US" smtClean="0">
                <a:solidFill>
                  <a:srgbClr val="1D1D1A"/>
                </a:solidFill>
              </a:rPr>
              <a:pPr defTabSz="914400"/>
              <a:t>‹#›</a:t>
            </a:fld>
            <a:endParaRPr lang="zh-CN" altLang="en-US">
              <a:solidFill>
                <a:srgbClr val="1D1D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6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7325"/>
            <a:ext cx="1219676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218848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17120" y="1516927"/>
            <a:ext cx="7272205" cy="1666874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7122" y="3307636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029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07486" y="1402066"/>
            <a:ext cx="3921034" cy="83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4800" dirty="0">
                <a:solidFill>
                  <a:srgbClr val="1D1D1A"/>
                </a:solidFill>
                <a:latin typeface="Arial" panose="020B0604020202020204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474709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1" descr="内页元素3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" y="10"/>
            <a:ext cx="12195177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2"/>
          <p:cNvGrpSpPr/>
          <p:nvPr userDrawn="1"/>
        </p:nvGrpSpPr>
        <p:grpSpPr bwMode="auto">
          <a:xfrm>
            <a:off x="7969" y="7938"/>
            <a:ext cx="12195175" cy="6858000"/>
            <a:chOff x="1" y="1"/>
            <a:chExt cx="7681" cy="4320"/>
          </a:xfrm>
        </p:grpSpPr>
        <p:pic>
          <p:nvPicPr>
            <p:cNvPr id="6" name="Picture 73" descr="封面元素2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" y="1"/>
              <a:ext cx="7681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74"/>
            <p:cNvSpPr>
              <a:spLocks noChangeArrowheads="1"/>
            </p:cNvSpPr>
            <p:nvPr userDrawn="1"/>
          </p:nvSpPr>
          <p:spPr bwMode="auto">
            <a:xfrm>
              <a:off x="6554" y="3482"/>
              <a:ext cx="602" cy="62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None/>
                <a:defRPr/>
              </a:pPr>
              <a:endParaRPr lang="zh-CN" altLang="en-US" sz="1800" b="1">
                <a:solidFill>
                  <a:srgbClr val="000000"/>
                </a:solidFill>
              </a:endParaRPr>
            </a:p>
          </p:txBody>
        </p:sp>
      </p:grpSp>
      <p:sp>
        <p:nvSpPr>
          <p:cNvPr id="8" name="Text Box 76"/>
          <p:cNvSpPr txBox="1">
            <a:spLocks noChangeArrowheads="1"/>
          </p:cNvSpPr>
          <p:nvPr userDrawn="1"/>
        </p:nvSpPr>
        <p:spPr bwMode="auto">
          <a:xfrm>
            <a:off x="811346" y="6199241"/>
            <a:ext cx="321392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>
                <a:solidFill>
                  <a:srgbClr val="000000"/>
                </a:solidFill>
                <a:latin typeface="FrutigerNext LT Bold" pitchFamily="1" charset="0"/>
                <a:ea typeface="MS PGothic" panose="020B0600070205080204" pitchFamily="34" charset="-128"/>
              </a:rPr>
              <a:t>HUAWEI TECHNOLOGIES CO., LTD.</a:t>
            </a:r>
          </a:p>
        </p:txBody>
      </p:sp>
      <p:pic>
        <p:nvPicPr>
          <p:cNvPr id="9" name="Picture 77" descr="Logo"/>
          <p:cNvPicPr>
            <a:picLocks noChangeAspect="1" noChangeArrowheads="1"/>
          </p:cNvPicPr>
          <p:nvPr userDrawn="1"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523320" y="5691189"/>
            <a:ext cx="70653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83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97086" y="2130478"/>
            <a:ext cx="7351082" cy="14700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083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97082" y="4108450"/>
            <a:ext cx="7349494" cy="5334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854014"/>
      </p:ext>
    </p:extLst>
  </p:cSld>
  <p:clrMapOvr>
    <a:masterClrMapping/>
  </p:clrMapOvr>
  <p:transition advClick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0995" y="311564"/>
            <a:ext cx="10528557" cy="428625"/>
          </a:xfrm>
          <a:prstGeom prst="rect">
            <a:avLst/>
          </a:prstGeom>
        </p:spPr>
        <p:txBody>
          <a:bodyPr lIns="76453" tIns="38227" rIns="76453" bIns="38227"/>
          <a:lstStyle>
            <a:lvl1pPr algn="l" defTabSz="775024" rtl="0" eaLnBrk="0" fontAlgn="base" hangingPunct="0">
              <a:spcBef>
                <a:spcPct val="0"/>
              </a:spcBef>
              <a:spcAft>
                <a:spcPct val="0"/>
              </a:spcAft>
              <a:defRPr lang="en-US" sz="2707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  <a:sym typeface="Gill Sans" pitchFamily="-10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11667080" y="6485672"/>
            <a:ext cx="494754" cy="366313"/>
          </a:xfrm>
          <a:prstGeom prst="rect">
            <a:avLst/>
          </a:prstGeom>
        </p:spPr>
        <p:txBody>
          <a:bodyPr vert="horz" wrap="square" lIns="113157" tIns="56579" rIns="113157" bIns="56579" numCol="1" anchor="t" anchorCtr="0" compatLnSpc="1">
            <a:prstTxWarp prst="textNoShape">
              <a:avLst/>
            </a:prstTxWarp>
          </a:bodyPr>
          <a:lstStyle>
            <a:lvl1pPr>
              <a:defRPr sz="1352" b="1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fld id="{99DC6D72-CEBE-4605-A9C4-A01887CB4011}" type="slidenum">
              <a:rPr lang="zh-CN" altLang="en-US" smtClean="0">
                <a:solidFill>
                  <a:srgbClr val="000000"/>
                </a:solidFill>
              </a:rPr>
              <a:pPr defTabSz="91403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ogo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5746" y="5589589"/>
            <a:ext cx="1018515" cy="76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870295" y="6207128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9636745" y="4094162"/>
            <a:ext cx="1346435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www.huawei.com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314923" y="6207126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9060758" y="247699"/>
            <a:ext cx="1484734" cy="2962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Security Level:</a:t>
            </a:r>
            <a:r>
              <a:rPr lang="zh-CN" altLang="en-US" sz="1400" b="1" dirty="0">
                <a:solidFill>
                  <a:srgbClr val="666666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-2625691" y="1322404"/>
            <a:ext cx="2625692" cy="37626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0104" tIns="40051" rIns="80104" bIns="40051">
            <a:spAutoFit/>
          </a:bodyPr>
          <a:lstStyle/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:40-47pt  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:26-30pt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Arial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LT Medium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Arial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:35-47pt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  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副标题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:24-28pt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反白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</a:t>
            </a: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04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796528" y="1465084"/>
            <a:ext cx="7272205" cy="1666874"/>
          </a:xfrm>
        </p:spPr>
        <p:txBody>
          <a:bodyPr/>
          <a:lstStyle>
            <a:lvl1pPr>
              <a:defRPr sz="384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4048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70083" y="3217501"/>
            <a:ext cx="7272204" cy="865187"/>
          </a:xfrm>
        </p:spPr>
        <p:txBody>
          <a:bodyPr lIns="80113" tIns="40055" rIns="80113" bIns="40055"/>
          <a:lstStyle>
            <a:lvl1pPr marL="0" indent="0">
              <a:buFont typeface="Wingdings" pitchFamily="2" charset="2"/>
              <a:buNone/>
              <a:defRPr sz="288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937265"/>
            <a:ext cx="12196763" cy="3892433"/>
            <a:chOff x="0" y="781051"/>
            <a:chExt cx="9158288" cy="3825875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782638"/>
              <a:ext cx="9144000" cy="3810000"/>
            </a:xfrm>
            <a:prstGeom prst="rect">
              <a:avLst/>
            </a:pr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97280" fontAlgn="base">
                <a:spcBef>
                  <a:spcPct val="0"/>
                </a:spcBef>
                <a:spcAft>
                  <a:spcPct val="0"/>
                </a:spcAft>
              </a:pPr>
              <a:endParaRPr lang="en-US" sz="216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3" name="Group 76"/>
            <p:cNvGrpSpPr>
              <a:grpSpLocks/>
            </p:cNvGrpSpPr>
            <p:nvPr userDrawn="1"/>
          </p:nvGrpSpPr>
          <p:grpSpPr bwMode="auto">
            <a:xfrm>
              <a:off x="5788026" y="781051"/>
              <a:ext cx="3370262" cy="3825875"/>
              <a:chOff x="2971" y="1910"/>
              <a:chExt cx="2123" cy="2410"/>
            </a:xfrm>
          </p:grpSpPr>
          <p:grpSp>
            <p:nvGrpSpPr>
              <p:cNvPr id="14" name="Group 70"/>
              <p:cNvGrpSpPr>
                <a:grpSpLocks/>
              </p:cNvGrpSpPr>
              <p:nvPr/>
            </p:nvGrpSpPr>
            <p:grpSpPr bwMode="auto">
              <a:xfrm>
                <a:off x="3124" y="1914"/>
                <a:ext cx="1970" cy="2400"/>
                <a:chOff x="3789" y="492"/>
                <a:chExt cx="1970" cy="2400"/>
              </a:xfrm>
            </p:grpSpPr>
            <p:sp>
              <p:nvSpPr>
                <p:cNvPr id="17" name="Freeform 71"/>
                <p:cNvSpPr>
                  <a:spLocks/>
                </p:cNvSpPr>
                <p:nvPr/>
              </p:nvSpPr>
              <p:spPr bwMode="auto">
                <a:xfrm>
                  <a:off x="3789" y="492"/>
                  <a:ext cx="1140" cy="2400"/>
                </a:xfrm>
                <a:custGeom>
                  <a:avLst/>
                  <a:gdLst>
                    <a:gd name="T0" fmla="*/ 1140 w 1140"/>
                    <a:gd name="T1" fmla="*/ 0 h 2400"/>
                    <a:gd name="T2" fmla="*/ 660 w 1140"/>
                    <a:gd name="T3" fmla="*/ 0 h 2400"/>
                    <a:gd name="T4" fmla="*/ 0 w 1140"/>
                    <a:gd name="T5" fmla="*/ 2400 h 2400"/>
                    <a:gd name="T6" fmla="*/ 294 w 1140"/>
                    <a:gd name="T7" fmla="*/ 2400 h 2400"/>
                    <a:gd name="T8" fmla="*/ 1140 w 1140"/>
                    <a:gd name="T9" fmla="*/ 0 h 2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0" h="2400">
                      <a:moveTo>
                        <a:pt x="1140" y="0"/>
                      </a:moveTo>
                      <a:cubicBezTo>
                        <a:pt x="1140" y="0"/>
                        <a:pt x="900" y="0"/>
                        <a:pt x="660" y="0"/>
                      </a:cubicBezTo>
                      <a:cubicBezTo>
                        <a:pt x="594" y="966"/>
                        <a:pt x="0" y="2400"/>
                        <a:pt x="0" y="2400"/>
                      </a:cubicBezTo>
                      <a:lnTo>
                        <a:pt x="294" y="2400"/>
                      </a:lnTo>
                      <a:cubicBezTo>
                        <a:pt x="294" y="2400"/>
                        <a:pt x="636" y="720"/>
                        <a:pt x="11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Freeform 72"/>
                <p:cNvSpPr>
                  <a:spLocks noChangeAspect="1"/>
                </p:cNvSpPr>
                <p:nvPr/>
              </p:nvSpPr>
              <p:spPr bwMode="auto">
                <a:xfrm>
                  <a:off x="4074" y="494"/>
                  <a:ext cx="1685" cy="2394"/>
                </a:xfrm>
                <a:custGeom>
                  <a:avLst/>
                  <a:gdLst>
                    <a:gd name="T0" fmla="*/ 1685 w 1685"/>
                    <a:gd name="T1" fmla="*/ 0 h 2398"/>
                    <a:gd name="T2" fmla="*/ 843 w 1685"/>
                    <a:gd name="T3" fmla="*/ 0 h 2398"/>
                    <a:gd name="T4" fmla="*/ 0 w 1685"/>
                    <a:gd name="T5" fmla="*/ 2398 h 2398"/>
                    <a:gd name="T6" fmla="*/ 1685 w 1685"/>
                    <a:gd name="T7" fmla="*/ 2398 h 2398"/>
                    <a:gd name="T8" fmla="*/ 1685 w 1685"/>
                    <a:gd name="T9" fmla="*/ 0 h 2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85" h="2398">
                      <a:moveTo>
                        <a:pt x="1685" y="0"/>
                      </a:moveTo>
                      <a:cubicBezTo>
                        <a:pt x="1685" y="0"/>
                        <a:pt x="1264" y="0"/>
                        <a:pt x="843" y="0"/>
                      </a:cubicBezTo>
                      <a:cubicBezTo>
                        <a:pt x="342" y="736"/>
                        <a:pt x="0" y="2398"/>
                        <a:pt x="0" y="2398"/>
                      </a:cubicBezTo>
                      <a:lnTo>
                        <a:pt x="1685" y="2398"/>
                      </a:lnTo>
                      <a:lnTo>
                        <a:pt x="1685" y="0"/>
                      </a:lnTo>
                      <a:close/>
                    </a:path>
                  </a:pathLst>
                </a:custGeom>
                <a:solidFill>
                  <a:srgbClr val="CC0000">
                    <a:alpha val="8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969696"/>
                      </a:solidFill>
                      <a:prstDash val="lgDash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79200" tIns="39600" rIns="79200" bIns="39600">
                  <a:noAutofit/>
                </a:bodyPr>
                <a:lstStyle/>
                <a:p>
                  <a:pPr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8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5" name="Freeform 73"/>
              <p:cNvSpPr>
                <a:spLocks/>
              </p:cNvSpPr>
              <p:nvPr/>
            </p:nvSpPr>
            <p:spPr bwMode="auto">
              <a:xfrm>
                <a:off x="2971" y="1910"/>
                <a:ext cx="1966" cy="2410"/>
              </a:xfrm>
              <a:custGeom>
                <a:avLst/>
                <a:gdLst>
                  <a:gd name="T0" fmla="*/ 1966 w 1966"/>
                  <a:gd name="T1" fmla="*/ 0 h 2410"/>
                  <a:gd name="T2" fmla="*/ 1776 w 1966"/>
                  <a:gd name="T3" fmla="*/ 2410 h 2410"/>
                  <a:gd name="T4" fmla="*/ 423 w 1966"/>
                  <a:gd name="T5" fmla="*/ 2404 h 2410"/>
                  <a:gd name="T6" fmla="*/ 1285 w 1966"/>
                  <a:gd name="T7" fmla="*/ 0 h 2410"/>
                  <a:gd name="T8" fmla="*/ 1966 w 1966"/>
                  <a:gd name="T9" fmla="*/ 0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2410">
                    <a:moveTo>
                      <a:pt x="1966" y="0"/>
                    </a:moveTo>
                    <a:cubicBezTo>
                      <a:pt x="0" y="2008"/>
                      <a:pt x="1776" y="2410"/>
                      <a:pt x="1776" y="2410"/>
                    </a:cubicBezTo>
                    <a:cubicBezTo>
                      <a:pt x="1776" y="2410"/>
                      <a:pt x="1099" y="2407"/>
                      <a:pt x="423" y="2404"/>
                    </a:cubicBezTo>
                    <a:cubicBezTo>
                      <a:pt x="496" y="2160"/>
                      <a:pt x="820" y="664"/>
                      <a:pt x="1285" y="0"/>
                    </a:cubicBezTo>
                    <a:cubicBezTo>
                      <a:pt x="1625" y="0"/>
                      <a:pt x="1625" y="0"/>
                      <a:pt x="1966" y="0"/>
                    </a:cubicBez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6" name="Freeform 74"/>
              <p:cNvSpPr>
                <a:spLocks/>
              </p:cNvSpPr>
              <p:nvPr/>
            </p:nvSpPr>
            <p:spPr bwMode="auto">
              <a:xfrm>
                <a:off x="3411" y="1918"/>
                <a:ext cx="1309" cy="2392"/>
              </a:xfrm>
              <a:custGeom>
                <a:avLst/>
                <a:gdLst>
                  <a:gd name="T0" fmla="*/ 844 w 1309"/>
                  <a:gd name="T1" fmla="*/ 0 h 2396"/>
                  <a:gd name="T2" fmla="*/ 0 w 1309"/>
                  <a:gd name="T3" fmla="*/ 2396 h 2396"/>
                  <a:gd name="T4" fmla="*/ 1309 w 1309"/>
                  <a:gd name="T5" fmla="*/ 2396 h 2396"/>
                  <a:gd name="T6" fmla="*/ 844 w 1309"/>
                  <a:gd name="T7" fmla="*/ 0 h 2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9" h="2396">
                    <a:moveTo>
                      <a:pt x="844" y="0"/>
                    </a:moveTo>
                    <a:cubicBezTo>
                      <a:pt x="548" y="396"/>
                      <a:pt x="228" y="1352"/>
                      <a:pt x="0" y="2396"/>
                    </a:cubicBezTo>
                    <a:lnTo>
                      <a:pt x="1309" y="2396"/>
                    </a:lnTo>
                    <a:cubicBezTo>
                      <a:pt x="763" y="1604"/>
                      <a:pt x="816" y="296"/>
                      <a:pt x="844" y="0"/>
                    </a:cubicBezTo>
                    <a:close/>
                  </a:path>
                </a:pathLst>
              </a:custGeom>
              <a:solidFill>
                <a:schemeClr val="bg1">
                  <a:alpha val="27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9200" tIns="39600" rIns="79200" bIns="39600">
                <a:no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9" name="矩形 18"/>
          <p:cNvSpPr/>
          <p:nvPr userDrawn="1"/>
        </p:nvSpPr>
        <p:spPr>
          <a:xfrm>
            <a:off x="410454" y="896400"/>
            <a:ext cx="3603392" cy="1546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 fontAlgn="base">
              <a:spcBef>
                <a:spcPct val="0"/>
              </a:spcBef>
              <a:spcAft>
                <a:spcPct val="0"/>
              </a:spcAft>
            </a:pPr>
            <a:endParaRPr lang="en-US" sz="216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975741" y="274320"/>
            <a:ext cx="3415094" cy="571500"/>
          </a:xfrm>
          <a:prstGeom prst="rect">
            <a:avLst/>
          </a:prstGeom>
        </p:spPr>
        <p:txBody>
          <a:bodyPr lIns="91440" tIns="45720" rIns="91440" bIns="45720"/>
          <a:lstStyle>
            <a:lvl1pPr defTabSz="1097280" eaLnBrk="1" hangingPunct="1">
              <a:lnSpc>
                <a:spcPct val="100000"/>
              </a:lnSpc>
              <a:defRPr sz="168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矩形 21"/>
          <p:cNvSpPr/>
          <p:nvPr userDrawn="1"/>
        </p:nvSpPr>
        <p:spPr bwMode="auto">
          <a:xfrm>
            <a:off x="3" y="0"/>
            <a:ext cx="143665" cy="94297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24079"/>
            <a:ext cx="12196763" cy="346678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77000"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9062902" y="247649"/>
            <a:ext cx="1481159" cy="2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8287" tIns="39143" rIns="78287" bIns="39143">
            <a:spAutoFit/>
          </a:bodyPr>
          <a:lstStyle/>
          <a:p>
            <a:pPr defTabSz="7840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666666"/>
                </a:solidFill>
                <a:latin typeface="Arial" charset="0"/>
                <a:ea typeface="ＭＳ Ｐゴシック" pitchFamily="34" charset="-128"/>
              </a:rPr>
              <a:t>Security Level: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117" y="1219246"/>
            <a:ext cx="7622977" cy="1470025"/>
          </a:xfrm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-3703496" y="1330335"/>
            <a:ext cx="3703498" cy="333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8334" tIns="39166" rIns="78334" bIns="39166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title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:40-47pt 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noProof="1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Slide subtitle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:26-30pt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Color::white</a:t>
            </a: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Corporate Font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 LT Medium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Font to be used by customers and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ＭＳ Ｐゴシック" pitchFamily="34" charset="-128"/>
              </a:rPr>
              <a:t>partners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: </a:t>
            </a: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  <a:ea typeface="华文细黑" pitchFamily="2" charset="-122"/>
              </a:rPr>
              <a:t>Arial</a:t>
            </a: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  <a:p>
            <a:pPr algn="r" eaLnBrk="0" fontAlgn="base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1100" dirty="0">
              <a:solidFill>
                <a:srgbClr val="FFFFFF"/>
              </a:solidFill>
              <a:latin typeface="FrutigerNext LT Regular" pitchFamily="34" charset="0"/>
              <a:ea typeface="华文细黑" pitchFamily="2" charset="-122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dt" sz="quarter" idx="2"/>
          </p:nvPr>
        </p:nvSpPr>
        <p:spPr>
          <a:xfrm>
            <a:off x="813119" y="228603"/>
            <a:ext cx="2845911" cy="476251"/>
          </a:xfrm>
          <a:prstGeom prst="rect">
            <a:avLst/>
          </a:prstGeom>
        </p:spPr>
        <p:txBody>
          <a:bodyPr lIns="91427" tIns="45713" rIns="91427" bIns="45713"/>
          <a:lstStyle>
            <a:lvl1pPr defTabSz="914236" eaLnBrk="1" hangingPunct="1">
              <a:lnSpc>
                <a:spcPct val="100000"/>
              </a:lnSpc>
              <a:defRPr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 userDrawn="1"/>
        </p:nvSpPr>
        <p:spPr bwMode="auto">
          <a:xfrm>
            <a:off x="870296" y="6203951"/>
            <a:ext cx="4853046" cy="26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3" tIns="40058" rIns="80113" bIns="40058">
            <a:spAutoFit/>
          </a:bodyPr>
          <a:lstStyle/>
          <a:p>
            <a:pPr defTabSz="80154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charset="0"/>
                <a:ea typeface="华文细黑" pitchFamily="2" charset="-122"/>
              </a:rPr>
              <a:t>Copyright©2010 Huawei Technologies Co., Ltd. All Rights Reserved. </a:t>
            </a:r>
          </a:p>
        </p:txBody>
      </p:sp>
      <p:grpSp>
        <p:nvGrpSpPr>
          <p:cNvPr id="21" name="Group 65"/>
          <p:cNvGrpSpPr>
            <a:grpSpLocks/>
          </p:cNvGrpSpPr>
          <p:nvPr userDrawn="1"/>
        </p:nvGrpSpPr>
        <p:grpSpPr bwMode="auto">
          <a:xfrm>
            <a:off x="9012509" y="1108284"/>
            <a:ext cx="3168165" cy="360441"/>
            <a:chOff x="3780" y="492"/>
            <a:chExt cx="1969" cy="249"/>
          </a:xfrm>
        </p:grpSpPr>
        <p:sp>
          <p:nvSpPr>
            <p:cNvPr id="22" name="Freeform 66"/>
            <p:cNvSpPr>
              <a:spLocks/>
            </p:cNvSpPr>
            <p:nvPr/>
          </p:nvSpPr>
          <p:spPr bwMode="auto">
            <a:xfrm>
              <a:off x="3780" y="492"/>
              <a:ext cx="1140" cy="247"/>
            </a:xfrm>
            <a:custGeom>
              <a:avLst/>
              <a:gdLst>
                <a:gd name="T0" fmla="*/ 1140 w 1140"/>
                <a:gd name="T1" fmla="*/ 0 h 2400"/>
                <a:gd name="T2" fmla="*/ 660 w 1140"/>
                <a:gd name="T3" fmla="*/ 0 h 2400"/>
                <a:gd name="T4" fmla="*/ 0 w 1140"/>
                <a:gd name="T5" fmla="*/ 2400 h 2400"/>
                <a:gd name="T6" fmla="*/ 294 w 1140"/>
                <a:gd name="T7" fmla="*/ 2400 h 2400"/>
                <a:gd name="T8" fmla="*/ 1140 w 1140"/>
                <a:gd name="T9" fmla="*/ 0 h 2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2400">
                  <a:moveTo>
                    <a:pt x="1140" y="0"/>
                  </a:moveTo>
                  <a:cubicBezTo>
                    <a:pt x="1140" y="0"/>
                    <a:pt x="900" y="0"/>
                    <a:pt x="660" y="0"/>
                  </a:cubicBezTo>
                  <a:cubicBezTo>
                    <a:pt x="594" y="966"/>
                    <a:pt x="0" y="2400"/>
                    <a:pt x="0" y="2400"/>
                  </a:cubicBezTo>
                  <a:lnTo>
                    <a:pt x="294" y="2400"/>
                  </a:lnTo>
                  <a:cubicBezTo>
                    <a:pt x="294" y="2400"/>
                    <a:pt x="636" y="72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" name="Freeform 67"/>
            <p:cNvSpPr>
              <a:spLocks noChangeAspect="1"/>
            </p:cNvSpPr>
            <p:nvPr/>
          </p:nvSpPr>
          <p:spPr bwMode="auto">
            <a:xfrm>
              <a:off x="4064" y="494"/>
              <a:ext cx="1685" cy="247"/>
            </a:xfrm>
            <a:custGeom>
              <a:avLst/>
              <a:gdLst>
                <a:gd name="T0" fmla="*/ 1685 w 1685"/>
                <a:gd name="T1" fmla="*/ 0 h 2398"/>
                <a:gd name="T2" fmla="*/ 843 w 1685"/>
                <a:gd name="T3" fmla="*/ 0 h 2398"/>
                <a:gd name="T4" fmla="*/ 0 w 1685"/>
                <a:gd name="T5" fmla="*/ 2398 h 2398"/>
                <a:gd name="T6" fmla="*/ 1685 w 1685"/>
                <a:gd name="T7" fmla="*/ 2398 h 2398"/>
                <a:gd name="T8" fmla="*/ 1685 w 1685"/>
                <a:gd name="T9" fmla="*/ 0 h 2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5" h="2398">
                  <a:moveTo>
                    <a:pt x="1685" y="0"/>
                  </a:moveTo>
                  <a:cubicBezTo>
                    <a:pt x="1685" y="0"/>
                    <a:pt x="1264" y="0"/>
                    <a:pt x="843" y="0"/>
                  </a:cubicBezTo>
                  <a:cubicBezTo>
                    <a:pt x="342" y="736"/>
                    <a:pt x="0" y="2398"/>
                    <a:pt x="0" y="2398"/>
                  </a:cubicBezTo>
                  <a:lnTo>
                    <a:pt x="1685" y="2398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969696"/>
                  </a:solidFill>
                  <a:prstDash val="lg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9200" tIns="39600" rIns="79200" bIns="3960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" name="矩形 23"/>
          <p:cNvSpPr/>
          <p:nvPr userDrawn="1"/>
        </p:nvSpPr>
        <p:spPr bwMode="auto">
          <a:xfrm>
            <a:off x="2928792" y="1108195"/>
            <a:ext cx="9267971" cy="3474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Freeform 68"/>
          <p:cNvSpPr>
            <a:spLocks/>
          </p:cNvSpPr>
          <p:nvPr userDrawn="1"/>
        </p:nvSpPr>
        <p:spPr bwMode="auto">
          <a:xfrm>
            <a:off x="8730527" y="1111092"/>
            <a:ext cx="3163339" cy="356960"/>
          </a:xfrm>
          <a:custGeom>
            <a:avLst/>
            <a:gdLst>
              <a:gd name="T0" fmla="*/ 1966 w 1966"/>
              <a:gd name="T1" fmla="*/ 0 h 2410"/>
              <a:gd name="T2" fmla="*/ 1776 w 1966"/>
              <a:gd name="T3" fmla="*/ 2410 h 2410"/>
              <a:gd name="T4" fmla="*/ 423 w 1966"/>
              <a:gd name="T5" fmla="*/ 2404 h 2410"/>
              <a:gd name="T6" fmla="*/ 1285 w 1966"/>
              <a:gd name="T7" fmla="*/ 0 h 2410"/>
              <a:gd name="T8" fmla="*/ 1966 w 1966"/>
              <a:gd name="T9" fmla="*/ 0 h 2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6" h="2410">
                <a:moveTo>
                  <a:pt x="1966" y="0"/>
                </a:moveTo>
                <a:cubicBezTo>
                  <a:pt x="0" y="2008"/>
                  <a:pt x="1776" y="2410"/>
                  <a:pt x="1776" y="2410"/>
                </a:cubicBezTo>
                <a:cubicBezTo>
                  <a:pt x="1776" y="2410"/>
                  <a:pt x="1099" y="2407"/>
                  <a:pt x="423" y="2404"/>
                </a:cubicBezTo>
                <a:cubicBezTo>
                  <a:pt x="496" y="2160"/>
                  <a:pt x="820" y="664"/>
                  <a:pt x="1285" y="0"/>
                </a:cubicBezTo>
                <a:cubicBezTo>
                  <a:pt x="1625" y="0"/>
                  <a:pt x="1625" y="0"/>
                  <a:pt x="1966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Freeform 69"/>
          <p:cNvSpPr>
            <a:spLocks/>
          </p:cNvSpPr>
          <p:nvPr userDrawn="1"/>
        </p:nvSpPr>
        <p:spPr bwMode="auto">
          <a:xfrm>
            <a:off x="10013824" y="1121221"/>
            <a:ext cx="2106211" cy="356960"/>
          </a:xfrm>
          <a:custGeom>
            <a:avLst/>
            <a:gdLst>
              <a:gd name="T0" fmla="*/ 844 w 1309"/>
              <a:gd name="T1" fmla="*/ 0 h 2396"/>
              <a:gd name="T2" fmla="*/ 0 w 1309"/>
              <a:gd name="T3" fmla="*/ 2396 h 2396"/>
              <a:gd name="T4" fmla="*/ 1309 w 1309"/>
              <a:gd name="T5" fmla="*/ 2396 h 2396"/>
              <a:gd name="T6" fmla="*/ 844 w 1309"/>
              <a:gd name="T7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9" h="2396">
                <a:moveTo>
                  <a:pt x="844" y="0"/>
                </a:moveTo>
                <a:cubicBezTo>
                  <a:pt x="548" y="396"/>
                  <a:pt x="228" y="1352"/>
                  <a:pt x="0" y="2396"/>
                </a:cubicBezTo>
                <a:lnTo>
                  <a:pt x="1309" y="2396"/>
                </a:lnTo>
                <a:cubicBezTo>
                  <a:pt x="763" y="1604"/>
                  <a:pt x="816" y="296"/>
                  <a:pt x="844" y="0"/>
                </a:cubicBezTo>
                <a:close/>
              </a:path>
            </a:pathLst>
          </a:custGeom>
          <a:solidFill>
            <a:schemeClr val="bg1">
              <a:alpha val="27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9189" tIns="39594" rIns="79189" bIns="39594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8" name="Picture 9" descr="Logo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11" y="5537034"/>
            <a:ext cx="1018515" cy="91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/>
          <p:cNvSpPr/>
          <p:nvPr userDrawn="1"/>
        </p:nvSpPr>
        <p:spPr bwMode="auto">
          <a:xfrm>
            <a:off x="0" y="35"/>
            <a:ext cx="146361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9461220" y="4033874"/>
            <a:ext cx="2400080" cy="26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20" tIns="39161" rIns="78320" bIns="39161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charset="0"/>
              </a:defRPr>
            </a:lvl1pPr>
            <a:lvl2pPr marL="390525" defTabSz="784225">
              <a:defRPr>
                <a:solidFill>
                  <a:schemeClr val="tx1"/>
                </a:solidFill>
                <a:latin typeface="Arial" charset="0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charset="0"/>
              </a:defRPr>
            </a:lvl3pPr>
            <a:lvl4pPr marL="1173163" defTabSz="784225">
              <a:defRPr>
                <a:solidFill>
                  <a:schemeClr val="tx1"/>
                </a:solidFill>
                <a:latin typeface="Arial" charset="0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charset="0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err="1">
                <a:solidFill>
                  <a:srgbClr val="FFFFFF"/>
                </a:solidFill>
                <a:ea typeface="ＭＳ Ｐゴシック" pitchFamily="34" charset="-128"/>
              </a:rPr>
              <a:t>www.huawei.com</a:t>
            </a:r>
            <a:endParaRPr lang="en-US" altLang="zh-CN" sz="12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17" name="矩形 16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94" y="214376"/>
            <a:ext cx="11221022" cy="591958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694" y="964279"/>
            <a:ext cx="11221022" cy="522870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1" y="35"/>
            <a:ext cx="225865" cy="112553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27" tIns="45713" rIns="91427" bIns="45713" numCol="1" rtlCol="0" anchor="t" anchorCtr="0" compatLnSpc="1">
            <a:prstTxWarp prst="textNoShape">
              <a:avLst/>
            </a:prstTxWarp>
          </a:bodyPr>
          <a:lstStyle/>
          <a:p>
            <a:pPr defTabSz="914236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8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5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19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8.jpeg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9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8"/>
            <a:ext cx="499729" cy="150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51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890251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23" y="2207613"/>
                <a:ext cx="38487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46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46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00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p:hf hdr="0" ftr="0" dt="0"/>
  <p:txStyles>
    <p:titleStyle>
      <a:lvl1pPr algn="l" defTabSz="118679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39" indent="-296539" algn="l" defTabSz="118679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51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63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676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388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00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12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525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237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12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25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37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849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562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639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351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063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8" y="6356940"/>
            <a:ext cx="146346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4" y="6402810"/>
            <a:ext cx="499728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67853">
              <a:defRPr/>
            </a:pPr>
            <a:fld id="{C3837181-38C6-AD4F-B8BA-B444770388BB}" type="slidenum">
              <a:rPr lang="en-US" sz="675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667853">
                <a:defRPr/>
              </a:pPr>
              <a:t>‹#›</a:t>
            </a:fld>
            <a:endParaRPr lang="en-US" sz="675" dirty="0">
              <a:solidFill>
                <a:srgbClr val="1D1D1B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3" y="2656171"/>
            <a:ext cx="1963323" cy="4202737"/>
            <a:chOff x="5343885" y="2307"/>
            <a:chExt cx="3263586" cy="6986115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745660"/>
              <a:ext cx="1052647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6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567">
                <a:lnSpc>
                  <a:spcPts val="465"/>
                </a:lnSpc>
                <a:defRPr/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375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 defTabSz="914377" fontAlgn="base">
                <a:lnSpc>
                  <a:spcPts val="465"/>
                </a:lnSpc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2307"/>
              <a:ext cx="726488" cy="153483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6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567">
                <a:lnSpc>
                  <a:spcPts val="465"/>
                </a:lnSpc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85567">
                <a:lnSpc>
                  <a:spcPts val="465"/>
                </a:lnSpc>
                <a:defRPr/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375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377" fontAlgn="base">
                <a:lnSpc>
                  <a:spcPts val="465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375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82" y="5845398"/>
            <a:ext cx="2310481" cy="12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1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</p:sldLayoutIdLst>
  <p:hf hdr="0" ftr="0" dt="0"/>
  <p:txStyles>
    <p:titleStyle>
      <a:lvl1pPr algn="l" defTabSz="890470" rtl="0" eaLnBrk="1" latinLnBrk="0" hangingPunct="1">
        <a:lnSpc>
          <a:spcPct val="90000"/>
        </a:lnSpc>
        <a:spcBef>
          <a:spcPct val="0"/>
        </a:spcBef>
        <a:buNone/>
        <a:defRPr sz="4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617" indent="-222617" algn="l" defTabSz="89047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27" kern="1200">
          <a:solidFill>
            <a:schemeClr val="tx1"/>
          </a:solidFill>
          <a:latin typeface="+mn-lt"/>
          <a:ea typeface="+mn-ea"/>
          <a:cs typeface="+mn-cs"/>
        </a:defRPr>
      </a:lvl1pPr>
      <a:lvl2pPr marL="667853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13088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8" kern="1200">
          <a:solidFill>
            <a:schemeClr val="tx1"/>
          </a:solidFill>
          <a:latin typeface="+mn-lt"/>
          <a:ea typeface="+mn-ea"/>
          <a:cs typeface="+mn-cs"/>
        </a:defRPr>
      </a:lvl3pPr>
      <a:lvl4pPr marL="1558324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2003558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448793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894029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339263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784500" indent="-222617" algn="l" defTabSz="89047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1pPr>
      <a:lvl2pPr marL="445236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2pPr>
      <a:lvl3pPr marL="890470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3pPr>
      <a:lvl4pPr marL="1335707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4pPr>
      <a:lvl5pPr marL="1780942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5pPr>
      <a:lvl6pPr marL="2226176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71412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116649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561882" algn="l" defTabSz="890470" rtl="0" eaLnBrk="1" latinLnBrk="0" hangingPunct="1"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5123">
          <p15:clr>
            <a:srgbClr val="F26B43"/>
          </p15:clr>
        </p15:guide>
        <p15:guide id="3" pos="611">
          <p15:clr>
            <a:srgbClr val="F26B43"/>
          </p15:clr>
        </p15:guide>
        <p15:guide id="4" pos="9633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8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70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270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65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65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7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186815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45" indent="-296545" algn="l" defTabSz="1186815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9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72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44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6815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6815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358003"/>
            <a:ext cx="121967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5" y="6513513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15771" y="6473829"/>
            <a:ext cx="1749050" cy="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292" y="214379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3" tIns="40051" rIns="80103" bIns="40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8" y="6513513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6" y="528643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Medium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Regular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937" y="1424015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937" y="-61909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103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1" y="1285896"/>
            <a:ext cx="10576878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16" tIns="40058" rIns="80116" bIns="40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20603"/>
            <a:ext cx="1226027" cy="30771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1382" tIns="45691" rIns="91382" bIns="45691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rgbClr val="FFFFFF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427" y="3789362"/>
            <a:ext cx="986752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427" y="4005267"/>
            <a:ext cx="986752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427" y="4221171"/>
            <a:ext cx="986752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427" y="3573472"/>
            <a:ext cx="986752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427" y="4581531"/>
            <a:ext cx="986752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427" y="4797429"/>
            <a:ext cx="986752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427" y="5013328"/>
            <a:ext cx="986752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427" y="5373693"/>
            <a:ext cx="986752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427" y="5589592"/>
            <a:ext cx="986752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427" y="5805495"/>
            <a:ext cx="986752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427" y="6165856"/>
            <a:ext cx="986752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427" y="6391281"/>
            <a:ext cx="986752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427" y="6615117"/>
            <a:ext cx="986752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8194700" y="6503990"/>
            <a:ext cx="750271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Page </a:t>
            </a:r>
            <a:fld id="{39E223D3-EE17-43E3-B1E9-D94A21F8F66E}" type="slidenum">
              <a:rPr lang="en-US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defTabSz="799955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368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3" r:id="rId9"/>
    <p:sldLayoutId id="2147483904" r:id="rId10"/>
    <p:sldLayoutId id="2147483906" r:id="rId11"/>
  </p:sldLayoutIdLst>
  <p:hf sldNum="0" hdr="0" ftr="0"/>
  <p:txStyles>
    <p:titleStyle>
      <a:lvl1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2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59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8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11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8396" indent="-298396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0758" indent="-249193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1532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399922" indent="-198402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1488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75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8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818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846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9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6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58003"/>
            <a:ext cx="121967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5" y="6513513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15771" y="6473829"/>
            <a:ext cx="1749050" cy="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292" y="214379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3" tIns="40051" rIns="80103" bIns="40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8" y="6513513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6" y="528643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Medium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Regular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937" y="1424015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937" y="-61909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103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1" y="1285896"/>
            <a:ext cx="10576878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16" tIns="40058" rIns="80116" bIns="40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20603"/>
            <a:ext cx="1226027" cy="30771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1382" tIns="45691" rIns="91382" bIns="45691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rgbClr val="FFFFFF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427" y="3789362"/>
            <a:ext cx="986752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427" y="4005267"/>
            <a:ext cx="986752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427" y="4221171"/>
            <a:ext cx="986752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427" y="3573472"/>
            <a:ext cx="986752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427" y="4581531"/>
            <a:ext cx="986752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427" y="4797429"/>
            <a:ext cx="986752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427" y="5013328"/>
            <a:ext cx="986752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427" y="5373693"/>
            <a:ext cx="986752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427" y="5589592"/>
            <a:ext cx="986752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427" y="5805495"/>
            <a:ext cx="986752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427" y="6165856"/>
            <a:ext cx="986752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427" y="6391281"/>
            <a:ext cx="986752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427" y="6615117"/>
            <a:ext cx="986752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8194700" y="6503990"/>
            <a:ext cx="750271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Page </a:t>
            </a:r>
            <a:fld id="{39E223D3-EE17-43E3-B1E9-D94A21F8F66E}" type="slidenum">
              <a:rPr lang="en-US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defTabSz="799955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18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7" r:id="rId9"/>
    <p:sldLayoutId id="2147483918" r:id="rId10"/>
    <p:sldLayoutId id="2147483919" r:id="rId11"/>
    <p:sldLayoutId id="2147483920" r:id="rId12"/>
  </p:sldLayoutIdLst>
  <p:hf sldNum="0" hdr="0" ftr="0"/>
  <p:txStyles>
    <p:titleStyle>
      <a:lvl1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2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59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8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11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8396" indent="-298396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0758" indent="-249193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1532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399922" indent="-198402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1488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75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8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818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846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9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6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9" descr="d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58003"/>
            <a:ext cx="121967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70295" y="6513513"/>
            <a:ext cx="2762247" cy="2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087" tIns="40044" rIns="80087" bIns="4004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HUAWEI TECHNOLOGIES CO., LTD.</a:t>
            </a:r>
            <a:endParaRPr lang="en-US" altLang="zh-CN" sz="220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pic>
        <p:nvPicPr>
          <p:cNvPr id="1028" name="Picture 9" descr="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015771" y="6473829"/>
            <a:ext cx="1749050" cy="3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70292" y="214379"/>
            <a:ext cx="10331250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03" tIns="40051" rIns="80103" bIns="400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192098" y="6513513"/>
            <a:ext cx="1566518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80139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1" charset="0"/>
                <a:ea typeface="ＭＳ Ｐゴシック" pitchFamily="34" charset="-128"/>
              </a:rPr>
              <a:t>Huawei Confidential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-2545226" y="528643"/>
            <a:ext cx="2460528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Medium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 R153 G0 B0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黑体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:20-22pt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 :18pt 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100" dirty="0" err="1">
                <a:solidFill>
                  <a:srgbClr val="FFFFFF"/>
                </a:solidFill>
                <a:latin typeface="FrutigerNext LT Regular" pitchFamily="34" charset="0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 LT Regular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FrutigerNext LT Regular" pitchFamily="34" charset="0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FrutigerNext LT Regular" pitchFamily="34" charset="0"/>
              </a:rPr>
              <a:t>: Arial</a:t>
            </a:r>
          </a:p>
          <a:p>
            <a:pPr algn="r" defTabSz="801390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:18-20pt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黑色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charset="0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charset="0"/>
              </a:rPr>
              <a:t>细黑体 </a:t>
            </a: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Arial" charset="0"/>
            </a:endParaRPr>
          </a:p>
          <a:p>
            <a:pPr algn="r"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zh-CN" altLang="en-US" sz="11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2270937" y="1424015"/>
            <a:ext cx="1399663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配色参考方案：</a:t>
            </a:r>
          </a:p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建议同一页面内不超过四种颜色，以下是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13</a:t>
            </a: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组配色方案，同一页面内只选择一组使用。（仅供参考）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2270937" y="-61909"/>
            <a:ext cx="1399663" cy="83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0087" tIns="40044" rIns="80087" bIns="40044"/>
          <a:lstStyle/>
          <a:p>
            <a:pPr defTabSz="80139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1100" dirty="0">
                <a:solidFill>
                  <a:srgbClr val="FFFFFF"/>
                </a:solidFill>
                <a:latin typeface="华文细黑" pitchFamily="2" charset="-122"/>
              </a:rPr>
              <a:t>客户或者合作伙伴的标志放在右上角</a:t>
            </a:r>
            <a:r>
              <a:rPr lang="en-US" altLang="zh-CN" sz="1100" dirty="0">
                <a:solidFill>
                  <a:srgbClr val="FFFFFF"/>
                </a:solidFill>
                <a:latin typeface="华文细黑" pitchFamily="2" charset="-122"/>
              </a:rPr>
              <a:t>.</a:t>
            </a: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1100" dirty="0">
              <a:solidFill>
                <a:srgbClr val="FFFFFF"/>
              </a:solidFill>
              <a:latin typeface="华文细黑" pitchFamily="2" charset="-122"/>
            </a:endParaRPr>
          </a:p>
          <a:p>
            <a:pPr defTabSz="80139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/>
            </a:pPr>
            <a:endParaRPr lang="zh-CN" altLang="en-US" sz="1100" dirty="0">
              <a:solidFill>
                <a:srgbClr val="FFFFFF"/>
              </a:solidFill>
              <a:latin typeface="华文细黑" pitchFamily="2" charset="-122"/>
            </a:endParaRPr>
          </a:p>
        </p:txBody>
      </p:sp>
      <p:sp>
        <p:nvSpPr>
          <p:cNvPr id="1034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0291" y="1285896"/>
            <a:ext cx="10576878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16" tIns="40058" rIns="80116" bIns="40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12364047" y="5020603"/>
            <a:ext cx="1226027" cy="30771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91382" tIns="45691" rIns="91382" bIns="45691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400" dirty="0">
              <a:solidFill>
                <a:srgbClr val="FFFFFF"/>
              </a:solidFill>
              <a:latin typeface="FrutigerNext LT Regular" pitchFamily="34" charset="0"/>
              <a:ea typeface="MS PGothic" pitchFamily="34" charset="-128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2478427" y="3789362"/>
            <a:ext cx="986752" cy="182563"/>
            <a:chOff x="5893" y="2387"/>
            <a:chExt cx="466" cy="115"/>
          </a:xfrm>
        </p:grpSpPr>
        <p:sp>
          <p:nvSpPr>
            <p:cNvPr id="28754" name="Rectangle 82"/>
            <p:cNvSpPr>
              <a:spLocks noChangeArrowheads="1"/>
            </p:cNvSpPr>
            <p:nvPr userDrawn="1"/>
          </p:nvSpPr>
          <p:spPr bwMode="auto">
            <a:xfrm flipV="1">
              <a:off x="6010" y="2387"/>
              <a:ext cx="116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5" name="Rectangle 83"/>
            <p:cNvSpPr>
              <a:spLocks noChangeArrowheads="1"/>
            </p:cNvSpPr>
            <p:nvPr userDrawn="1"/>
          </p:nvSpPr>
          <p:spPr bwMode="auto">
            <a:xfrm flipV="1">
              <a:off x="6126" y="2387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6" name="Rectangle 84"/>
            <p:cNvSpPr>
              <a:spLocks noChangeArrowheads="1"/>
            </p:cNvSpPr>
            <p:nvPr userDrawn="1"/>
          </p:nvSpPr>
          <p:spPr bwMode="auto">
            <a:xfrm flipV="1">
              <a:off x="6242" y="2387"/>
              <a:ext cx="117" cy="115"/>
            </a:xfrm>
            <a:prstGeom prst="rect">
              <a:avLst/>
            </a:prstGeom>
            <a:solidFill>
              <a:srgbClr val="99660A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57" name="Rectangle 85"/>
            <p:cNvSpPr>
              <a:spLocks noChangeArrowheads="1"/>
            </p:cNvSpPr>
            <p:nvPr userDrawn="1"/>
          </p:nvSpPr>
          <p:spPr bwMode="auto">
            <a:xfrm flipV="1">
              <a:off x="5893" y="2387"/>
              <a:ext cx="117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2478427" y="4005267"/>
            <a:ext cx="986752" cy="182563"/>
            <a:chOff x="5893" y="2523"/>
            <a:chExt cx="466" cy="115"/>
          </a:xfrm>
        </p:grpSpPr>
        <p:sp>
          <p:nvSpPr>
            <p:cNvPr id="28759" name="Rectangle 87"/>
            <p:cNvSpPr>
              <a:spLocks noChangeArrowheads="1"/>
            </p:cNvSpPr>
            <p:nvPr userDrawn="1"/>
          </p:nvSpPr>
          <p:spPr bwMode="auto">
            <a:xfrm flipV="1">
              <a:off x="6010" y="2523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0" name="Rectangle 88"/>
            <p:cNvSpPr>
              <a:spLocks noChangeArrowheads="1"/>
            </p:cNvSpPr>
            <p:nvPr userDrawn="1"/>
          </p:nvSpPr>
          <p:spPr bwMode="auto">
            <a:xfrm flipV="1">
              <a:off x="6126" y="2523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1" name="Rectangle 89"/>
            <p:cNvSpPr>
              <a:spLocks noChangeArrowheads="1"/>
            </p:cNvSpPr>
            <p:nvPr userDrawn="1"/>
          </p:nvSpPr>
          <p:spPr bwMode="auto">
            <a:xfrm flipV="1">
              <a:off x="6242" y="2523"/>
              <a:ext cx="117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2" name="Rectangle 90"/>
            <p:cNvSpPr>
              <a:spLocks noChangeArrowheads="1"/>
            </p:cNvSpPr>
            <p:nvPr userDrawn="1"/>
          </p:nvSpPr>
          <p:spPr bwMode="auto">
            <a:xfrm flipV="1">
              <a:off x="5893" y="2523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12478427" y="4221171"/>
            <a:ext cx="986752" cy="182563"/>
            <a:chOff x="5893" y="2659"/>
            <a:chExt cx="466" cy="115"/>
          </a:xfrm>
        </p:grpSpPr>
        <p:sp>
          <p:nvSpPr>
            <p:cNvPr id="28764" name="Rectangle 92"/>
            <p:cNvSpPr>
              <a:spLocks noChangeArrowheads="1"/>
            </p:cNvSpPr>
            <p:nvPr userDrawn="1"/>
          </p:nvSpPr>
          <p:spPr bwMode="auto">
            <a:xfrm flipV="1">
              <a:off x="6010" y="2659"/>
              <a:ext cx="116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5" name="Rectangle 93"/>
            <p:cNvSpPr>
              <a:spLocks noChangeArrowheads="1"/>
            </p:cNvSpPr>
            <p:nvPr userDrawn="1"/>
          </p:nvSpPr>
          <p:spPr bwMode="auto">
            <a:xfrm flipV="1">
              <a:off x="6126" y="2659"/>
              <a:ext cx="116" cy="115"/>
            </a:xfrm>
            <a:prstGeom prst="rect">
              <a:avLst/>
            </a:prstGeom>
            <a:solidFill>
              <a:srgbClr val="0099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6" name="Rectangle 94"/>
            <p:cNvSpPr>
              <a:spLocks noChangeArrowheads="1"/>
            </p:cNvSpPr>
            <p:nvPr userDrawn="1"/>
          </p:nvSpPr>
          <p:spPr bwMode="auto">
            <a:xfrm flipV="1">
              <a:off x="6242" y="2659"/>
              <a:ext cx="117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67" name="Rectangle 95"/>
            <p:cNvSpPr>
              <a:spLocks noChangeArrowheads="1"/>
            </p:cNvSpPr>
            <p:nvPr userDrawn="1"/>
          </p:nvSpPr>
          <p:spPr bwMode="auto">
            <a:xfrm flipV="1">
              <a:off x="5893" y="2659"/>
              <a:ext cx="117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12478427" y="3573472"/>
            <a:ext cx="986752" cy="188912"/>
            <a:chOff x="5893" y="2251"/>
            <a:chExt cx="466" cy="119"/>
          </a:xfrm>
        </p:grpSpPr>
        <p:sp>
          <p:nvSpPr>
            <p:cNvPr id="28769" name="Rectangle 97"/>
            <p:cNvSpPr>
              <a:spLocks noChangeArrowheads="1"/>
            </p:cNvSpPr>
            <p:nvPr userDrawn="1"/>
          </p:nvSpPr>
          <p:spPr bwMode="auto">
            <a:xfrm flipV="1">
              <a:off x="6126" y="2251"/>
              <a:ext cx="116" cy="119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0" name="Rectangle 98"/>
            <p:cNvSpPr>
              <a:spLocks noChangeArrowheads="1"/>
            </p:cNvSpPr>
            <p:nvPr userDrawn="1"/>
          </p:nvSpPr>
          <p:spPr bwMode="auto">
            <a:xfrm flipV="1">
              <a:off x="6242" y="2251"/>
              <a:ext cx="117" cy="119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1" name="Rectangle 99"/>
            <p:cNvSpPr>
              <a:spLocks noChangeArrowheads="1"/>
            </p:cNvSpPr>
            <p:nvPr userDrawn="1"/>
          </p:nvSpPr>
          <p:spPr bwMode="auto">
            <a:xfrm flipV="1">
              <a:off x="5893" y="2251"/>
              <a:ext cx="117" cy="119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2" name="Rectangle 100"/>
            <p:cNvSpPr>
              <a:spLocks noChangeArrowheads="1"/>
            </p:cNvSpPr>
            <p:nvPr userDrawn="1"/>
          </p:nvSpPr>
          <p:spPr bwMode="auto">
            <a:xfrm flipV="1">
              <a:off x="6010" y="2251"/>
              <a:ext cx="116" cy="119"/>
            </a:xfrm>
            <a:prstGeom prst="rect">
              <a:avLst/>
            </a:prstGeom>
            <a:solidFill>
              <a:srgbClr val="66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12478427" y="4581531"/>
            <a:ext cx="986752" cy="182563"/>
            <a:chOff x="5893" y="2886"/>
            <a:chExt cx="466" cy="115"/>
          </a:xfrm>
        </p:grpSpPr>
        <p:sp>
          <p:nvSpPr>
            <p:cNvPr id="28774" name="Rectangle 102"/>
            <p:cNvSpPr>
              <a:spLocks noChangeArrowheads="1"/>
            </p:cNvSpPr>
            <p:nvPr userDrawn="1"/>
          </p:nvSpPr>
          <p:spPr bwMode="auto">
            <a:xfrm flipV="1">
              <a:off x="6010" y="2886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5" name="Rectangle 103"/>
            <p:cNvSpPr>
              <a:spLocks noChangeArrowheads="1"/>
            </p:cNvSpPr>
            <p:nvPr userDrawn="1"/>
          </p:nvSpPr>
          <p:spPr bwMode="auto">
            <a:xfrm flipV="1">
              <a:off x="6126" y="2886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 userDrawn="1"/>
          </p:nvSpPr>
          <p:spPr bwMode="auto">
            <a:xfrm flipV="1">
              <a:off x="6242" y="2886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77" name="Rectangle 105"/>
            <p:cNvSpPr>
              <a:spLocks noChangeArrowheads="1"/>
            </p:cNvSpPr>
            <p:nvPr userDrawn="1"/>
          </p:nvSpPr>
          <p:spPr bwMode="auto">
            <a:xfrm flipV="1">
              <a:off x="5893" y="2886"/>
              <a:ext cx="117" cy="11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12478427" y="4797429"/>
            <a:ext cx="986752" cy="182563"/>
            <a:chOff x="5893" y="3022"/>
            <a:chExt cx="466" cy="115"/>
          </a:xfrm>
        </p:grpSpPr>
        <p:sp>
          <p:nvSpPr>
            <p:cNvPr id="28779" name="Rectangle 107"/>
            <p:cNvSpPr>
              <a:spLocks noChangeArrowheads="1"/>
            </p:cNvSpPr>
            <p:nvPr userDrawn="1"/>
          </p:nvSpPr>
          <p:spPr bwMode="auto">
            <a:xfrm flipV="1">
              <a:off x="6010" y="3022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0" name="Rectangle 108"/>
            <p:cNvSpPr>
              <a:spLocks noChangeArrowheads="1"/>
            </p:cNvSpPr>
            <p:nvPr userDrawn="1"/>
          </p:nvSpPr>
          <p:spPr bwMode="auto">
            <a:xfrm flipV="1">
              <a:off x="6126" y="3022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1" name="Rectangle 109"/>
            <p:cNvSpPr>
              <a:spLocks noChangeArrowheads="1"/>
            </p:cNvSpPr>
            <p:nvPr userDrawn="1"/>
          </p:nvSpPr>
          <p:spPr bwMode="auto">
            <a:xfrm flipV="1">
              <a:off x="6242" y="3022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2" name="Rectangle 110"/>
            <p:cNvSpPr>
              <a:spLocks noChangeArrowheads="1"/>
            </p:cNvSpPr>
            <p:nvPr userDrawn="1"/>
          </p:nvSpPr>
          <p:spPr bwMode="auto">
            <a:xfrm flipV="1">
              <a:off x="5893" y="3022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8" name="Group 111"/>
          <p:cNvGrpSpPr>
            <a:grpSpLocks/>
          </p:cNvGrpSpPr>
          <p:nvPr/>
        </p:nvGrpSpPr>
        <p:grpSpPr bwMode="auto">
          <a:xfrm>
            <a:off x="12478427" y="5013328"/>
            <a:ext cx="986752" cy="182563"/>
            <a:chOff x="5893" y="3158"/>
            <a:chExt cx="466" cy="115"/>
          </a:xfrm>
        </p:grpSpPr>
        <p:sp>
          <p:nvSpPr>
            <p:cNvPr id="28784" name="Rectangle 112"/>
            <p:cNvSpPr>
              <a:spLocks noChangeArrowheads="1"/>
            </p:cNvSpPr>
            <p:nvPr userDrawn="1"/>
          </p:nvSpPr>
          <p:spPr bwMode="auto">
            <a:xfrm flipV="1">
              <a:off x="6010" y="3158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5" name="Rectangle 113"/>
            <p:cNvSpPr>
              <a:spLocks noChangeArrowheads="1"/>
            </p:cNvSpPr>
            <p:nvPr userDrawn="1"/>
          </p:nvSpPr>
          <p:spPr bwMode="auto">
            <a:xfrm flipV="1">
              <a:off x="6126" y="3158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6" name="Rectangle 114"/>
            <p:cNvSpPr>
              <a:spLocks noChangeArrowheads="1"/>
            </p:cNvSpPr>
            <p:nvPr userDrawn="1"/>
          </p:nvSpPr>
          <p:spPr bwMode="auto">
            <a:xfrm flipV="1">
              <a:off x="6242" y="3158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87" name="Rectangle 115"/>
            <p:cNvSpPr>
              <a:spLocks noChangeArrowheads="1"/>
            </p:cNvSpPr>
            <p:nvPr userDrawn="1"/>
          </p:nvSpPr>
          <p:spPr bwMode="auto">
            <a:xfrm flipV="1">
              <a:off x="5893" y="3158"/>
              <a:ext cx="117" cy="115"/>
            </a:xfrm>
            <a:prstGeom prst="rect">
              <a:avLst/>
            </a:prstGeom>
            <a:solidFill>
              <a:srgbClr val="9900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12478427" y="5373693"/>
            <a:ext cx="986752" cy="182563"/>
            <a:chOff x="5893" y="3385"/>
            <a:chExt cx="466" cy="115"/>
          </a:xfrm>
        </p:grpSpPr>
        <p:sp>
          <p:nvSpPr>
            <p:cNvPr id="28789" name="Rectangle 117"/>
            <p:cNvSpPr>
              <a:spLocks noChangeArrowheads="1"/>
            </p:cNvSpPr>
            <p:nvPr userDrawn="1"/>
          </p:nvSpPr>
          <p:spPr bwMode="auto">
            <a:xfrm flipV="1">
              <a:off x="6010" y="3385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0" name="Rectangle 118"/>
            <p:cNvSpPr>
              <a:spLocks noChangeArrowheads="1"/>
            </p:cNvSpPr>
            <p:nvPr userDrawn="1"/>
          </p:nvSpPr>
          <p:spPr bwMode="auto">
            <a:xfrm flipV="1">
              <a:off x="6126" y="3385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1" name="Rectangle 119"/>
            <p:cNvSpPr>
              <a:spLocks noChangeArrowheads="1"/>
            </p:cNvSpPr>
            <p:nvPr userDrawn="1"/>
          </p:nvSpPr>
          <p:spPr bwMode="auto">
            <a:xfrm flipV="1">
              <a:off x="6242" y="3385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2" name="Rectangle 120"/>
            <p:cNvSpPr>
              <a:spLocks noChangeArrowheads="1"/>
            </p:cNvSpPr>
            <p:nvPr userDrawn="1"/>
          </p:nvSpPr>
          <p:spPr bwMode="auto">
            <a:xfrm flipV="1">
              <a:off x="5893" y="3385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0" name="Group 121"/>
          <p:cNvGrpSpPr>
            <a:grpSpLocks/>
          </p:cNvGrpSpPr>
          <p:nvPr/>
        </p:nvGrpSpPr>
        <p:grpSpPr bwMode="auto">
          <a:xfrm>
            <a:off x="12478427" y="5589592"/>
            <a:ext cx="986752" cy="182563"/>
            <a:chOff x="5893" y="3521"/>
            <a:chExt cx="466" cy="115"/>
          </a:xfrm>
        </p:grpSpPr>
        <p:sp>
          <p:nvSpPr>
            <p:cNvPr id="28794" name="Rectangle 122"/>
            <p:cNvSpPr>
              <a:spLocks noChangeArrowheads="1"/>
            </p:cNvSpPr>
            <p:nvPr userDrawn="1"/>
          </p:nvSpPr>
          <p:spPr bwMode="auto">
            <a:xfrm flipV="1">
              <a:off x="6010" y="3521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5" name="Rectangle 123"/>
            <p:cNvSpPr>
              <a:spLocks noChangeArrowheads="1"/>
            </p:cNvSpPr>
            <p:nvPr userDrawn="1"/>
          </p:nvSpPr>
          <p:spPr bwMode="auto">
            <a:xfrm flipV="1">
              <a:off x="6126" y="3521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6" name="Rectangle 124"/>
            <p:cNvSpPr>
              <a:spLocks noChangeArrowheads="1"/>
            </p:cNvSpPr>
            <p:nvPr userDrawn="1"/>
          </p:nvSpPr>
          <p:spPr bwMode="auto">
            <a:xfrm flipV="1">
              <a:off x="6242" y="3521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797" name="Rectangle 125"/>
            <p:cNvSpPr>
              <a:spLocks noChangeArrowheads="1"/>
            </p:cNvSpPr>
            <p:nvPr userDrawn="1"/>
          </p:nvSpPr>
          <p:spPr bwMode="auto">
            <a:xfrm flipV="1">
              <a:off x="5893" y="3521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1" name="Group 126"/>
          <p:cNvGrpSpPr>
            <a:grpSpLocks/>
          </p:cNvGrpSpPr>
          <p:nvPr/>
        </p:nvGrpSpPr>
        <p:grpSpPr bwMode="auto">
          <a:xfrm>
            <a:off x="12478427" y="5805495"/>
            <a:ext cx="986752" cy="182563"/>
            <a:chOff x="5893" y="3657"/>
            <a:chExt cx="466" cy="115"/>
          </a:xfrm>
        </p:grpSpPr>
        <p:sp>
          <p:nvSpPr>
            <p:cNvPr id="28799" name="Rectangle 127"/>
            <p:cNvSpPr>
              <a:spLocks noChangeArrowheads="1"/>
            </p:cNvSpPr>
            <p:nvPr userDrawn="1"/>
          </p:nvSpPr>
          <p:spPr bwMode="auto">
            <a:xfrm flipV="1">
              <a:off x="6010" y="3657"/>
              <a:ext cx="116" cy="115"/>
            </a:xfrm>
            <a:prstGeom prst="rect">
              <a:avLst/>
            </a:prstGeom>
            <a:solidFill>
              <a:srgbClr val="0099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0" name="Rectangle 128"/>
            <p:cNvSpPr>
              <a:spLocks noChangeArrowheads="1"/>
            </p:cNvSpPr>
            <p:nvPr userDrawn="1"/>
          </p:nvSpPr>
          <p:spPr bwMode="auto">
            <a:xfrm flipV="1">
              <a:off x="6126" y="3657"/>
              <a:ext cx="116" cy="115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1" name="Rectangle 129"/>
            <p:cNvSpPr>
              <a:spLocks noChangeArrowheads="1"/>
            </p:cNvSpPr>
            <p:nvPr userDrawn="1"/>
          </p:nvSpPr>
          <p:spPr bwMode="auto">
            <a:xfrm flipV="1">
              <a:off x="6242" y="3657"/>
              <a:ext cx="117" cy="115"/>
            </a:xfrm>
            <a:prstGeom prst="rect">
              <a:avLst/>
            </a:prstGeom>
            <a:solidFill>
              <a:srgbClr val="99CCCC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2" name="Rectangle 130"/>
            <p:cNvSpPr>
              <a:spLocks noChangeArrowheads="1"/>
            </p:cNvSpPr>
            <p:nvPr userDrawn="1"/>
          </p:nvSpPr>
          <p:spPr bwMode="auto">
            <a:xfrm flipV="1">
              <a:off x="5893" y="3657"/>
              <a:ext cx="117" cy="11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2" name="Group 131"/>
          <p:cNvGrpSpPr>
            <a:grpSpLocks/>
          </p:cNvGrpSpPr>
          <p:nvPr/>
        </p:nvGrpSpPr>
        <p:grpSpPr bwMode="auto">
          <a:xfrm>
            <a:off x="12478427" y="6165856"/>
            <a:ext cx="986752" cy="182563"/>
            <a:chOff x="5893" y="3884"/>
            <a:chExt cx="466" cy="115"/>
          </a:xfrm>
        </p:grpSpPr>
        <p:sp>
          <p:nvSpPr>
            <p:cNvPr id="28804" name="Rectangle 132"/>
            <p:cNvSpPr>
              <a:spLocks noChangeArrowheads="1"/>
            </p:cNvSpPr>
            <p:nvPr userDrawn="1"/>
          </p:nvSpPr>
          <p:spPr bwMode="auto">
            <a:xfrm flipV="1">
              <a:off x="6010" y="3884"/>
              <a:ext cx="116" cy="115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5" name="Rectangle 133"/>
            <p:cNvSpPr>
              <a:spLocks noChangeArrowheads="1"/>
            </p:cNvSpPr>
            <p:nvPr userDrawn="1"/>
          </p:nvSpPr>
          <p:spPr bwMode="auto">
            <a:xfrm flipV="1">
              <a:off x="6126" y="3884"/>
              <a:ext cx="116" cy="11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6" name="Rectangle 134"/>
            <p:cNvSpPr>
              <a:spLocks noChangeArrowheads="1"/>
            </p:cNvSpPr>
            <p:nvPr userDrawn="1"/>
          </p:nvSpPr>
          <p:spPr bwMode="auto">
            <a:xfrm flipV="1">
              <a:off x="6242" y="3884"/>
              <a:ext cx="117" cy="115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07" name="Rectangle 135"/>
            <p:cNvSpPr>
              <a:spLocks noChangeArrowheads="1"/>
            </p:cNvSpPr>
            <p:nvPr userDrawn="1"/>
          </p:nvSpPr>
          <p:spPr bwMode="auto">
            <a:xfrm flipV="1">
              <a:off x="5893" y="3884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12478427" y="6391281"/>
            <a:ext cx="986752" cy="182563"/>
            <a:chOff x="5893" y="4026"/>
            <a:chExt cx="466" cy="115"/>
          </a:xfrm>
        </p:grpSpPr>
        <p:sp>
          <p:nvSpPr>
            <p:cNvPr id="28809" name="Rectangle 137"/>
            <p:cNvSpPr>
              <a:spLocks noChangeArrowheads="1"/>
            </p:cNvSpPr>
            <p:nvPr userDrawn="1"/>
          </p:nvSpPr>
          <p:spPr bwMode="auto">
            <a:xfrm flipV="1">
              <a:off x="6010" y="4026"/>
              <a:ext cx="116" cy="115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0" name="Rectangle 138"/>
            <p:cNvSpPr>
              <a:spLocks noChangeArrowheads="1"/>
            </p:cNvSpPr>
            <p:nvPr userDrawn="1"/>
          </p:nvSpPr>
          <p:spPr bwMode="auto">
            <a:xfrm flipV="1">
              <a:off x="6126" y="4026"/>
              <a:ext cx="116" cy="11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1" name="Rectangle 139"/>
            <p:cNvSpPr>
              <a:spLocks noChangeArrowheads="1"/>
            </p:cNvSpPr>
            <p:nvPr userDrawn="1"/>
          </p:nvSpPr>
          <p:spPr bwMode="auto">
            <a:xfrm flipV="1">
              <a:off x="6242" y="4026"/>
              <a:ext cx="117" cy="115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2" name="Rectangle 140"/>
            <p:cNvSpPr>
              <a:spLocks noChangeArrowheads="1"/>
            </p:cNvSpPr>
            <p:nvPr userDrawn="1"/>
          </p:nvSpPr>
          <p:spPr bwMode="auto">
            <a:xfrm flipV="1">
              <a:off x="5893" y="4026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grpSp>
        <p:nvGrpSpPr>
          <p:cNvPr id="14" name="Group 141"/>
          <p:cNvGrpSpPr>
            <a:grpSpLocks/>
          </p:cNvGrpSpPr>
          <p:nvPr/>
        </p:nvGrpSpPr>
        <p:grpSpPr bwMode="auto">
          <a:xfrm>
            <a:off x="12478427" y="6615117"/>
            <a:ext cx="986752" cy="182563"/>
            <a:chOff x="5893" y="4167"/>
            <a:chExt cx="466" cy="115"/>
          </a:xfrm>
        </p:grpSpPr>
        <p:sp>
          <p:nvSpPr>
            <p:cNvPr id="28814" name="Rectangle 142"/>
            <p:cNvSpPr>
              <a:spLocks noChangeArrowheads="1"/>
            </p:cNvSpPr>
            <p:nvPr userDrawn="1"/>
          </p:nvSpPr>
          <p:spPr bwMode="auto">
            <a:xfrm flipV="1">
              <a:off x="6010" y="4167"/>
              <a:ext cx="116" cy="115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5" name="Rectangle 143"/>
            <p:cNvSpPr>
              <a:spLocks noChangeArrowheads="1"/>
            </p:cNvSpPr>
            <p:nvPr userDrawn="1"/>
          </p:nvSpPr>
          <p:spPr bwMode="auto">
            <a:xfrm flipV="1">
              <a:off x="6126" y="4167"/>
              <a:ext cx="116" cy="11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6" name="Rectangle 144"/>
            <p:cNvSpPr>
              <a:spLocks noChangeArrowheads="1"/>
            </p:cNvSpPr>
            <p:nvPr userDrawn="1"/>
          </p:nvSpPr>
          <p:spPr bwMode="auto">
            <a:xfrm flipV="1">
              <a:off x="6242" y="4167"/>
              <a:ext cx="117" cy="11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  <p:sp>
          <p:nvSpPr>
            <p:cNvPr id="28817" name="Rectangle 145"/>
            <p:cNvSpPr>
              <a:spLocks noChangeArrowheads="1"/>
            </p:cNvSpPr>
            <p:nvPr userDrawn="1"/>
          </p:nvSpPr>
          <p:spPr bwMode="auto">
            <a:xfrm flipV="1">
              <a:off x="5893" y="4167"/>
              <a:ext cx="117" cy="11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ot="10800000" wrap="none" lIns="91428" tIns="45714" rIns="91428" bIns="45714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solidFill>
                  <a:srgbClr val="FFFFFF"/>
                </a:solidFill>
                <a:latin typeface="FrutigerNext LT Regular" pitchFamily="34" charset="0"/>
                <a:ea typeface="MS PGothic" pitchFamily="34" charset="-128"/>
              </a:endParaRPr>
            </a:p>
          </p:txBody>
        </p:sp>
      </p:grpSp>
      <p:sp>
        <p:nvSpPr>
          <p:cNvPr id="78" name="Rectangle 21"/>
          <p:cNvSpPr>
            <a:spLocks noChangeArrowheads="1"/>
          </p:cNvSpPr>
          <p:nvPr/>
        </p:nvSpPr>
        <p:spPr bwMode="auto">
          <a:xfrm>
            <a:off x="8194700" y="6503990"/>
            <a:ext cx="750271" cy="265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056" tIns="40024" rIns="80056" bIns="40024">
            <a:spAutoFit/>
          </a:bodyPr>
          <a:lstStyle/>
          <a:p>
            <a:pPr defTabSz="7999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Page </a:t>
            </a:r>
            <a:fld id="{39E223D3-EE17-43E3-B1E9-D94A21F8F66E}" type="slidenum">
              <a:rPr lang="en-US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defTabSz="799955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8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</p:sldLayoutIdLst>
  <p:hf sldNum="0" hdr="0" ftr="0"/>
  <p:txStyles>
    <p:titleStyle>
      <a:lvl1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+mj-lt"/>
          <a:ea typeface="+mj-ea"/>
          <a:cs typeface="+mj-cs"/>
        </a:defRPr>
      </a:lvl1pPr>
      <a:lvl2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799955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02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059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08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118" algn="l" defTabSz="801390" rtl="0" eaLnBrk="1" fontAlgn="base" hangingPunct="1">
        <a:spcBef>
          <a:spcPct val="0"/>
        </a:spcBef>
        <a:spcAft>
          <a:spcPct val="0"/>
        </a:spcAft>
        <a:defRPr sz="34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298396" indent="-298396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bg2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50758" indent="-249193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</a:defRPr>
      </a:lvl2pPr>
      <a:lvl3pPr marL="1001532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FrutigerNext LT Light" pitchFamily="34" charset="0"/>
          <a:ea typeface="+mn-ea"/>
        </a:defRPr>
      </a:lvl3pPr>
      <a:lvl4pPr marL="1399922" indent="-198402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j-lt"/>
          <a:ea typeface="+mn-ea"/>
        </a:defRPr>
      </a:lvl4pPr>
      <a:lvl5pPr marL="1801488" indent="-199990" algn="l" defTabSz="799955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/>
        <a:buChar char="~"/>
        <a:defRPr sz="1200">
          <a:solidFill>
            <a:schemeClr val="tx1"/>
          </a:solidFill>
          <a:latin typeface="+mj-lt"/>
          <a:ea typeface="+mn-ea"/>
        </a:defRPr>
      </a:lvl5pPr>
      <a:lvl6pPr marL="225975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6pPr>
      <a:lvl7pPr marL="2716787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7pPr>
      <a:lvl8pPr marL="3173818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8pPr>
      <a:lvl9pPr marL="3630846" indent="-201538" algn="l" defTabSz="801390" rtl="0" eaLnBrk="1" fontAlgn="base" hangingPunct="1">
        <a:lnSpc>
          <a:spcPct val="140000"/>
        </a:lnSpc>
        <a:spcBef>
          <a:spcPct val="0"/>
        </a:spcBef>
        <a:spcAft>
          <a:spcPct val="0"/>
        </a:spcAft>
        <a:buFont typeface="FrutigerNext LT Medium" pitchFamily="34" charset="0"/>
        <a:buChar char="~"/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9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8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1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4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78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07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36" algn="l" defTabSz="9140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20362" cy="1325563"/>
          </a:xfrm>
          <a:prstGeom prst="rect">
            <a:avLst/>
          </a:prstGeom>
        </p:spPr>
        <p:txBody>
          <a:bodyPr vert="horz" lIns="48006" tIns="24003" rIns="48006" bIns="2400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20362" cy="4351338"/>
          </a:xfrm>
          <a:prstGeom prst="rect">
            <a:avLst/>
          </a:prstGeom>
        </p:spPr>
        <p:txBody>
          <a:bodyPr vert="horz" lIns="48006" tIns="24003" rIns="48006" bIns="2400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4788" cy="365125"/>
          </a:xfrm>
          <a:prstGeom prst="rect">
            <a:avLst/>
          </a:prstGeom>
        </p:spPr>
        <p:txBody>
          <a:bodyPr vert="horz" lIns="48006" tIns="24003" rIns="48006" bIns="24003" rtlCol="0" anchor="ctr"/>
          <a:lstStyle>
            <a:lvl1pPr algn="l" defTabSz="914131" hangingPunct="1">
              <a:defRPr sz="12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653D-C2B8-418C-A0AB-43A6ABB5849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/>
              <a:t>2024/8/8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9" y="6356352"/>
            <a:ext cx="4116387" cy="365125"/>
          </a:xfrm>
          <a:prstGeom prst="rect">
            <a:avLst/>
          </a:prstGeom>
        </p:spPr>
        <p:txBody>
          <a:bodyPr vert="horz" lIns="48006" tIns="24003" rIns="48006" bIns="24003" rtlCol="0" anchor="ctr"/>
          <a:lstStyle>
            <a:lvl1pPr algn="ctr" defTabSz="914131" hangingPunct="1">
              <a:defRPr sz="12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6" y="6356352"/>
            <a:ext cx="2744788" cy="365125"/>
          </a:xfrm>
          <a:prstGeom prst="rect">
            <a:avLst/>
          </a:prstGeom>
        </p:spPr>
        <p:txBody>
          <a:bodyPr vert="horz" lIns="48006" tIns="24003" rIns="48006" bIns="24003" rtlCol="0" anchor="ctr"/>
          <a:lstStyle>
            <a:lvl1pPr algn="r" defTabSz="914131" hangingPunct="1">
              <a:defRPr sz="12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3D77-4907-4001-A058-69727807F67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17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</p:sldLayoutIdLst>
  <p:txStyles>
    <p:titleStyle>
      <a:lvl1pPr algn="l" defTabSz="914053" rtl="0" eaLnBrk="1" latinLnBrk="0" hangingPunct="1">
        <a:lnSpc>
          <a:spcPct val="90000"/>
        </a:lnSpc>
        <a:spcBef>
          <a:spcPct val="0"/>
        </a:spcBef>
        <a:buNone/>
        <a:defRPr sz="43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13" indent="-228513" algn="l" defTabSz="91405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62" kern="1200">
          <a:solidFill>
            <a:schemeClr val="tx1"/>
          </a:solidFill>
          <a:latin typeface="+mn-lt"/>
          <a:ea typeface="+mn-ea"/>
          <a:cs typeface="+mn-cs"/>
        </a:defRPr>
      </a:lvl1pPr>
      <a:lvl2pPr marL="685539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2pPr>
      <a:lvl3pPr marL="1142566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92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18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45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71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97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23" indent="-228513" algn="l" defTabSz="9140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6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2pPr>
      <a:lvl3pPr marL="914053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9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05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31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58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84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10" algn="l" defTabSz="914053" rtl="0" eaLnBrk="1" latinLnBrk="0" hangingPunct="1">
        <a:defRPr sz="1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095469" y="6356941"/>
            <a:ext cx="1463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sz="1000" dirty="0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34132" y="6402808"/>
            <a:ext cx="499729" cy="150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51">
              <a:defRPr/>
            </a:pPr>
            <a:fld id="{C3837181-38C6-AD4F-B8BA-B444770388BB}" type="slidenum">
              <a:rPr lang="en-US" sz="975">
                <a:solidFill>
                  <a:srgbClr val="1D1D1B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890251">
                <a:defRPr/>
              </a:pPr>
              <a:t>‹#›</a:t>
            </a:fld>
            <a:endParaRPr lang="en-US" sz="975" dirty="0">
              <a:solidFill>
                <a:srgbClr val="1D1D1B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/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186C</a:t>
                </a:r>
              </a:p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200/16/46</a:t>
                </a:r>
              </a:p>
            </p:txBody>
          </p:sp>
          <p:sp>
            <p:nvSpPr>
              <p:cNvPr id="45" name="矩形 9"/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kumimoji="1" lang="en-US" altLang="en-US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ANTONE</a:t>
                </a:r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185C</a:t>
                </a:r>
              </a:p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199/0/11</a:t>
                </a:r>
              </a:p>
            </p:txBody>
          </p:sp>
          <p:sp>
            <p:nvSpPr>
              <p:cNvPr id="46" name="文本框 31"/>
              <p:cNvSpPr txBox="1"/>
              <p:nvPr userDrawn="1"/>
            </p:nvSpPr>
            <p:spPr>
              <a:xfrm>
                <a:off x="12326823" y="2207613"/>
                <a:ext cx="38487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913746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/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234/90/79</a:t>
                </a:r>
              </a:p>
            </p:txBody>
          </p:sp>
          <p:sp>
            <p:nvSpPr>
              <p:cNvPr id="29" name="矩形 13"/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120/0/15</a:t>
                </a:r>
              </a:p>
            </p:txBody>
          </p:sp>
          <p:sp>
            <p:nvSpPr>
              <p:cNvPr id="30" name="文本框 15"/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 defTabSz="913746"/>
                <a:r>
                  <a:rPr kumimoji="1" lang="zh-CN" altLang="en-US" sz="1000" dirty="0">
                    <a:solidFill>
                      <a:srgbClr val="1D1D1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/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248/181/60</a:t>
                </a:r>
              </a:p>
            </p:txBody>
          </p:sp>
          <p:sp>
            <p:nvSpPr>
              <p:cNvPr id="32" name="矩形 17"/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235/92/1</a:t>
                </a:r>
              </a:p>
            </p:txBody>
          </p:sp>
          <p:sp>
            <p:nvSpPr>
              <p:cNvPr id="33" name="矩形 18"/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137/137/137</a:t>
                </a:r>
              </a:p>
            </p:txBody>
          </p:sp>
          <p:sp>
            <p:nvSpPr>
              <p:cNvPr id="34" name="矩形 19"/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35/24/21</a:t>
                </a:r>
              </a:p>
            </p:txBody>
          </p:sp>
          <p:sp>
            <p:nvSpPr>
              <p:cNvPr id="35" name="矩形 22"/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221/221/221</a:t>
                </a:r>
              </a:p>
            </p:txBody>
          </p:sp>
          <p:sp>
            <p:nvSpPr>
              <p:cNvPr id="36" name="矩形 12"/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233/140/128</a:t>
                </a:r>
              </a:p>
            </p:txBody>
          </p:sp>
          <p:sp>
            <p:nvSpPr>
              <p:cNvPr id="37" name="矩形 13"/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159/0/1</a:t>
                </a:r>
              </a:p>
            </p:txBody>
          </p:sp>
          <p:sp>
            <p:nvSpPr>
              <p:cNvPr id="38" name="矩形 16"/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245/220/87</a:t>
                </a:r>
              </a:p>
            </p:txBody>
          </p:sp>
          <p:sp>
            <p:nvSpPr>
              <p:cNvPr id="39" name="矩形 17"/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240/133/0</a:t>
                </a:r>
              </a:p>
            </p:txBody>
          </p:sp>
          <p:sp>
            <p:nvSpPr>
              <p:cNvPr id="40" name="矩形 18"/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181/181/181</a:t>
                </a:r>
              </a:p>
            </p:txBody>
          </p:sp>
          <p:sp>
            <p:nvSpPr>
              <p:cNvPr id="42" name="矩形 19"/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89/87/87</a:t>
                </a:r>
              </a:p>
            </p:txBody>
          </p:sp>
          <p:sp>
            <p:nvSpPr>
              <p:cNvPr id="43" name="矩形 22"/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913746"/>
                <a:r>
                  <a:rPr kumimoji="1" lang="en-US" altLang="zh-CN" sz="700" b="1" dirty="0">
                    <a:solidFill>
                      <a:srgbClr val="666666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RGB 255/255/255</a:t>
                </a: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00" y="6321130"/>
            <a:ext cx="1269075" cy="2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43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6790" rtl="0" eaLnBrk="1" latinLnBrk="0" hangingPunct="1">
        <a:lnSpc>
          <a:spcPct val="90000"/>
        </a:lnSpc>
        <a:spcBef>
          <a:spcPct val="0"/>
        </a:spcBef>
        <a:buNone/>
        <a:defRPr sz="57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539" indent="-296539" algn="l" defTabSz="118679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251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483963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2077676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671388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00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12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525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237" indent="-296539" algn="l" defTabSz="118679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12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25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37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849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562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639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351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063" algn="l" defTabSz="118679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gsoft.com/doc/article/103107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996" y="907092"/>
            <a:ext cx="10740554" cy="690255"/>
          </a:xfrm>
        </p:spPr>
        <p:txBody>
          <a:bodyPr>
            <a:normAutofit/>
          </a:bodyPr>
          <a:lstStyle/>
          <a:p>
            <a:r>
              <a:rPr lang="zh-CN" altLang="en-US" dirty="0"/>
              <a:t>外网笔记本或蓝区</a:t>
            </a:r>
            <a:r>
              <a:rPr lang="en-US" altLang="zh-CN" dirty="0"/>
              <a:t>PC</a:t>
            </a:r>
            <a:r>
              <a:rPr lang="zh-CN" altLang="en-US" dirty="0"/>
              <a:t>机登录公司</a:t>
            </a:r>
            <a:r>
              <a:rPr lang="en-US" altLang="zh-CN" dirty="0" err="1"/>
              <a:t>linux</a:t>
            </a:r>
            <a:r>
              <a:rPr lang="zh-CN" altLang="en-US" dirty="0"/>
              <a:t>服务器的方法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 txBox="1">
            <a:spLocks/>
          </p:cNvSpPr>
          <p:nvPr/>
        </p:nvSpPr>
        <p:spPr bwMode="auto">
          <a:xfrm>
            <a:off x="141805" y="21484"/>
            <a:ext cx="11947704" cy="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37" tIns="39118" rIns="78237" bIns="39118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72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44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716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88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蓝区服务器需要通过</a:t>
            </a:r>
            <a:r>
              <a:rPr lang="en-US" altLang="zh-CN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登录链接</a:t>
            </a:r>
            <a:endParaRPr lang="en-US" altLang="zh-CN" sz="2798" dirty="0">
              <a:solidFill>
                <a:srgbClr val="C00000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1181E7C-6E22-4428-B16C-D18BD5A8DA65}"/>
              </a:ext>
            </a:extLst>
          </p:cNvPr>
          <p:cNvSpPr/>
          <p:nvPr/>
        </p:nvSpPr>
        <p:spPr>
          <a:xfrm>
            <a:off x="252900" y="907055"/>
            <a:ext cx="12152312" cy="38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UniVPN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 Client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远程接入终端方案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(leagsoft.com)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586507E-9926-4993-B1D3-8B8AE69DD0DB}"/>
              </a:ext>
            </a:extLst>
          </p:cNvPr>
          <p:cNvSpPr txBox="1"/>
          <p:nvPr/>
        </p:nvSpPr>
        <p:spPr>
          <a:xfrm>
            <a:off x="252900" y="1543226"/>
            <a:ext cx="1665288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一、下载</a:t>
            </a:r>
            <a:r>
              <a:rPr lang="en-US" altLang="zh-CN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客户端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C09222A-2D71-45F7-90AA-9D932176AB62}"/>
              </a:ext>
            </a:extLst>
          </p:cNvPr>
          <p:cNvSpPr txBox="1"/>
          <p:nvPr/>
        </p:nvSpPr>
        <p:spPr>
          <a:xfrm>
            <a:off x="6192227" y="1543226"/>
            <a:ext cx="1665288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zh-CN" altLang="en-US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r>
              <a:rPr lang="zh-CN" altLang="en-US" sz="1167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zh-CN" altLang="en-US" sz="1167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D32D5E2B-5DC2-41A8-A287-1632B5A56ED3}"/>
              </a:ext>
            </a:extLst>
          </p:cNvPr>
          <p:cNvSpPr/>
          <p:nvPr/>
        </p:nvSpPr>
        <p:spPr>
          <a:xfrm>
            <a:off x="6320510" y="1944349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4048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打开客户端，选择“新建连接”，选择</a:t>
            </a:r>
            <a:r>
              <a:rPr lang="en-US" altLang="zh-CN" sz="1200" dirty="0">
                <a:solidFill>
                  <a:srgbClr val="4048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L2TP/IPSec</a:t>
            </a:r>
          </a:p>
          <a:p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274DD47-6EF0-4A5C-A41D-7079A289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8" y="2170171"/>
            <a:ext cx="5475466" cy="251765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3C25D1A-89CE-4D43-A87B-632407176F93}"/>
              </a:ext>
            </a:extLst>
          </p:cNvPr>
          <p:cNvSpPr/>
          <p:nvPr/>
        </p:nvSpPr>
        <p:spPr>
          <a:xfrm>
            <a:off x="1569185" y="4075284"/>
            <a:ext cx="447622" cy="21470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23D84AF-30A8-44DB-B44E-090C9A415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86" y="2288092"/>
            <a:ext cx="4467660" cy="25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 txBox="1">
            <a:spLocks/>
          </p:cNvSpPr>
          <p:nvPr/>
        </p:nvSpPr>
        <p:spPr bwMode="auto">
          <a:xfrm>
            <a:off x="141805" y="21484"/>
            <a:ext cx="11947704" cy="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37" tIns="39118" rIns="78237" bIns="39118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72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44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716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88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蓝区服务器需要通过</a:t>
            </a:r>
            <a:r>
              <a:rPr lang="en-US" altLang="zh-CN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登录链接</a:t>
            </a:r>
            <a:endParaRPr lang="en-US" altLang="zh-CN" sz="2798" dirty="0">
              <a:solidFill>
                <a:srgbClr val="C00000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941A4FE-DFB7-4881-8F6C-6FB1C18A6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381" y="1181830"/>
            <a:ext cx="4616437" cy="50161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0AD7E0A9-541D-4B17-A2DC-30EEDB008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" y="1240510"/>
            <a:ext cx="4519117" cy="49104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419386B-71AF-4F0A-9399-99BEEC06EF05}"/>
              </a:ext>
            </a:extLst>
          </p:cNvPr>
          <p:cNvSpPr txBox="1"/>
          <p:nvPr/>
        </p:nvSpPr>
        <p:spPr>
          <a:xfrm>
            <a:off x="211137" y="833179"/>
            <a:ext cx="1665288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三、</a:t>
            </a:r>
            <a:r>
              <a:rPr lang="en-US" altLang="zh-CN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L2TP</a:t>
            </a:r>
            <a:r>
              <a:rPr lang="zh-CN" altLang="en-US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设置</a:t>
            </a:r>
            <a:endParaRPr lang="zh-CN" altLang="en-US" sz="1167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C08B44-4065-40D3-BC30-78B1686E7741}"/>
              </a:ext>
            </a:extLst>
          </p:cNvPr>
          <p:cNvSpPr txBox="1"/>
          <p:nvPr/>
        </p:nvSpPr>
        <p:spPr>
          <a:xfrm>
            <a:off x="2880307" y="5116099"/>
            <a:ext cx="2006790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运维管理员提供，邮件发出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endParaRPr lang="zh-CN" altLang="en-US" sz="1167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D5F8DAC-A4D5-433C-AFA2-81DDAA93085F}"/>
              </a:ext>
            </a:extLst>
          </p:cNvPr>
          <p:cNvSpPr txBox="1"/>
          <p:nvPr/>
        </p:nvSpPr>
        <p:spPr>
          <a:xfrm>
            <a:off x="8010602" y="2376768"/>
            <a:ext cx="2029263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运维管理员提供，邮件发出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endParaRPr lang="zh-CN" altLang="en-US" sz="1167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25053E75-FE9C-47A9-9EE4-76BF13F19988}"/>
              </a:ext>
            </a:extLst>
          </p:cNvPr>
          <p:cNvSpPr txBox="1"/>
          <p:nvPr/>
        </p:nvSpPr>
        <p:spPr>
          <a:xfrm>
            <a:off x="2880307" y="3861134"/>
            <a:ext cx="2006790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运维管理员提供，邮件发出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endParaRPr lang="zh-CN" altLang="en-US" sz="1167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C627723-312A-4CFF-B915-939E07398AC8}"/>
              </a:ext>
            </a:extLst>
          </p:cNvPr>
          <p:cNvSpPr/>
          <p:nvPr/>
        </p:nvSpPr>
        <p:spPr>
          <a:xfrm>
            <a:off x="2073387" y="2998513"/>
            <a:ext cx="1977728" cy="42728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E402545F-3844-4A65-B798-878A14DED8CF}"/>
              </a:ext>
            </a:extLst>
          </p:cNvPr>
          <p:cNvSpPr txBox="1"/>
          <p:nvPr/>
        </p:nvSpPr>
        <p:spPr>
          <a:xfrm>
            <a:off x="2248403" y="2240801"/>
            <a:ext cx="631904" cy="271934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E8D4CDD-5D67-4154-8C2B-9F0EBD54E075}"/>
              </a:ext>
            </a:extLst>
          </p:cNvPr>
          <p:cNvSpPr txBox="1"/>
          <p:nvPr/>
        </p:nvSpPr>
        <p:spPr>
          <a:xfrm>
            <a:off x="2855672" y="3066774"/>
            <a:ext cx="1976140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LNS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地址：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123.60.114.11</a:t>
            </a:r>
            <a:endParaRPr lang="zh-CN" altLang="en-US" sz="1167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78F5ACF-F7E0-48AC-A8B8-03352C6FE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939" y="794759"/>
            <a:ext cx="4465373" cy="4852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4428FE2-32B7-45AC-B1F1-F588CFFD3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82" y="734938"/>
            <a:ext cx="4582342" cy="49791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05708BD-EF38-4B23-9225-F2A3F8C13FEE}"/>
              </a:ext>
            </a:extLst>
          </p:cNvPr>
          <p:cNvSpPr txBox="1"/>
          <p:nvPr/>
        </p:nvSpPr>
        <p:spPr>
          <a:xfrm>
            <a:off x="7754650" y="3800933"/>
            <a:ext cx="2853877" cy="116993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r>
              <a:rPr lang="en-US" altLang="zh-CN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BMC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OS IP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167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段根据运维管理员提供设备</a:t>
            </a:r>
            <a:r>
              <a:rPr lang="en-US" altLang="zh-CN" sz="1167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判断，这里是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90.90.66.0 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掩码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255.255.254.0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192.168.88.0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89.0</a:t>
            </a:r>
            <a:r>
              <a:rPr lang="zh-CN" altLang="en-US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的掩码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</a:t>
            </a:r>
            <a:r>
              <a:rPr lang="en-US" altLang="zh-CN" sz="1167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255.255.254.0 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192.168.99.0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掩码是</a:t>
            </a:r>
            <a:r>
              <a:rPr lang="en-US" altLang="zh-CN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255.255.255.0 </a:t>
            </a:r>
            <a:r>
              <a:rPr lang="zh-CN" altLang="en-US" sz="1167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zh-CN" altLang="en-US" sz="1167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DB3D4D72-BFDA-4821-B239-536F37DFD9D9}"/>
              </a:ext>
            </a:extLst>
          </p:cNvPr>
          <p:cNvSpPr txBox="1">
            <a:spLocks/>
          </p:cNvSpPr>
          <p:nvPr/>
        </p:nvSpPr>
        <p:spPr bwMode="auto">
          <a:xfrm>
            <a:off x="141805" y="21484"/>
            <a:ext cx="11947704" cy="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37" tIns="39118" rIns="78237" bIns="39118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72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44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716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88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蓝区服务器需要通过</a:t>
            </a:r>
            <a:r>
              <a:rPr lang="en-US" altLang="zh-CN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登录链接</a:t>
            </a:r>
            <a:endParaRPr lang="en-US" altLang="zh-CN" sz="2798" dirty="0">
              <a:solidFill>
                <a:srgbClr val="C00000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 txBox="1">
            <a:spLocks/>
          </p:cNvSpPr>
          <p:nvPr/>
        </p:nvSpPr>
        <p:spPr bwMode="auto">
          <a:xfrm>
            <a:off x="141805" y="21484"/>
            <a:ext cx="11947704" cy="6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8237" tIns="39118" rIns="78237" bIns="39118" numCol="1" anchor="ctr" anchorCtr="0" compatLnSpc="1">
            <a:prstTxWarp prst="textNoShape">
              <a:avLst/>
            </a:prstTxWarp>
          </a:bodyPr>
          <a:lstStyle>
            <a:lvl1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2pPr>
            <a:lvl3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3pPr>
            <a:lvl4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4pPr>
            <a:lvl5pPr algn="l" defTabSz="784225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5pPr>
            <a:lvl6pPr marL="4572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6pPr>
            <a:lvl7pPr marL="9144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7pPr>
            <a:lvl8pPr marL="13716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8pPr>
            <a:lvl9pPr marL="1828800" algn="l" defTabSz="784225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蓝区服务器需要通过</a:t>
            </a:r>
            <a:r>
              <a:rPr lang="en-US" altLang="zh-CN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VPN</a:t>
            </a:r>
            <a:r>
              <a:rPr lang="zh-CN" altLang="en-US" sz="2798" dirty="0">
                <a:solidFill>
                  <a:srgbClr val="C00000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登录链接</a:t>
            </a:r>
            <a:endParaRPr lang="en-US" altLang="zh-CN" sz="2798" dirty="0">
              <a:solidFill>
                <a:srgbClr val="C00000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4E401CF-8392-4732-A73E-B309C9CD22DD}"/>
              </a:ext>
            </a:extLst>
          </p:cNvPr>
          <p:cNvSpPr txBox="1"/>
          <p:nvPr/>
        </p:nvSpPr>
        <p:spPr>
          <a:xfrm>
            <a:off x="2466245" y="850812"/>
            <a:ext cx="1665288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四、登录</a:t>
            </a:r>
            <a:r>
              <a:rPr lang="en-US" altLang="zh-CN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VPN</a:t>
            </a:r>
            <a:endParaRPr lang="zh-CN" altLang="en-US" sz="1167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1285B39-D24F-48A0-BF8D-C1519B4DA918}"/>
              </a:ext>
            </a:extLst>
          </p:cNvPr>
          <p:cNvSpPr txBox="1"/>
          <p:nvPr/>
        </p:nvSpPr>
        <p:spPr>
          <a:xfrm>
            <a:off x="2858970" y="5125831"/>
            <a:ext cx="1682138" cy="27193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1167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五、进入</a:t>
            </a:r>
            <a:r>
              <a:rPr lang="en-US" altLang="zh-CN" sz="1167" b="1" dirty="0" err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iBMC</a:t>
            </a:r>
            <a:endParaRPr lang="en-US" altLang="zh-CN" sz="1167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F3A0D09-142B-4640-A3F1-8D257B179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969" y="1330648"/>
            <a:ext cx="4314709" cy="30144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BC92650-4B55-4F7C-9C00-6C454E1928E1}"/>
              </a:ext>
            </a:extLst>
          </p:cNvPr>
          <p:cNvSpPr txBox="1"/>
          <p:nvPr/>
        </p:nvSpPr>
        <p:spPr>
          <a:xfrm>
            <a:off x="3803842" y="2699399"/>
            <a:ext cx="2634317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运维管理员提供，邮件发出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37A6C96-5952-4AD5-8C20-95190F372C0F}"/>
              </a:ext>
            </a:extLst>
          </p:cNvPr>
          <p:cNvSpPr txBox="1"/>
          <p:nvPr/>
        </p:nvSpPr>
        <p:spPr>
          <a:xfrm>
            <a:off x="3803842" y="3088758"/>
            <a:ext cx="2634317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运维管理员提供，邮件发出</a:t>
            </a:r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4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77E3B732-DDF7-4011-B681-28F511DF8898}"/>
    </a:ext>
  </a:extLst>
</a:theme>
</file>

<file path=ppt/theme/theme10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/>
        </a:solidFill>
      </a:spPr>
      <a:bodyPr wrap="square" rtlCol="0">
        <a:spAutoFit/>
      </a:bodyPr>
      <a:lstStyle>
        <a:defPPr eaLnBrk="1" fontAlgn="auto" hangingPunct="1">
          <a:spcBef>
            <a:spcPts val="0"/>
          </a:spcBef>
          <a:spcAft>
            <a:spcPts val="0"/>
          </a:spcAft>
          <a:defRPr sz="1167" b="1" dirty="0" smtClean="0">
            <a:solidFill>
              <a:srgbClr val="0000FF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_白色_16_9" id="{ECD77E1A-98BB-4C1F-89DA-DDADC6329B16}" vid="{D5E87261-FBEE-48EA-9221-D343D8678DA8}"/>
    </a:ext>
  </a:extLst>
</a:theme>
</file>

<file path=ppt/theme/theme12.xml><?xml version="1.0" encoding="utf-8"?>
<a:theme xmlns:a="http://schemas.openxmlformats.org/drawingml/2006/main" name="5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002891D3-441F-4843-9EAC-D44E0F2301F5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AFFA82CF-250F-4604-B0DF-1F7FF8D51155}"/>
    </a:ext>
  </a:extLst>
</a:theme>
</file>

<file path=ppt/theme/theme5.xml><?xml version="1.0" encoding="utf-8"?>
<a:theme xmlns:a="http://schemas.openxmlformats.org/drawingml/2006/main" name="1_Blank">
  <a:themeElements>
    <a:clrScheme name="default 4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99CCFF"/>
      </a:accent1>
      <a:accent2>
        <a:srgbClr val="6699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5C8A00"/>
      </a:accent6>
      <a:hlink>
        <a:srgbClr val="FF9900"/>
      </a:hlink>
      <a:folHlink>
        <a:srgbClr val="DDDDD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65000"/>
            </a:schemeClr>
          </a:solidFill>
          <a:prstDash val="solid"/>
          <a:round/>
          <a:headEnd/>
          <a:tailEnd/>
        </a:ln>
        <a:effectLst/>
      </a:spPr>
      <a:bodyPr wrap="square" lIns="91424" tIns="45712" rIns="91424" bIns="45712" rtlCol="0" anchor="ctr"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1400" kern="0" smtClean="0">
            <a:solidFill>
              <a:sysClr val="windowText" lastClr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8C369707-351A-4EBF-95E2-2F9ECEE759F0}" vid="{7C33AA1C-A1F8-4EFE-AD9D-F2ECDC3704D5}"/>
    </a:ext>
  </a:extLst>
</a:theme>
</file>

<file path=ppt/theme/theme6.xml><?xml version="1.0" encoding="utf-8"?>
<a:theme xmlns:a="http://schemas.openxmlformats.org/drawingml/2006/main" name="2_Blank">
  <a:themeElements>
    <a:clrScheme name="default 4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99CCFF"/>
      </a:accent1>
      <a:accent2>
        <a:srgbClr val="6699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5C8A00"/>
      </a:accent6>
      <a:hlink>
        <a:srgbClr val="FF9900"/>
      </a:hlink>
      <a:folHlink>
        <a:srgbClr val="DDDDD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65000"/>
            </a:schemeClr>
          </a:solidFill>
          <a:prstDash val="solid"/>
          <a:round/>
          <a:headEnd/>
          <a:tailEnd/>
        </a:ln>
        <a:effectLst/>
      </a:spPr>
      <a:bodyPr wrap="square" lIns="91424" tIns="45712" rIns="91424" bIns="45712" rtlCol="0" anchor="ctr"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1400" kern="0" smtClean="0">
            <a:solidFill>
              <a:sysClr val="windowText" lastClr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8C369707-351A-4EBF-95E2-2F9ECEE759F0}" vid="{7C33AA1C-A1F8-4EFE-AD9D-F2ECDC3704D5}"/>
    </a:ext>
  </a:extLst>
</a:theme>
</file>

<file path=ppt/theme/theme7.xml><?xml version="1.0" encoding="utf-8"?>
<a:theme xmlns:a="http://schemas.openxmlformats.org/drawingml/2006/main" name="3_Blank">
  <a:themeElements>
    <a:clrScheme name="default 4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99CCFF"/>
      </a:accent1>
      <a:accent2>
        <a:srgbClr val="669900"/>
      </a:accent2>
      <a:accent3>
        <a:srgbClr val="FFFFFF"/>
      </a:accent3>
      <a:accent4>
        <a:srgbClr val="000000"/>
      </a:accent4>
      <a:accent5>
        <a:srgbClr val="CAE2FF"/>
      </a:accent5>
      <a:accent6>
        <a:srgbClr val="5C8A00"/>
      </a:accent6>
      <a:hlink>
        <a:srgbClr val="FF9900"/>
      </a:hlink>
      <a:folHlink>
        <a:srgbClr val="DDDDD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bg1">
              <a:lumMod val="65000"/>
            </a:schemeClr>
          </a:solidFill>
          <a:prstDash val="solid"/>
          <a:round/>
          <a:headEnd/>
          <a:tailEnd/>
        </a:ln>
        <a:effectLst/>
      </a:spPr>
      <a:bodyPr wrap="square" lIns="91424" tIns="45712" rIns="91424" bIns="45712" rtlCol="0" anchor="ctr">
        <a:noAutofit/>
      </a:bodyPr>
      <a:lstStyle>
        <a:defPPr algn="ctr" fontAlgn="auto">
          <a:spcBef>
            <a:spcPts val="0"/>
          </a:spcBef>
          <a:spcAft>
            <a:spcPts val="0"/>
          </a:spcAft>
          <a:defRPr sz="1400" kern="0" smtClean="0">
            <a:solidFill>
              <a:sysClr val="windowText" lastClr="00000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9200" tIns="39600" rIns="79200" bIns="39600" numCol="1" anchor="t" anchorCtr="0" compatLnSpc="1">
        <a:prstTxWarp prst="textNoShape">
          <a:avLst/>
        </a:prstTxWarp>
        <a:spAutoFit/>
      </a:bodyPr>
      <a:lstStyle>
        <a:defPPr marL="0" marR="0" indent="0" algn="l" defTabSz="8016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969696"/>
        </a:lt2>
        <a:accent1>
          <a:srgbClr val="DDDDDD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8C369707-351A-4EBF-95E2-2F9ECEE759F0}" vid="{7C33AA1C-A1F8-4EFE-AD9D-F2ECDC3704D5}"/>
    </a:ext>
  </a:extLst>
</a:theme>
</file>

<file path=ppt/theme/theme8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/>
        </a:solidFill>
      </a:spPr>
      <a:bodyPr wrap="square" rtlCol="0">
        <a:spAutoFit/>
      </a:bodyPr>
      <a:lstStyle>
        <a:defPPr eaLnBrk="1" fontAlgn="auto" hangingPunct="1">
          <a:spcBef>
            <a:spcPts val="0"/>
          </a:spcBef>
          <a:spcAft>
            <a:spcPts val="0"/>
          </a:spcAft>
          <a:defRPr sz="1167" b="1" dirty="0" smtClean="0">
            <a:solidFill>
              <a:srgbClr val="0000FF"/>
            </a:solidFill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103175</TotalTime>
  <Words>172</Words>
  <Application>Microsoft Office PowerPoint</Application>
  <PresentationFormat>自定义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5</vt:i4>
      </vt:variant>
    </vt:vector>
  </HeadingPairs>
  <TitlesOfParts>
    <vt:vector size="33" baseType="lpstr">
      <vt:lpstr>FrutigerNext LT Bold</vt:lpstr>
      <vt:lpstr>FrutigerNext LT Light</vt:lpstr>
      <vt:lpstr>FrutigerNext LT Medium</vt:lpstr>
      <vt:lpstr>FrutigerNext LT Regular</vt:lpstr>
      <vt:lpstr>ＭＳ Ｐゴシック</vt:lpstr>
      <vt:lpstr>ＭＳ Ｐゴシック</vt:lpstr>
      <vt:lpstr>等线</vt:lpstr>
      <vt:lpstr>黑体</vt:lpstr>
      <vt:lpstr>华文细黑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封面页_图片版 </vt:lpstr>
      <vt:lpstr>目录页</vt:lpstr>
      <vt:lpstr>章节页</vt:lpstr>
      <vt:lpstr>结束页</vt:lpstr>
      <vt:lpstr>1_Blank</vt:lpstr>
      <vt:lpstr>2_Blank</vt:lpstr>
      <vt:lpstr>3_Blank</vt:lpstr>
      <vt:lpstr>18_自定义设计方案</vt:lpstr>
      <vt:lpstr>3_Chart page</vt:lpstr>
      <vt:lpstr>4_Chart page</vt:lpstr>
      <vt:lpstr>1_章节页</vt:lpstr>
      <vt:lpstr>5_Chart page</vt:lpstr>
      <vt:lpstr>外网笔记本或蓝区PC机登录公司linux服务器的方法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Space交付进展&amp;计划</dc:title>
  <dc:creator>Liyang (Isaac, CBG)</dc:creator>
  <cp:lastModifiedBy>Chengliming</cp:lastModifiedBy>
  <cp:revision>1040</cp:revision>
  <dcterms:created xsi:type="dcterms:W3CDTF">2019-10-28T02:57:13Z</dcterms:created>
  <dcterms:modified xsi:type="dcterms:W3CDTF">2024-08-08T08:19:09Z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(3)p5hipyfqDh3CCctEb8SiIsqf9zHWDvZElA21ceXr7uRLTznz6tpNWG/dYLD+m+8xC8jKgwaP
imsGZ8UM+yIDy5G5lUl395DfcEsL7MKEzB9sR+qGCCnGukEzVlrT5N1667tHrecHz2Btg+nm
O2WAK4x88cWaXnNwNrXydY8uTbknOI+JszoTvmQP/v7uEM4lkq8ea77fw9JIiBJgYahpJ88J
B5Q5/i0Tm8Faa3X/TV</vt:lpwstr>
  </property>
  <property fmtid="{D5CDD505-2E9C-101B-9397-08002B2CF9AE}" pid="3" name="_2015_ms_pID_7253431">
    <vt:lpwstr>VzW1GcD/jUbrdz1eRdAp9DDay5kSKSX4LFIUg3xlIe+Y2SSZiNESOF
RexPWrnkAN1UVV3kULDBnIqu1fbFyQ6YQNK8xno+OIQpx3rYFYUqZGJoOdUmvNRh0Y9U5X+l
kpeMMGR07FLiV8Zcp2T5RgK0GI0Pk/J8kCL9xrw+gv/hjHGFC7rJ01H/CW1P4CN8p8f2Jsmf
8NB/Yl+X4a5BsIfIKJoHtYqvs6VCDkK+Y5nd</vt:lpwstr>
  </property>
  <property fmtid="{D5CDD505-2E9C-101B-9397-08002B2CF9AE}" pid="4" name="_2015_ms_pID_7253432">
    <vt:lpwstr>V6S+VLI5s+gj+ILvomDRRDY=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1667959389</vt:lpwstr>
  </property>
</Properties>
</file>