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5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86" name="PlaceHolder 2"/>
          <p:cNvSpPr>
            <a:spLocks noGrp="1"/>
          </p:cNvSpPr>
          <p:nvPr>
            <p:ph type="hdr"/>
          </p:nvPr>
        </p:nvSpPr>
        <p:spPr>
          <a:xfrm>
            <a:off x="-360" y="0"/>
            <a:ext cx="2971800" cy="457200"/>
          </a:xfrm>
          <a:prstGeom prst="rect">
            <a:avLst/>
          </a:prstGeom>
        </p:spPr>
        <p:txBody>
          <a:bodyPr lIns="90000" rIns="90000" tIns="46800" bIns="468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&lt;Kopfzeile&gt;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3885840" y="0"/>
            <a:ext cx="2971800" cy="457200"/>
          </a:xfrm>
          <a:prstGeom prst="rect">
            <a:avLst/>
          </a:prstGeom>
        </p:spPr>
        <p:txBody>
          <a:bodyPr lIns="90000" rIns="90000" tIns="46800" bIns="46800"/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&lt;Datum/Uhrzeit&gt;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Format der Notizen mittels Klicken bearbeiten</a:t>
            </a:r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ftr"/>
          </p:nvPr>
        </p:nvSpPr>
        <p:spPr>
          <a:xfrm>
            <a:off x="-360" y="8686800"/>
            <a:ext cx="2971800" cy="457200"/>
          </a:xfrm>
          <a:prstGeom prst="rect">
            <a:avLst/>
          </a:prstGeom>
        </p:spPr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&lt;Fußzeile&gt;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sldNum"/>
          </p:nvPr>
        </p:nvSpPr>
        <p:spPr>
          <a:xfrm>
            <a:off x="3885840" y="8686800"/>
            <a:ext cx="2971800" cy="457200"/>
          </a:xfrm>
          <a:prstGeom prst="rect">
            <a:avLst/>
          </a:prstGeom>
        </p:spPr>
        <p:txBody>
          <a:bodyPr lIns="90000" rIns="90000" tIns="46800" bIns="46800" anchor="b"/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37ED21B1-8F83-45F5-A19E-00F538633FD9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&lt;Foliennummer&gt;</a:t>
            </a:fld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09280" y="914400"/>
            <a:ext cx="7800840" cy="657360"/>
          </a:xfrm>
          <a:prstGeom prst="rect">
            <a:avLst/>
          </a:prstGeom>
        </p:spPr>
        <p:txBody>
          <a:bodyPr lIns="90000" rIns="90000" tIns="46800" bIns="46800" anchor="ctr"/>
          <a:p>
            <a:endParaRPr b="1" lang="fr-FR" sz="2000" spc="-1" strike="noStrike">
              <a:solidFill>
                <a:srgbClr val="a3263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09280" y="1752480"/>
            <a:ext cx="7543800" cy="1744560"/>
          </a:xfrm>
          <a:prstGeom prst="rect">
            <a:avLst/>
          </a:prstGeom>
        </p:spPr>
        <p:txBody>
          <a:bodyPr lIns="90000" rIns="90000" tIns="46800" bIns="4680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09280" y="3663000"/>
            <a:ext cx="7543800" cy="1744560"/>
          </a:xfrm>
          <a:prstGeom prst="rect">
            <a:avLst/>
          </a:prstGeom>
        </p:spPr>
        <p:txBody>
          <a:bodyPr lIns="90000" rIns="90000" tIns="46800" bIns="4680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09280" y="914400"/>
            <a:ext cx="7800840" cy="657360"/>
          </a:xfrm>
          <a:prstGeom prst="rect">
            <a:avLst/>
          </a:prstGeom>
        </p:spPr>
        <p:txBody>
          <a:bodyPr lIns="90000" rIns="90000" tIns="46800" bIns="46800" anchor="ctr"/>
          <a:p>
            <a:endParaRPr b="1" lang="fr-FR" sz="2000" spc="-1" strike="noStrike">
              <a:solidFill>
                <a:srgbClr val="a3263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09280" y="1752480"/>
            <a:ext cx="3681360" cy="1744560"/>
          </a:xfrm>
          <a:prstGeom prst="rect">
            <a:avLst/>
          </a:prstGeom>
        </p:spPr>
        <p:txBody>
          <a:bodyPr lIns="90000" rIns="90000" tIns="46800" bIns="4680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360" cy="1744560"/>
          </a:xfrm>
          <a:prstGeom prst="rect">
            <a:avLst/>
          </a:prstGeom>
        </p:spPr>
        <p:txBody>
          <a:bodyPr lIns="90000" rIns="90000" tIns="46800" bIns="4680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960" y="3663000"/>
            <a:ext cx="3681360" cy="1744560"/>
          </a:xfrm>
          <a:prstGeom prst="rect">
            <a:avLst/>
          </a:prstGeom>
        </p:spPr>
        <p:txBody>
          <a:bodyPr lIns="90000" rIns="90000" tIns="46800" bIns="4680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09280" y="3663000"/>
            <a:ext cx="3681360" cy="1744560"/>
          </a:xfrm>
          <a:prstGeom prst="rect">
            <a:avLst/>
          </a:prstGeom>
        </p:spPr>
        <p:txBody>
          <a:bodyPr lIns="90000" rIns="90000" tIns="46800" bIns="4680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09280" y="914400"/>
            <a:ext cx="7800840" cy="657360"/>
          </a:xfrm>
          <a:prstGeom prst="rect">
            <a:avLst/>
          </a:prstGeom>
        </p:spPr>
        <p:txBody>
          <a:bodyPr lIns="90000" rIns="90000" tIns="46800" bIns="46800" anchor="ctr"/>
          <a:p>
            <a:endParaRPr b="1" lang="fr-FR" sz="2000" spc="-1" strike="noStrike">
              <a:solidFill>
                <a:srgbClr val="a3263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09280" y="1752480"/>
            <a:ext cx="7543800" cy="3657600"/>
          </a:xfrm>
          <a:prstGeom prst="rect">
            <a:avLst/>
          </a:prstGeom>
        </p:spPr>
        <p:txBody>
          <a:bodyPr lIns="90000" rIns="90000" tIns="46800" bIns="4680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809280" y="1752480"/>
            <a:ext cx="7543800" cy="3657600"/>
          </a:xfrm>
          <a:prstGeom prst="rect">
            <a:avLst/>
          </a:prstGeom>
        </p:spPr>
        <p:txBody>
          <a:bodyPr lIns="90000" rIns="90000" tIns="46800" bIns="4680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2288880" y="1752480"/>
            <a:ext cx="4584240" cy="36576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2288880" y="1752480"/>
            <a:ext cx="4584240" cy="3657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09280" y="914400"/>
            <a:ext cx="7800840" cy="657360"/>
          </a:xfrm>
          <a:prstGeom prst="rect">
            <a:avLst/>
          </a:prstGeom>
        </p:spPr>
        <p:txBody>
          <a:bodyPr lIns="90000" rIns="90000" tIns="46800" bIns="46800" anchor="ctr"/>
          <a:p>
            <a:endParaRPr b="1" lang="fr-FR" sz="2000" spc="-1" strike="noStrike">
              <a:solidFill>
                <a:srgbClr val="a3263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809280" y="1752480"/>
            <a:ext cx="7543800" cy="3657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09280" y="914400"/>
            <a:ext cx="7800840" cy="657360"/>
          </a:xfrm>
          <a:prstGeom prst="rect">
            <a:avLst/>
          </a:prstGeom>
        </p:spPr>
        <p:txBody>
          <a:bodyPr lIns="90000" rIns="90000" tIns="46800" bIns="46800" anchor="ctr"/>
          <a:p>
            <a:endParaRPr b="1" lang="fr-FR" sz="2000" spc="-1" strike="noStrike">
              <a:solidFill>
                <a:srgbClr val="a3263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09280" y="1752480"/>
            <a:ext cx="7543800" cy="3657600"/>
          </a:xfrm>
          <a:prstGeom prst="rect">
            <a:avLst/>
          </a:prstGeom>
        </p:spPr>
        <p:txBody>
          <a:bodyPr lIns="90000" rIns="90000" tIns="46800" bIns="4680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09280" y="914400"/>
            <a:ext cx="7800840" cy="657360"/>
          </a:xfrm>
          <a:prstGeom prst="rect">
            <a:avLst/>
          </a:prstGeom>
        </p:spPr>
        <p:txBody>
          <a:bodyPr lIns="90000" rIns="90000" tIns="46800" bIns="46800" anchor="ctr"/>
          <a:p>
            <a:endParaRPr b="1" lang="fr-FR" sz="2000" spc="-1" strike="noStrike">
              <a:solidFill>
                <a:srgbClr val="a3263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09280" y="1752480"/>
            <a:ext cx="3681360" cy="3657600"/>
          </a:xfrm>
          <a:prstGeom prst="rect">
            <a:avLst/>
          </a:prstGeom>
        </p:spPr>
        <p:txBody>
          <a:bodyPr lIns="90000" rIns="90000" tIns="46800" bIns="4680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360" cy="3657600"/>
          </a:xfrm>
          <a:prstGeom prst="rect">
            <a:avLst/>
          </a:prstGeom>
        </p:spPr>
        <p:txBody>
          <a:bodyPr lIns="90000" rIns="90000" tIns="46800" bIns="4680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09280" y="914400"/>
            <a:ext cx="7800840" cy="657360"/>
          </a:xfrm>
          <a:prstGeom prst="rect">
            <a:avLst/>
          </a:prstGeom>
        </p:spPr>
        <p:txBody>
          <a:bodyPr lIns="90000" rIns="90000" tIns="46800" bIns="46800" anchor="ctr"/>
          <a:p>
            <a:endParaRPr b="1" lang="fr-FR" sz="2000" spc="-1" strike="noStrike">
              <a:solidFill>
                <a:srgbClr val="a3263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809280" y="914400"/>
            <a:ext cx="7800840" cy="30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09280" y="914400"/>
            <a:ext cx="7800840" cy="657360"/>
          </a:xfrm>
          <a:prstGeom prst="rect">
            <a:avLst/>
          </a:prstGeom>
        </p:spPr>
        <p:txBody>
          <a:bodyPr lIns="90000" rIns="90000" tIns="46800" bIns="46800" anchor="ctr"/>
          <a:p>
            <a:endParaRPr b="1" lang="fr-FR" sz="2000" spc="-1" strike="noStrike">
              <a:solidFill>
                <a:srgbClr val="a3263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09280" y="1752480"/>
            <a:ext cx="3681360" cy="1744560"/>
          </a:xfrm>
          <a:prstGeom prst="rect">
            <a:avLst/>
          </a:prstGeom>
        </p:spPr>
        <p:txBody>
          <a:bodyPr lIns="90000" rIns="90000" tIns="46800" bIns="4680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09280" y="3663000"/>
            <a:ext cx="3681360" cy="1744560"/>
          </a:xfrm>
          <a:prstGeom prst="rect">
            <a:avLst/>
          </a:prstGeom>
        </p:spPr>
        <p:txBody>
          <a:bodyPr lIns="90000" rIns="90000" tIns="46800" bIns="4680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360" cy="3657600"/>
          </a:xfrm>
          <a:prstGeom prst="rect">
            <a:avLst/>
          </a:prstGeom>
        </p:spPr>
        <p:txBody>
          <a:bodyPr lIns="90000" rIns="90000" tIns="46800" bIns="4680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09280" y="914400"/>
            <a:ext cx="7800840" cy="657360"/>
          </a:xfrm>
          <a:prstGeom prst="rect">
            <a:avLst/>
          </a:prstGeom>
        </p:spPr>
        <p:txBody>
          <a:bodyPr lIns="90000" rIns="90000" tIns="46800" bIns="46800" anchor="ctr"/>
          <a:p>
            <a:endParaRPr b="1" lang="fr-FR" sz="2000" spc="-1" strike="noStrike">
              <a:solidFill>
                <a:srgbClr val="a3263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809280" y="1752480"/>
            <a:ext cx="7543800" cy="3657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09280" y="914400"/>
            <a:ext cx="7800840" cy="657360"/>
          </a:xfrm>
          <a:prstGeom prst="rect">
            <a:avLst/>
          </a:prstGeom>
        </p:spPr>
        <p:txBody>
          <a:bodyPr lIns="90000" rIns="90000" tIns="46800" bIns="46800" anchor="ctr"/>
          <a:p>
            <a:endParaRPr b="1" lang="fr-FR" sz="2000" spc="-1" strike="noStrike">
              <a:solidFill>
                <a:srgbClr val="a3263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09280" y="1752480"/>
            <a:ext cx="3681360" cy="3657600"/>
          </a:xfrm>
          <a:prstGeom prst="rect">
            <a:avLst/>
          </a:prstGeom>
        </p:spPr>
        <p:txBody>
          <a:bodyPr lIns="90000" rIns="90000" tIns="46800" bIns="4680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360" cy="1744560"/>
          </a:xfrm>
          <a:prstGeom prst="rect">
            <a:avLst/>
          </a:prstGeom>
        </p:spPr>
        <p:txBody>
          <a:bodyPr lIns="90000" rIns="90000" tIns="46800" bIns="4680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960" y="3663000"/>
            <a:ext cx="3681360" cy="1744560"/>
          </a:xfrm>
          <a:prstGeom prst="rect">
            <a:avLst/>
          </a:prstGeom>
        </p:spPr>
        <p:txBody>
          <a:bodyPr lIns="90000" rIns="90000" tIns="46800" bIns="4680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09280" y="914400"/>
            <a:ext cx="7800840" cy="657360"/>
          </a:xfrm>
          <a:prstGeom prst="rect">
            <a:avLst/>
          </a:prstGeom>
        </p:spPr>
        <p:txBody>
          <a:bodyPr lIns="90000" rIns="90000" tIns="46800" bIns="46800" anchor="ctr"/>
          <a:p>
            <a:endParaRPr b="1" lang="fr-FR" sz="2000" spc="-1" strike="noStrike">
              <a:solidFill>
                <a:srgbClr val="a3263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09280" y="1752480"/>
            <a:ext cx="3681360" cy="1744560"/>
          </a:xfrm>
          <a:prstGeom prst="rect">
            <a:avLst/>
          </a:prstGeom>
        </p:spPr>
        <p:txBody>
          <a:bodyPr lIns="90000" rIns="90000" tIns="46800" bIns="4680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360" cy="1744560"/>
          </a:xfrm>
          <a:prstGeom prst="rect">
            <a:avLst/>
          </a:prstGeom>
        </p:spPr>
        <p:txBody>
          <a:bodyPr lIns="90000" rIns="90000" tIns="46800" bIns="4680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809280" y="3663000"/>
            <a:ext cx="7543800" cy="1744560"/>
          </a:xfrm>
          <a:prstGeom prst="rect">
            <a:avLst/>
          </a:prstGeom>
        </p:spPr>
        <p:txBody>
          <a:bodyPr lIns="90000" rIns="90000" tIns="46800" bIns="4680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09280" y="914400"/>
            <a:ext cx="7800840" cy="657360"/>
          </a:xfrm>
          <a:prstGeom prst="rect">
            <a:avLst/>
          </a:prstGeom>
        </p:spPr>
        <p:txBody>
          <a:bodyPr lIns="90000" rIns="90000" tIns="46800" bIns="46800" anchor="ctr"/>
          <a:p>
            <a:endParaRPr b="1" lang="fr-FR" sz="2000" spc="-1" strike="noStrike">
              <a:solidFill>
                <a:srgbClr val="a3263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09280" y="1752480"/>
            <a:ext cx="7543800" cy="1744560"/>
          </a:xfrm>
          <a:prstGeom prst="rect">
            <a:avLst/>
          </a:prstGeom>
        </p:spPr>
        <p:txBody>
          <a:bodyPr lIns="90000" rIns="90000" tIns="46800" bIns="4680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809280" y="3663000"/>
            <a:ext cx="7543800" cy="1744560"/>
          </a:xfrm>
          <a:prstGeom prst="rect">
            <a:avLst/>
          </a:prstGeom>
        </p:spPr>
        <p:txBody>
          <a:bodyPr lIns="90000" rIns="90000" tIns="46800" bIns="4680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09280" y="914400"/>
            <a:ext cx="7800840" cy="657360"/>
          </a:xfrm>
          <a:prstGeom prst="rect">
            <a:avLst/>
          </a:prstGeom>
        </p:spPr>
        <p:txBody>
          <a:bodyPr lIns="90000" rIns="90000" tIns="46800" bIns="46800" anchor="ctr"/>
          <a:p>
            <a:endParaRPr b="1" lang="fr-FR" sz="2000" spc="-1" strike="noStrike">
              <a:solidFill>
                <a:srgbClr val="a3263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09280" y="1752480"/>
            <a:ext cx="3681360" cy="1744560"/>
          </a:xfrm>
          <a:prstGeom prst="rect">
            <a:avLst/>
          </a:prstGeom>
        </p:spPr>
        <p:txBody>
          <a:bodyPr lIns="90000" rIns="90000" tIns="46800" bIns="4680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360" cy="1744560"/>
          </a:xfrm>
          <a:prstGeom prst="rect">
            <a:avLst/>
          </a:prstGeom>
        </p:spPr>
        <p:txBody>
          <a:bodyPr lIns="90000" rIns="90000" tIns="46800" bIns="4680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960" y="3663000"/>
            <a:ext cx="3681360" cy="1744560"/>
          </a:xfrm>
          <a:prstGeom prst="rect">
            <a:avLst/>
          </a:prstGeom>
        </p:spPr>
        <p:txBody>
          <a:bodyPr lIns="90000" rIns="90000" tIns="46800" bIns="4680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09280" y="3663000"/>
            <a:ext cx="3681360" cy="1744560"/>
          </a:xfrm>
          <a:prstGeom prst="rect">
            <a:avLst/>
          </a:prstGeom>
        </p:spPr>
        <p:txBody>
          <a:bodyPr lIns="90000" rIns="90000" tIns="46800" bIns="4680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09280" y="914400"/>
            <a:ext cx="7800840" cy="657360"/>
          </a:xfrm>
          <a:prstGeom prst="rect">
            <a:avLst/>
          </a:prstGeom>
        </p:spPr>
        <p:txBody>
          <a:bodyPr lIns="90000" rIns="90000" tIns="46800" bIns="46800" anchor="ctr"/>
          <a:p>
            <a:endParaRPr b="1" lang="fr-FR" sz="2000" spc="-1" strike="noStrike">
              <a:solidFill>
                <a:srgbClr val="a3263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809280" y="1752480"/>
            <a:ext cx="7543800" cy="3657600"/>
          </a:xfrm>
          <a:prstGeom prst="rect">
            <a:avLst/>
          </a:prstGeom>
        </p:spPr>
        <p:txBody>
          <a:bodyPr lIns="90000" rIns="90000" tIns="46800" bIns="4680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809280" y="1752480"/>
            <a:ext cx="7543800" cy="3657600"/>
          </a:xfrm>
          <a:prstGeom prst="rect">
            <a:avLst/>
          </a:prstGeom>
        </p:spPr>
        <p:txBody>
          <a:bodyPr lIns="90000" rIns="90000" tIns="46800" bIns="4680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2288880" y="1752480"/>
            <a:ext cx="4584240" cy="365760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2288880" y="1752480"/>
            <a:ext cx="4584240" cy="3657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09280" y="914400"/>
            <a:ext cx="7800840" cy="657360"/>
          </a:xfrm>
          <a:prstGeom prst="rect">
            <a:avLst/>
          </a:prstGeom>
        </p:spPr>
        <p:txBody>
          <a:bodyPr lIns="90000" rIns="90000" tIns="46800" bIns="46800" anchor="ctr"/>
          <a:p>
            <a:endParaRPr b="1" lang="fr-FR" sz="2000" spc="-1" strike="noStrike">
              <a:solidFill>
                <a:srgbClr val="a3263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09280" y="1752480"/>
            <a:ext cx="7543800" cy="3657600"/>
          </a:xfrm>
          <a:prstGeom prst="rect">
            <a:avLst/>
          </a:prstGeom>
        </p:spPr>
        <p:txBody>
          <a:bodyPr lIns="90000" rIns="90000" tIns="46800" bIns="4680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09280" y="914400"/>
            <a:ext cx="7800840" cy="657360"/>
          </a:xfrm>
          <a:prstGeom prst="rect">
            <a:avLst/>
          </a:prstGeom>
        </p:spPr>
        <p:txBody>
          <a:bodyPr lIns="90000" rIns="90000" tIns="46800" bIns="46800" anchor="ctr"/>
          <a:p>
            <a:endParaRPr b="1" lang="fr-FR" sz="2000" spc="-1" strike="noStrike">
              <a:solidFill>
                <a:srgbClr val="a3263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09280" y="1752480"/>
            <a:ext cx="3681360" cy="3657600"/>
          </a:xfrm>
          <a:prstGeom prst="rect">
            <a:avLst/>
          </a:prstGeom>
        </p:spPr>
        <p:txBody>
          <a:bodyPr lIns="90000" rIns="90000" tIns="46800" bIns="4680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360" cy="3657600"/>
          </a:xfrm>
          <a:prstGeom prst="rect">
            <a:avLst/>
          </a:prstGeom>
        </p:spPr>
        <p:txBody>
          <a:bodyPr lIns="90000" rIns="90000" tIns="46800" bIns="4680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09280" y="914400"/>
            <a:ext cx="7800840" cy="657360"/>
          </a:xfrm>
          <a:prstGeom prst="rect">
            <a:avLst/>
          </a:prstGeom>
        </p:spPr>
        <p:txBody>
          <a:bodyPr lIns="90000" rIns="90000" tIns="46800" bIns="46800" anchor="ctr"/>
          <a:p>
            <a:endParaRPr b="1" lang="fr-FR" sz="2000" spc="-1" strike="noStrike">
              <a:solidFill>
                <a:srgbClr val="a3263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809280" y="914400"/>
            <a:ext cx="7800840" cy="30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09280" y="914400"/>
            <a:ext cx="7800840" cy="657360"/>
          </a:xfrm>
          <a:prstGeom prst="rect">
            <a:avLst/>
          </a:prstGeom>
        </p:spPr>
        <p:txBody>
          <a:bodyPr lIns="90000" rIns="90000" tIns="46800" bIns="46800" anchor="ctr"/>
          <a:p>
            <a:endParaRPr b="1" lang="fr-FR" sz="2000" spc="-1" strike="noStrike">
              <a:solidFill>
                <a:srgbClr val="a3263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09280" y="1752480"/>
            <a:ext cx="3681360" cy="1744560"/>
          </a:xfrm>
          <a:prstGeom prst="rect">
            <a:avLst/>
          </a:prstGeom>
        </p:spPr>
        <p:txBody>
          <a:bodyPr lIns="90000" rIns="90000" tIns="46800" bIns="4680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809280" y="3663000"/>
            <a:ext cx="3681360" cy="1744560"/>
          </a:xfrm>
          <a:prstGeom prst="rect">
            <a:avLst/>
          </a:prstGeom>
        </p:spPr>
        <p:txBody>
          <a:bodyPr lIns="90000" rIns="90000" tIns="46800" bIns="4680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360" cy="3657600"/>
          </a:xfrm>
          <a:prstGeom prst="rect">
            <a:avLst/>
          </a:prstGeom>
        </p:spPr>
        <p:txBody>
          <a:bodyPr lIns="90000" rIns="90000" tIns="46800" bIns="4680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09280" y="914400"/>
            <a:ext cx="7800840" cy="657360"/>
          </a:xfrm>
          <a:prstGeom prst="rect">
            <a:avLst/>
          </a:prstGeom>
        </p:spPr>
        <p:txBody>
          <a:bodyPr lIns="90000" rIns="90000" tIns="46800" bIns="46800" anchor="ctr"/>
          <a:p>
            <a:endParaRPr b="1" lang="fr-FR" sz="2000" spc="-1" strike="noStrike">
              <a:solidFill>
                <a:srgbClr val="a3263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09280" y="1752480"/>
            <a:ext cx="3681360" cy="3657600"/>
          </a:xfrm>
          <a:prstGeom prst="rect">
            <a:avLst/>
          </a:prstGeom>
        </p:spPr>
        <p:txBody>
          <a:bodyPr lIns="90000" rIns="90000" tIns="46800" bIns="4680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360" cy="1744560"/>
          </a:xfrm>
          <a:prstGeom prst="rect">
            <a:avLst/>
          </a:prstGeom>
        </p:spPr>
        <p:txBody>
          <a:bodyPr lIns="90000" rIns="90000" tIns="46800" bIns="4680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960" y="3663000"/>
            <a:ext cx="3681360" cy="1744560"/>
          </a:xfrm>
          <a:prstGeom prst="rect">
            <a:avLst/>
          </a:prstGeom>
        </p:spPr>
        <p:txBody>
          <a:bodyPr lIns="90000" rIns="90000" tIns="46800" bIns="4680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09280" y="914400"/>
            <a:ext cx="7800840" cy="657360"/>
          </a:xfrm>
          <a:prstGeom prst="rect">
            <a:avLst/>
          </a:prstGeom>
        </p:spPr>
        <p:txBody>
          <a:bodyPr lIns="90000" rIns="90000" tIns="46800" bIns="46800" anchor="ctr"/>
          <a:p>
            <a:endParaRPr b="1" lang="fr-FR" sz="2000" spc="-1" strike="noStrike">
              <a:solidFill>
                <a:srgbClr val="a3263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09280" y="1752480"/>
            <a:ext cx="3681360" cy="1744560"/>
          </a:xfrm>
          <a:prstGeom prst="rect">
            <a:avLst/>
          </a:prstGeom>
        </p:spPr>
        <p:txBody>
          <a:bodyPr lIns="90000" rIns="90000" tIns="46800" bIns="4680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960" y="1752480"/>
            <a:ext cx="3681360" cy="1744560"/>
          </a:xfrm>
          <a:prstGeom prst="rect">
            <a:avLst/>
          </a:prstGeom>
        </p:spPr>
        <p:txBody>
          <a:bodyPr lIns="90000" rIns="90000" tIns="46800" bIns="4680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809280" y="3663000"/>
            <a:ext cx="7543800" cy="1744560"/>
          </a:xfrm>
          <a:prstGeom prst="rect">
            <a:avLst/>
          </a:prstGeom>
        </p:spPr>
        <p:txBody>
          <a:bodyPr lIns="90000" rIns="90000" tIns="46800" bIns="4680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09280" y="914400"/>
            <a:ext cx="7800840" cy="65736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b="1" lang="fr-FR" sz="20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1" lang="fr-FR" sz="2000" spc="-1" strike="noStrike">
              <a:solidFill>
                <a:srgbClr val="a3263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09280" y="1752480"/>
            <a:ext cx="7543800" cy="3657600"/>
          </a:xfrm>
          <a:prstGeom prst="rect">
            <a:avLst/>
          </a:prstGeom>
        </p:spPr>
        <p:txBody>
          <a:bodyPr lIns="90000" rIns="90000" tIns="46800" bIns="46800"/>
          <a:p>
            <a:pPr marL="342720" indent="-342720"/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buClr>
                <a:srgbClr val="000000"/>
              </a:buClr>
              <a:buFont typeface="Arial"/>
              <a:buChar char="–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600">
              <a:buClr>
                <a:srgbClr val="000000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fr-F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600">
              <a:buClr>
                <a:srgbClr val="000000"/>
              </a:buClr>
              <a:buFont typeface="Arial"/>
              <a:buChar char="–"/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600">
              <a:buClr>
                <a:srgbClr val="000000"/>
              </a:buClr>
              <a:buFont typeface="Arial"/>
              <a:buChar char="»"/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057400" indent="-228600">
              <a:buClr>
                <a:srgbClr val="000000"/>
              </a:buClr>
              <a:buFont typeface="Arial"/>
              <a:buChar char="»"/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2057400" indent="-228600">
              <a:buClr>
                <a:srgbClr val="000000"/>
              </a:buClr>
              <a:buFont typeface="Arial"/>
              <a:buChar char="»"/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5800" y="6248520"/>
            <a:ext cx="1905120" cy="45720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&lt;Datum/Uhrzeit&gt;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840" cy="45720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&lt;Fußzeile&gt;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5120" cy="457200"/>
          </a:xfrm>
          <a:prstGeom prst="rect">
            <a:avLst/>
          </a:prstGeom>
        </p:spPr>
        <p:txBody>
          <a:bodyPr lIns="90000" rIns="90000" tIns="46800" bIns="46800"/>
          <a:p>
            <a:pPr/>
            <a:fld id="{DCD81DF4-7EB9-412A-8DDE-23A01C8BC152}" type="slidenum"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&lt;Foliennummer&gt;</a:t>
            </a:fld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Line 6"/>
          <p:cNvSpPr/>
          <p:nvPr/>
        </p:nvSpPr>
        <p:spPr>
          <a:xfrm>
            <a:off x="0" y="182520"/>
            <a:ext cx="9144000" cy="0"/>
          </a:xfrm>
          <a:prstGeom prst="line">
            <a:avLst/>
          </a:prstGeom>
          <a:ln w="9360">
            <a:solidFill>
              <a:srgbClr val="a32638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0" y="179280"/>
            <a:ext cx="719280" cy="179640"/>
          </a:xfrm>
          <a:prstGeom prst="rect">
            <a:avLst/>
          </a:prstGeom>
          <a:solidFill>
            <a:srgbClr val="a3263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896760" y="198360"/>
            <a:ext cx="6037560" cy="13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DANG Hung Hoang, FUDITPHU Yan-Guillaume, KULZER Ulrike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CustomShape 9"/>
          <p:cNvSpPr/>
          <p:nvPr/>
        </p:nvSpPr>
        <p:spPr>
          <a:xfrm>
            <a:off x="179280" y="192240"/>
            <a:ext cx="565200" cy="30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fr-F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Page </a:t>
            </a:r>
            <a:fld id="{B4436991-3FD4-43EC-9CC2-21F90F67DD26}" type="slidenum">
              <a:rPr b="0" lang="fr-F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fld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0" y="1751040"/>
            <a:ext cx="914400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Line 11"/>
          <p:cNvSpPr/>
          <p:nvPr/>
        </p:nvSpPr>
        <p:spPr>
          <a:xfrm flipV="1">
            <a:off x="900000" y="18720"/>
            <a:ext cx="0" cy="683748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480"/>
          </a:xfrm>
          <a:prstGeom prst="rect">
            <a:avLst/>
          </a:prstGeom>
        </p:spPr>
        <p:txBody>
          <a:bodyPr lIns="90000" rIns="90000" tIns="46800" bIns="46800"/>
          <a:p>
            <a:pPr algn="ctr"/>
            <a:r>
              <a:rPr b="0" lang="fr-FR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durch Klicken hinzufügen</a:t>
            </a:r>
            <a:endParaRPr b="0" lang="fr-FR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/>
          </p:nvPr>
        </p:nvSpPr>
        <p:spPr>
          <a:xfrm>
            <a:off x="456840" y="626544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fr-FR" sz="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&lt;Datum/Uhrzeit&gt;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0" lang="fr-FR" sz="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&lt;Fußzeile&gt;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/>
          </p:nvPr>
        </p:nvSpPr>
        <p:spPr>
          <a:xfrm>
            <a:off x="655272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 algn="r">
              <a:lnSpc>
                <a:spcPct val="100000"/>
              </a:lnSpc>
            </a:pPr>
            <a:fld id="{DFE9B592-500B-4399-B1D4-5D90580020A7}" type="slidenum">
              <a:rPr b="0" lang="fr-FR" sz="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&lt;Foliennummer&gt;</a:t>
            </a:fld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fr-FR" sz="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1" lang="fr-FR" sz="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fr-FR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fr-FR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algn="ctr">
              <a:buClr>
                <a:srgbClr val="000000"/>
              </a:buClr>
              <a:buFont typeface="Arial"/>
              <a:buChar char="–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914400" algn="ctr">
              <a:buClr>
                <a:srgbClr val="000000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fr-F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371600" algn="ctr">
              <a:buClr>
                <a:srgbClr val="000000"/>
              </a:buClr>
              <a:buFont typeface="Arial"/>
              <a:buChar char="–"/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828800" algn="ctr">
              <a:buClr>
                <a:srgbClr val="000000"/>
              </a:buClr>
              <a:buFont typeface="Arial"/>
              <a:buChar char="»"/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828800" algn="ctr">
              <a:buClr>
                <a:srgbClr val="000000"/>
              </a:buClr>
              <a:buFont typeface="Arial"/>
              <a:buChar char="»"/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1828800" algn="ctr">
              <a:buClr>
                <a:srgbClr val="000000"/>
              </a:buClr>
              <a:buFont typeface="Arial"/>
              <a:buChar char="»"/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740120" y="5502240"/>
            <a:ext cx="4114800" cy="30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PARTAJEUX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28600" y="6279840"/>
            <a:ext cx="8699400" cy="15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>
              <a:lnSpc>
                <a:spcPts val="423"/>
              </a:lnSpc>
            </a:pPr>
            <a:r>
              <a:rPr b="0" lang="de-DE" sz="900" spc="-1" strike="noStrike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DANG Hung Hoang, FUDITPHU Yan-Guillaume, KULZER Ulrike                                                                                                                                                       26/01/2018 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7306920" y="66240"/>
            <a:ext cx="1801080" cy="115776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1008000" y="1296000"/>
            <a:ext cx="7127640" cy="401256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09280" y="914400"/>
            <a:ext cx="7800840" cy="65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/>
            <a:r>
              <a:rPr b="1" lang="fr-FR" sz="20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Concept</a:t>
            </a:r>
            <a:endParaRPr b="1" lang="fr-FR" sz="2000" spc="-1" strike="noStrike">
              <a:solidFill>
                <a:srgbClr val="a3263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09280" y="1752480"/>
            <a:ext cx="7543800" cy="365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lvl="1" marL="742680" indent="-285480">
              <a:buClr>
                <a:srgbClr val="000000"/>
              </a:buClr>
              <a:buFont typeface="Arial"/>
              <a:buChar char="–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plateforme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mise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permettant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aux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utilisateurs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l‘échange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leurs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jeux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vidéo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buClr>
                <a:srgbClr val="000000"/>
              </a:buClr>
              <a:buFont typeface="Arial"/>
              <a:buChar char="–"/>
            </a:pPr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utilisateurs peuvent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proposer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échange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pour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une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certaine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durée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/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/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09280" y="914400"/>
            <a:ext cx="7800840" cy="65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r>
              <a:rPr b="1" lang="fr-FR" sz="20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Parcours</a:t>
            </a:r>
            <a:endParaRPr b="1" lang="fr-FR" sz="2000" spc="-1" strike="noStrike">
              <a:solidFill>
                <a:srgbClr val="a3263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09280" y="1752480"/>
            <a:ext cx="7543800" cy="365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09280" y="914400"/>
            <a:ext cx="7800840" cy="65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r>
              <a:rPr b="1" lang="fr-FR" sz="20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Fonctions</a:t>
            </a:r>
            <a:endParaRPr b="1" lang="fr-FR" sz="2000" spc="-1" strike="noStrike">
              <a:solidFill>
                <a:srgbClr val="a3263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09280" y="1752480"/>
            <a:ext cx="7543800" cy="365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lvl="1" marL="742680" indent="-285480">
              <a:buClr>
                <a:srgbClr val="000000"/>
              </a:buClr>
              <a:buFont typeface="Arial"/>
              <a:buChar char="–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connexion avec un identifiant et un mot de passe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buClr>
                <a:srgbClr val="000000"/>
              </a:buClr>
              <a:buFont typeface="Arial"/>
              <a:buChar char="–"/>
            </a:pPr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possibilité de chercher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des </a:t>
            </a:r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jeux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et </a:t>
            </a:r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marquer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comme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« </a:t>
            </a:r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jeu possédé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» </a:t>
            </a:r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« </a:t>
            </a:r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jeu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voulu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»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buClr>
                <a:srgbClr val="000000"/>
              </a:buClr>
              <a:buFont typeface="Arial"/>
              <a:buChar char="–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possibilité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gérer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jeux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possédés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et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voulus (retirer/ajouter)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buClr>
                <a:srgbClr val="000000"/>
              </a:buClr>
              <a:buFont typeface="Arial"/>
              <a:buChar char="–"/>
            </a:pPr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proposer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échange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pour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une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certaine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durée basé sur les informations du système (utilisateur trouvé pour échanger)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buClr>
                <a:srgbClr val="000000"/>
              </a:buClr>
              <a:buFont typeface="Arial"/>
              <a:buChar char="–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utilisateurs peuvent confirmer, modifier ou refuser une proposition d’échange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09280" y="914400"/>
            <a:ext cx="7800840" cy="65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r>
              <a:rPr b="1" lang="fr-FR" sz="20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Démonstration</a:t>
            </a:r>
            <a:endParaRPr b="1" lang="fr-FR" sz="2000" spc="-1" strike="noStrike">
              <a:solidFill>
                <a:srgbClr val="a32638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09280" y="1752480"/>
            <a:ext cx="7543800" cy="365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Application>LibreOffice/5.1.3.2$Windows_X86_64 LibreOffice_project/644e4637d1d8544fd9f56425bd6cec110e49301b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de-DE</dc:language>
  <cp:lastModifiedBy/>
  <dcterms:modified xsi:type="dcterms:W3CDTF">2018-01-25T23:16:21Z</dcterms:modified>
  <cp:revision>29</cp:revision>
  <dc:subject/>
  <dc:title>Titelmaster</dc:title>
</cp:coreProperties>
</file>