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85046-2879-4222-856C-13163A716D4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HK"/>
        </a:p>
      </dgm:t>
    </dgm:pt>
    <dgm:pt modelId="{BF582117-4FA7-42E1-B09C-54C21AD194A4}">
      <dgm:prSet custT="1"/>
      <dgm:spPr/>
      <dgm:t>
        <a:bodyPr/>
        <a:lstStyle/>
        <a:p>
          <a:r>
            <a:rPr lang="en-US" sz="1400" b="0" i="0" baseline="0" dirty="0"/>
            <a:t>1. Only the first recorded flare event date is used for analysis.</a:t>
          </a:r>
          <a:endParaRPr lang="en-HK" sz="1400" dirty="0"/>
        </a:p>
      </dgm:t>
    </dgm:pt>
    <dgm:pt modelId="{AD33709E-9863-4496-9849-01A23445FA40}" type="parTrans" cxnId="{05D71E45-CACE-40E8-BB25-F295B2A90F25}">
      <dgm:prSet/>
      <dgm:spPr/>
      <dgm:t>
        <a:bodyPr/>
        <a:lstStyle/>
        <a:p>
          <a:endParaRPr lang="en-HK"/>
        </a:p>
      </dgm:t>
    </dgm:pt>
    <dgm:pt modelId="{C9550B04-77B5-44BC-AE16-FA1ED478A612}" type="sibTrans" cxnId="{05D71E45-CACE-40E8-BB25-F295B2A90F25}">
      <dgm:prSet/>
      <dgm:spPr/>
      <dgm:t>
        <a:bodyPr/>
        <a:lstStyle/>
        <a:p>
          <a:endParaRPr lang="en-HK"/>
        </a:p>
      </dgm:t>
    </dgm:pt>
    <dgm:pt modelId="{BBAAE856-7D30-4ACE-BB0D-C01FD9F4A441}">
      <dgm:prSet custT="1"/>
      <dgm:spPr/>
      <dgm:t>
        <a:bodyPr/>
        <a:lstStyle/>
        <a:p>
          <a:r>
            <a:rPr lang="en-US" sz="1400" b="0" i="0" baseline="0" dirty="0"/>
            <a:t>2. Patients who showed no progression and were lost to follow-up during the 5-year period have been excluded: CD058, CD077, CD111, HK1007, HK1021, HK1031, HK1084, ACC0107, ACC0085, ACC0118, ACC0072</a:t>
          </a:r>
          <a:endParaRPr lang="en-HK" sz="1400" dirty="0"/>
        </a:p>
      </dgm:t>
    </dgm:pt>
    <dgm:pt modelId="{8789AAA6-B59E-4510-AEF9-D5AE62F6B590}" type="parTrans" cxnId="{18518A4F-FCCB-4810-82E6-6CDC8310A8C9}">
      <dgm:prSet/>
      <dgm:spPr/>
      <dgm:t>
        <a:bodyPr/>
        <a:lstStyle/>
        <a:p>
          <a:endParaRPr lang="en-HK"/>
        </a:p>
      </dgm:t>
    </dgm:pt>
    <dgm:pt modelId="{ABB95E1D-1971-4893-BB89-C48205C6782F}" type="sibTrans" cxnId="{18518A4F-FCCB-4810-82E6-6CDC8310A8C9}">
      <dgm:prSet/>
      <dgm:spPr/>
      <dgm:t>
        <a:bodyPr/>
        <a:lstStyle/>
        <a:p>
          <a:endParaRPr lang="en-HK"/>
        </a:p>
      </dgm:t>
    </dgm:pt>
    <dgm:pt modelId="{BB92ABCF-901F-499E-9D68-7785703A192A}">
      <dgm:prSet custT="1"/>
      <dgm:spPr/>
      <dgm:t>
        <a:bodyPr/>
        <a:lstStyle/>
        <a:p>
          <a:r>
            <a:rPr lang="en-US" sz="1400" b="0" i="0" baseline="0" dirty="0"/>
            <a:t>3. When calculating flare times in months, for entries missing the exact day (only month and year available), I used the first day of the month as the default.</a:t>
          </a:r>
          <a:endParaRPr lang="en-HK" sz="1400" dirty="0"/>
        </a:p>
      </dgm:t>
    </dgm:pt>
    <dgm:pt modelId="{DC254077-9682-4AEC-852E-2531791D4496}" type="parTrans" cxnId="{82950DDC-C6AA-4BFD-88DE-E7D5306310E5}">
      <dgm:prSet/>
      <dgm:spPr/>
      <dgm:t>
        <a:bodyPr/>
        <a:lstStyle/>
        <a:p>
          <a:endParaRPr lang="en-HK"/>
        </a:p>
      </dgm:t>
    </dgm:pt>
    <dgm:pt modelId="{CCFDC81C-4D87-4ACB-9204-84F7CC62E65F}" type="sibTrans" cxnId="{82950DDC-C6AA-4BFD-88DE-E7D5306310E5}">
      <dgm:prSet/>
      <dgm:spPr/>
      <dgm:t>
        <a:bodyPr/>
        <a:lstStyle/>
        <a:p>
          <a:endParaRPr lang="en-HK"/>
        </a:p>
      </dgm:t>
    </dgm:pt>
    <dgm:pt modelId="{D527FC0D-1CE7-4AE4-BDA9-6E547E966BDD}">
      <dgm:prSet custT="1"/>
      <dgm:spPr/>
      <dgm:t>
        <a:bodyPr/>
        <a:lstStyle/>
        <a:p>
          <a:r>
            <a:rPr lang="en-US" sz="1400" b="0" i="0" baseline="0" dirty="0"/>
            <a:t>4. For patient HK1054, both medication and surgery times were recorded as May 2022. These dates have been standardized to May 1, 2022 (Reference #3).</a:t>
          </a:r>
          <a:endParaRPr lang="en-HK" sz="1400" dirty="0"/>
        </a:p>
      </dgm:t>
    </dgm:pt>
    <dgm:pt modelId="{F4AA64B2-8DF9-4708-A6C2-881BC1858F33}" type="parTrans" cxnId="{5D9CBEEE-A8A9-4732-81EC-357EBC79A117}">
      <dgm:prSet/>
      <dgm:spPr/>
      <dgm:t>
        <a:bodyPr/>
        <a:lstStyle/>
        <a:p>
          <a:endParaRPr lang="en-HK"/>
        </a:p>
      </dgm:t>
    </dgm:pt>
    <dgm:pt modelId="{373B3433-5335-4720-A75A-34F1F189C6E2}" type="sibTrans" cxnId="{5D9CBEEE-A8A9-4732-81EC-357EBC79A117}">
      <dgm:prSet/>
      <dgm:spPr/>
      <dgm:t>
        <a:bodyPr/>
        <a:lstStyle/>
        <a:p>
          <a:endParaRPr lang="en-HK"/>
        </a:p>
      </dgm:t>
    </dgm:pt>
    <dgm:pt modelId="{52606DF8-E8D8-4C64-8176-2048154B17AD}">
      <dgm:prSet custT="1"/>
      <dgm:spPr/>
      <dgm:t>
        <a:bodyPr/>
        <a:lstStyle/>
        <a:p>
          <a:r>
            <a:rPr lang="en-US" sz="1400" b="0" i="0" baseline="0" dirty="0"/>
            <a:t>5. A </a:t>
          </a:r>
          <a:r>
            <a:rPr lang="en-US" sz="1400" b="0" i="0" baseline="0" dirty="0" err="1"/>
            <a:t>entriy</a:t>
          </a:r>
          <a:r>
            <a:rPr lang="en-US" sz="1400" b="0" i="0" baseline="0" dirty="0"/>
            <a:t> marked "n/a (*E admitted at </a:t>
          </a:r>
          <a:r>
            <a:rPr lang="en-US" sz="1400" b="0" i="0" baseline="0" dirty="0" err="1"/>
            <a:t>st.</a:t>
          </a:r>
          <a:r>
            <a:rPr lang="en-US" sz="1400" b="0" i="0" baseline="0" dirty="0"/>
            <a:t> T, only known Abx was given)" in "</a:t>
          </a:r>
          <a:r>
            <a:rPr lang="en-US" sz="1400" b="0" i="0" baseline="0" dirty="0" err="1"/>
            <a:t>Flare_requiring_oral_IV_Steroids_Hospitalisation</a:t>
          </a:r>
          <a:r>
            <a:rPr lang="en-US" sz="1400" b="0" i="0" baseline="0" dirty="0"/>
            <a:t> (1: Yes; 0: No)", there is a relevant date but no clear classification. We are currently treating it as 1.</a:t>
          </a:r>
          <a:endParaRPr lang="en-HK" sz="1400" dirty="0"/>
        </a:p>
      </dgm:t>
    </dgm:pt>
    <dgm:pt modelId="{7C621C3F-7F9D-450B-81F4-690855AE160F}" type="parTrans" cxnId="{FA991C19-FDC2-4953-A11D-D50BBAA1EB07}">
      <dgm:prSet/>
      <dgm:spPr/>
      <dgm:t>
        <a:bodyPr/>
        <a:lstStyle/>
        <a:p>
          <a:endParaRPr lang="en-HK"/>
        </a:p>
      </dgm:t>
    </dgm:pt>
    <dgm:pt modelId="{5C3CDB4A-C5A4-45BE-9067-33E321C40AF2}" type="sibTrans" cxnId="{FA991C19-FDC2-4953-A11D-D50BBAA1EB07}">
      <dgm:prSet/>
      <dgm:spPr/>
      <dgm:t>
        <a:bodyPr/>
        <a:lstStyle/>
        <a:p>
          <a:endParaRPr lang="en-HK"/>
        </a:p>
      </dgm:t>
    </dgm:pt>
    <dgm:pt modelId="{5AF622E2-428E-4095-9841-08A2B3B15EFB}">
      <dgm:prSet custT="1"/>
      <dgm:spPr/>
      <dgm:t>
        <a:bodyPr/>
        <a:lstStyle/>
        <a:p>
          <a:r>
            <a:rPr lang="en-US" sz="1400" b="0" i="0" baseline="0" dirty="0"/>
            <a:t>6. In the "New drug use" column, some entries contain drug names (should be 0/1). Should these be converted to 1?</a:t>
          </a:r>
          <a:endParaRPr lang="en-HK" sz="1400" dirty="0"/>
        </a:p>
      </dgm:t>
    </dgm:pt>
    <dgm:pt modelId="{3E24F25F-8A1F-476D-B7A6-01991D85C1E2}" type="parTrans" cxnId="{78AD5251-6161-4DA3-80CD-DB3AD7250ED4}">
      <dgm:prSet/>
      <dgm:spPr/>
      <dgm:t>
        <a:bodyPr/>
        <a:lstStyle/>
        <a:p>
          <a:endParaRPr lang="en-HK"/>
        </a:p>
      </dgm:t>
    </dgm:pt>
    <dgm:pt modelId="{3F286628-960D-4FF5-9EEF-3B056C5DE9D5}" type="sibTrans" cxnId="{78AD5251-6161-4DA3-80CD-DB3AD7250ED4}">
      <dgm:prSet/>
      <dgm:spPr/>
      <dgm:t>
        <a:bodyPr/>
        <a:lstStyle/>
        <a:p>
          <a:endParaRPr lang="en-HK"/>
        </a:p>
      </dgm:t>
    </dgm:pt>
    <dgm:pt modelId="{65D87BA6-3E8F-4C0D-859D-FD587EE548D7}">
      <dgm:prSet custT="1"/>
      <dgm:spPr/>
      <dgm:t>
        <a:bodyPr/>
        <a:lstStyle/>
        <a:p>
          <a:r>
            <a:rPr lang="en-US" sz="1400" b="0" i="0" baseline="0" dirty="0"/>
            <a:t>7. Should the dates be matched with the Flare column or the Steroid column? </a:t>
          </a:r>
          <a:r>
            <a:rPr lang="en-US" altLang="zh-CN" sz="1400" b="0" i="0" baseline="0" dirty="0"/>
            <a:t>D</a:t>
          </a:r>
          <a:r>
            <a:rPr lang="en-US" sz="1400" b="0" i="0" baseline="0" dirty="0"/>
            <a:t>ates align completely with Steroid entries and mostly with Flare entries. </a:t>
          </a:r>
          <a:r>
            <a:rPr lang="en-US" altLang="zh-CN" sz="1400" b="0" i="0" baseline="0" dirty="0"/>
            <a:t>Currently, we use Flare column to classify the samples.</a:t>
          </a:r>
          <a:endParaRPr lang="en-HK" sz="1400" dirty="0"/>
        </a:p>
      </dgm:t>
    </dgm:pt>
    <dgm:pt modelId="{AE1B1306-4DC0-4BEF-8A5D-5735DFC81654}" type="parTrans" cxnId="{40E08ED5-7F32-4F62-9BB9-64E718BB466E}">
      <dgm:prSet/>
      <dgm:spPr/>
      <dgm:t>
        <a:bodyPr/>
        <a:lstStyle/>
        <a:p>
          <a:endParaRPr lang="en-HK"/>
        </a:p>
      </dgm:t>
    </dgm:pt>
    <dgm:pt modelId="{389CFAA8-1DF8-4A7D-B8A2-D4106A2833EF}" type="sibTrans" cxnId="{40E08ED5-7F32-4F62-9BB9-64E718BB466E}">
      <dgm:prSet/>
      <dgm:spPr/>
      <dgm:t>
        <a:bodyPr/>
        <a:lstStyle/>
        <a:p>
          <a:endParaRPr lang="en-HK"/>
        </a:p>
      </dgm:t>
    </dgm:pt>
    <dgm:pt modelId="{E4F62B58-BA0D-49C2-AB9D-F71AE9F29AC7}">
      <dgm:prSet custT="1"/>
      <dgm:spPr/>
      <dgm:t>
        <a:bodyPr/>
        <a:lstStyle/>
        <a:p>
          <a:r>
            <a:rPr lang="en-US" sz="1400" b="0" i="0" baseline="0" dirty="0"/>
            <a:t>8. Some samples show zero intervals in medication progressions.</a:t>
          </a:r>
          <a:br>
            <a:rPr lang="en-US" sz="1400" b="0" i="0" baseline="0" dirty="0"/>
          </a:br>
          <a:r>
            <a:rPr lang="en-US" sz="1400" b="0" i="0" baseline="0" dirty="0"/>
            <a:t>(So strange…)</a:t>
          </a:r>
          <a:endParaRPr lang="en-HK" sz="1400" dirty="0"/>
        </a:p>
      </dgm:t>
    </dgm:pt>
    <dgm:pt modelId="{AA1E9B8D-4D20-44F8-B345-0615EA983E89}" type="parTrans" cxnId="{0828442C-DAAD-4161-AECD-E10CAE6D0148}">
      <dgm:prSet/>
      <dgm:spPr/>
      <dgm:t>
        <a:bodyPr/>
        <a:lstStyle/>
        <a:p>
          <a:endParaRPr lang="en-HK"/>
        </a:p>
      </dgm:t>
    </dgm:pt>
    <dgm:pt modelId="{595FD59B-4F72-4827-A794-F9592BEBDFFC}" type="sibTrans" cxnId="{0828442C-DAAD-4161-AECD-E10CAE6D0148}">
      <dgm:prSet/>
      <dgm:spPr/>
      <dgm:t>
        <a:bodyPr/>
        <a:lstStyle/>
        <a:p>
          <a:endParaRPr lang="en-HK"/>
        </a:p>
      </dgm:t>
    </dgm:pt>
    <dgm:pt modelId="{F2046E71-8537-465E-8FD0-D05AB09C39EF}" type="pres">
      <dgm:prSet presAssocID="{88685046-2879-4222-856C-13163A716D46}" presName="vert0" presStyleCnt="0">
        <dgm:presLayoutVars>
          <dgm:dir/>
          <dgm:animOne val="branch"/>
          <dgm:animLvl val="lvl"/>
        </dgm:presLayoutVars>
      </dgm:prSet>
      <dgm:spPr/>
    </dgm:pt>
    <dgm:pt modelId="{BE04CFDA-11D2-40BB-B874-59E6B8596B37}" type="pres">
      <dgm:prSet presAssocID="{BF582117-4FA7-42E1-B09C-54C21AD194A4}" presName="thickLine" presStyleLbl="alignNode1" presStyleIdx="0" presStyleCnt="8"/>
      <dgm:spPr/>
    </dgm:pt>
    <dgm:pt modelId="{28C52584-AD48-4235-AE45-21E3A74198FC}" type="pres">
      <dgm:prSet presAssocID="{BF582117-4FA7-42E1-B09C-54C21AD194A4}" presName="horz1" presStyleCnt="0"/>
      <dgm:spPr/>
    </dgm:pt>
    <dgm:pt modelId="{F1F573FC-E863-404D-892C-70D77F1C7407}" type="pres">
      <dgm:prSet presAssocID="{BF582117-4FA7-42E1-B09C-54C21AD194A4}" presName="tx1" presStyleLbl="revTx" presStyleIdx="0" presStyleCnt="8"/>
      <dgm:spPr/>
    </dgm:pt>
    <dgm:pt modelId="{7529E6FC-C3A3-4479-BA2E-8416261F0EA9}" type="pres">
      <dgm:prSet presAssocID="{BF582117-4FA7-42E1-B09C-54C21AD194A4}" presName="vert1" presStyleCnt="0"/>
      <dgm:spPr/>
    </dgm:pt>
    <dgm:pt modelId="{BB76C47C-62DA-4C0A-AC9F-39821FD50179}" type="pres">
      <dgm:prSet presAssocID="{BBAAE856-7D30-4ACE-BB0D-C01FD9F4A441}" presName="thickLine" presStyleLbl="alignNode1" presStyleIdx="1" presStyleCnt="8"/>
      <dgm:spPr/>
    </dgm:pt>
    <dgm:pt modelId="{95665848-4296-413E-ABAF-5CD875BB01E6}" type="pres">
      <dgm:prSet presAssocID="{BBAAE856-7D30-4ACE-BB0D-C01FD9F4A441}" presName="horz1" presStyleCnt="0"/>
      <dgm:spPr/>
    </dgm:pt>
    <dgm:pt modelId="{558C2C7B-E1D9-4972-8681-2EB5508316DC}" type="pres">
      <dgm:prSet presAssocID="{BBAAE856-7D30-4ACE-BB0D-C01FD9F4A441}" presName="tx1" presStyleLbl="revTx" presStyleIdx="1" presStyleCnt="8"/>
      <dgm:spPr/>
    </dgm:pt>
    <dgm:pt modelId="{F632EB72-98BA-4276-AB21-6E1C7EE1877A}" type="pres">
      <dgm:prSet presAssocID="{BBAAE856-7D30-4ACE-BB0D-C01FD9F4A441}" presName="vert1" presStyleCnt="0"/>
      <dgm:spPr/>
    </dgm:pt>
    <dgm:pt modelId="{10737CEC-6C00-480B-831A-77CDD7A87587}" type="pres">
      <dgm:prSet presAssocID="{BB92ABCF-901F-499E-9D68-7785703A192A}" presName="thickLine" presStyleLbl="alignNode1" presStyleIdx="2" presStyleCnt="8"/>
      <dgm:spPr/>
    </dgm:pt>
    <dgm:pt modelId="{A3700195-F8B3-4C4C-B71E-ADB70996A590}" type="pres">
      <dgm:prSet presAssocID="{BB92ABCF-901F-499E-9D68-7785703A192A}" presName="horz1" presStyleCnt="0"/>
      <dgm:spPr/>
    </dgm:pt>
    <dgm:pt modelId="{BA9EDBA1-F955-43F7-8D39-D656317335F2}" type="pres">
      <dgm:prSet presAssocID="{BB92ABCF-901F-499E-9D68-7785703A192A}" presName="tx1" presStyleLbl="revTx" presStyleIdx="2" presStyleCnt="8"/>
      <dgm:spPr/>
    </dgm:pt>
    <dgm:pt modelId="{F1C980F5-2EDB-4FA0-A14C-7CDF6D199AB9}" type="pres">
      <dgm:prSet presAssocID="{BB92ABCF-901F-499E-9D68-7785703A192A}" presName="vert1" presStyleCnt="0"/>
      <dgm:spPr/>
    </dgm:pt>
    <dgm:pt modelId="{09955987-465C-4901-953B-D6FA7161CBC6}" type="pres">
      <dgm:prSet presAssocID="{D527FC0D-1CE7-4AE4-BDA9-6E547E966BDD}" presName="thickLine" presStyleLbl="alignNode1" presStyleIdx="3" presStyleCnt="8"/>
      <dgm:spPr/>
    </dgm:pt>
    <dgm:pt modelId="{B807C1CD-F2CC-4C4B-AA9B-764D05384AE0}" type="pres">
      <dgm:prSet presAssocID="{D527FC0D-1CE7-4AE4-BDA9-6E547E966BDD}" presName="horz1" presStyleCnt="0"/>
      <dgm:spPr/>
    </dgm:pt>
    <dgm:pt modelId="{DAABB7A2-364C-431A-AACA-935A114AE2AE}" type="pres">
      <dgm:prSet presAssocID="{D527FC0D-1CE7-4AE4-BDA9-6E547E966BDD}" presName="tx1" presStyleLbl="revTx" presStyleIdx="3" presStyleCnt="8"/>
      <dgm:spPr/>
    </dgm:pt>
    <dgm:pt modelId="{1EA125B2-D053-4934-AB02-6E4F138736B1}" type="pres">
      <dgm:prSet presAssocID="{D527FC0D-1CE7-4AE4-BDA9-6E547E966BDD}" presName="vert1" presStyleCnt="0"/>
      <dgm:spPr/>
    </dgm:pt>
    <dgm:pt modelId="{A5DF98B6-7B02-42F5-A751-98F066C67211}" type="pres">
      <dgm:prSet presAssocID="{52606DF8-E8D8-4C64-8176-2048154B17AD}" presName="thickLine" presStyleLbl="alignNode1" presStyleIdx="4" presStyleCnt="8"/>
      <dgm:spPr/>
    </dgm:pt>
    <dgm:pt modelId="{B84B4EB2-604E-479F-AB63-A29364CF2548}" type="pres">
      <dgm:prSet presAssocID="{52606DF8-E8D8-4C64-8176-2048154B17AD}" presName="horz1" presStyleCnt="0"/>
      <dgm:spPr/>
    </dgm:pt>
    <dgm:pt modelId="{E51D71AB-64BD-4854-A6A1-8B912B43CB64}" type="pres">
      <dgm:prSet presAssocID="{52606DF8-E8D8-4C64-8176-2048154B17AD}" presName="tx1" presStyleLbl="revTx" presStyleIdx="4" presStyleCnt="8"/>
      <dgm:spPr/>
    </dgm:pt>
    <dgm:pt modelId="{B837D735-A772-4F3F-9FCF-5A92150F5330}" type="pres">
      <dgm:prSet presAssocID="{52606DF8-E8D8-4C64-8176-2048154B17AD}" presName="vert1" presStyleCnt="0"/>
      <dgm:spPr/>
    </dgm:pt>
    <dgm:pt modelId="{6189CEEF-F36A-46EC-B6AA-570C354668A4}" type="pres">
      <dgm:prSet presAssocID="{5AF622E2-428E-4095-9841-08A2B3B15EFB}" presName="thickLine" presStyleLbl="alignNode1" presStyleIdx="5" presStyleCnt="8"/>
      <dgm:spPr/>
    </dgm:pt>
    <dgm:pt modelId="{4B5EFEE9-1D29-4670-81F7-1A1A32AB32AC}" type="pres">
      <dgm:prSet presAssocID="{5AF622E2-428E-4095-9841-08A2B3B15EFB}" presName="horz1" presStyleCnt="0"/>
      <dgm:spPr/>
    </dgm:pt>
    <dgm:pt modelId="{12E2811B-0E42-4CA2-B088-F1D3E2F3E25A}" type="pres">
      <dgm:prSet presAssocID="{5AF622E2-428E-4095-9841-08A2B3B15EFB}" presName="tx1" presStyleLbl="revTx" presStyleIdx="5" presStyleCnt="8"/>
      <dgm:spPr/>
    </dgm:pt>
    <dgm:pt modelId="{A98CC3D5-AC10-4F16-AA15-9E8F868EBCDA}" type="pres">
      <dgm:prSet presAssocID="{5AF622E2-428E-4095-9841-08A2B3B15EFB}" presName="vert1" presStyleCnt="0"/>
      <dgm:spPr/>
    </dgm:pt>
    <dgm:pt modelId="{537C8C76-B8FA-4BC1-B5EF-203E59E0A51B}" type="pres">
      <dgm:prSet presAssocID="{65D87BA6-3E8F-4C0D-859D-FD587EE548D7}" presName="thickLine" presStyleLbl="alignNode1" presStyleIdx="6" presStyleCnt="8"/>
      <dgm:spPr/>
    </dgm:pt>
    <dgm:pt modelId="{6F1BDA2F-AE10-40FB-83C3-7BF3017E9455}" type="pres">
      <dgm:prSet presAssocID="{65D87BA6-3E8F-4C0D-859D-FD587EE548D7}" presName="horz1" presStyleCnt="0"/>
      <dgm:spPr/>
    </dgm:pt>
    <dgm:pt modelId="{15CF634D-A481-4A6F-A5E3-D1EBE1E74FB3}" type="pres">
      <dgm:prSet presAssocID="{65D87BA6-3E8F-4C0D-859D-FD587EE548D7}" presName="tx1" presStyleLbl="revTx" presStyleIdx="6" presStyleCnt="8"/>
      <dgm:spPr/>
    </dgm:pt>
    <dgm:pt modelId="{179DC5A0-A17E-4309-93C2-8CEF7D24A64C}" type="pres">
      <dgm:prSet presAssocID="{65D87BA6-3E8F-4C0D-859D-FD587EE548D7}" presName="vert1" presStyleCnt="0"/>
      <dgm:spPr/>
    </dgm:pt>
    <dgm:pt modelId="{F73B0E87-97C3-44BD-99D7-C394230C6023}" type="pres">
      <dgm:prSet presAssocID="{E4F62B58-BA0D-49C2-AB9D-F71AE9F29AC7}" presName="thickLine" presStyleLbl="alignNode1" presStyleIdx="7" presStyleCnt="8"/>
      <dgm:spPr/>
    </dgm:pt>
    <dgm:pt modelId="{8757E66B-367E-4832-A8FA-2162262C593A}" type="pres">
      <dgm:prSet presAssocID="{E4F62B58-BA0D-49C2-AB9D-F71AE9F29AC7}" presName="horz1" presStyleCnt="0"/>
      <dgm:spPr/>
    </dgm:pt>
    <dgm:pt modelId="{F5B5DB25-7D7B-4D53-9F99-7EFEFA7F5D30}" type="pres">
      <dgm:prSet presAssocID="{E4F62B58-BA0D-49C2-AB9D-F71AE9F29AC7}" presName="tx1" presStyleLbl="revTx" presStyleIdx="7" presStyleCnt="8"/>
      <dgm:spPr/>
    </dgm:pt>
    <dgm:pt modelId="{7B978A73-9CBA-4626-92A8-9C1BE6F66EDB}" type="pres">
      <dgm:prSet presAssocID="{E4F62B58-BA0D-49C2-AB9D-F71AE9F29AC7}" presName="vert1" presStyleCnt="0"/>
      <dgm:spPr/>
    </dgm:pt>
  </dgm:ptLst>
  <dgm:cxnLst>
    <dgm:cxn modelId="{08327F0D-A660-49BC-A686-57C1B3712A11}" type="presOf" srcId="{D527FC0D-1CE7-4AE4-BDA9-6E547E966BDD}" destId="{DAABB7A2-364C-431A-AACA-935A114AE2AE}" srcOrd="0" destOrd="0" presId="urn:microsoft.com/office/officeart/2008/layout/LinedList"/>
    <dgm:cxn modelId="{A9AE5410-2CB3-4DAF-98DA-D424F2C768CD}" type="presOf" srcId="{BF582117-4FA7-42E1-B09C-54C21AD194A4}" destId="{F1F573FC-E863-404D-892C-70D77F1C7407}" srcOrd="0" destOrd="0" presId="urn:microsoft.com/office/officeart/2008/layout/LinedList"/>
    <dgm:cxn modelId="{B2CA2111-40FD-427F-8044-0B5A4B7F843F}" type="presOf" srcId="{52606DF8-E8D8-4C64-8176-2048154B17AD}" destId="{E51D71AB-64BD-4854-A6A1-8B912B43CB64}" srcOrd="0" destOrd="0" presId="urn:microsoft.com/office/officeart/2008/layout/LinedList"/>
    <dgm:cxn modelId="{FA991C19-FDC2-4953-A11D-D50BBAA1EB07}" srcId="{88685046-2879-4222-856C-13163A716D46}" destId="{52606DF8-E8D8-4C64-8176-2048154B17AD}" srcOrd="4" destOrd="0" parTransId="{7C621C3F-7F9D-450B-81F4-690855AE160F}" sibTransId="{5C3CDB4A-C5A4-45BE-9067-33E321C40AF2}"/>
    <dgm:cxn modelId="{6F2C781C-BDF3-4031-A70B-7721EC5490E1}" type="presOf" srcId="{BB92ABCF-901F-499E-9D68-7785703A192A}" destId="{BA9EDBA1-F955-43F7-8D39-D656317335F2}" srcOrd="0" destOrd="0" presId="urn:microsoft.com/office/officeart/2008/layout/LinedList"/>
    <dgm:cxn modelId="{0828442C-DAAD-4161-AECD-E10CAE6D0148}" srcId="{88685046-2879-4222-856C-13163A716D46}" destId="{E4F62B58-BA0D-49C2-AB9D-F71AE9F29AC7}" srcOrd="7" destOrd="0" parTransId="{AA1E9B8D-4D20-44F8-B345-0615EA983E89}" sibTransId="{595FD59B-4F72-4827-A794-F9592BEBDFFC}"/>
    <dgm:cxn modelId="{6CD2342D-7978-43EF-B96B-A8147CB4883B}" type="presOf" srcId="{88685046-2879-4222-856C-13163A716D46}" destId="{F2046E71-8537-465E-8FD0-D05AB09C39EF}" srcOrd="0" destOrd="0" presId="urn:microsoft.com/office/officeart/2008/layout/LinedList"/>
    <dgm:cxn modelId="{05D71E45-CACE-40E8-BB25-F295B2A90F25}" srcId="{88685046-2879-4222-856C-13163A716D46}" destId="{BF582117-4FA7-42E1-B09C-54C21AD194A4}" srcOrd="0" destOrd="0" parTransId="{AD33709E-9863-4496-9849-01A23445FA40}" sibTransId="{C9550B04-77B5-44BC-AE16-FA1ED478A612}"/>
    <dgm:cxn modelId="{18518A4F-FCCB-4810-82E6-6CDC8310A8C9}" srcId="{88685046-2879-4222-856C-13163A716D46}" destId="{BBAAE856-7D30-4ACE-BB0D-C01FD9F4A441}" srcOrd="1" destOrd="0" parTransId="{8789AAA6-B59E-4510-AEF9-D5AE62F6B590}" sibTransId="{ABB95E1D-1971-4893-BB89-C48205C6782F}"/>
    <dgm:cxn modelId="{78AD5251-6161-4DA3-80CD-DB3AD7250ED4}" srcId="{88685046-2879-4222-856C-13163A716D46}" destId="{5AF622E2-428E-4095-9841-08A2B3B15EFB}" srcOrd="5" destOrd="0" parTransId="{3E24F25F-8A1F-476D-B7A6-01991D85C1E2}" sibTransId="{3F286628-960D-4FF5-9EEF-3B056C5DE9D5}"/>
    <dgm:cxn modelId="{73B5F872-E53A-4AAE-A4E4-FC6584C9B8E1}" type="presOf" srcId="{BBAAE856-7D30-4ACE-BB0D-C01FD9F4A441}" destId="{558C2C7B-E1D9-4972-8681-2EB5508316DC}" srcOrd="0" destOrd="0" presId="urn:microsoft.com/office/officeart/2008/layout/LinedList"/>
    <dgm:cxn modelId="{41F0D977-35FA-46DD-8058-5023C57B5606}" type="presOf" srcId="{E4F62B58-BA0D-49C2-AB9D-F71AE9F29AC7}" destId="{F5B5DB25-7D7B-4D53-9F99-7EFEFA7F5D30}" srcOrd="0" destOrd="0" presId="urn:microsoft.com/office/officeart/2008/layout/LinedList"/>
    <dgm:cxn modelId="{40E08ED5-7F32-4F62-9BB9-64E718BB466E}" srcId="{88685046-2879-4222-856C-13163A716D46}" destId="{65D87BA6-3E8F-4C0D-859D-FD587EE548D7}" srcOrd="6" destOrd="0" parTransId="{AE1B1306-4DC0-4BEF-8A5D-5735DFC81654}" sibTransId="{389CFAA8-1DF8-4A7D-B8A2-D4106A2833EF}"/>
    <dgm:cxn modelId="{82950DDC-C6AA-4BFD-88DE-E7D5306310E5}" srcId="{88685046-2879-4222-856C-13163A716D46}" destId="{BB92ABCF-901F-499E-9D68-7785703A192A}" srcOrd="2" destOrd="0" parTransId="{DC254077-9682-4AEC-852E-2531791D4496}" sibTransId="{CCFDC81C-4D87-4ACB-9204-84F7CC62E65F}"/>
    <dgm:cxn modelId="{5D9CBEEE-A8A9-4732-81EC-357EBC79A117}" srcId="{88685046-2879-4222-856C-13163A716D46}" destId="{D527FC0D-1CE7-4AE4-BDA9-6E547E966BDD}" srcOrd="3" destOrd="0" parTransId="{F4AA64B2-8DF9-4708-A6C2-881BC1858F33}" sibTransId="{373B3433-5335-4720-A75A-34F1F189C6E2}"/>
    <dgm:cxn modelId="{DC3C6BF0-1886-4DAC-BDEB-A7E8862687E4}" type="presOf" srcId="{65D87BA6-3E8F-4C0D-859D-FD587EE548D7}" destId="{15CF634D-A481-4A6F-A5E3-D1EBE1E74FB3}" srcOrd="0" destOrd="0" presId="urn:microsoft.com/office/officeart/2008/layout/LinedList"/>
    <dgm:cxn modelId="{A02B89FA-DD87-4C8C-9C23-E125B8D3C506}" type="presOf" srcId="{5AF622E2-428E-4095-9841-08A2B3B15EFB}" destId="{12E2811B-0E42-4CA2-B088-F1D3E2F3E25A}" srcOrd="0" destOrd="0" presId="urn:microsoft.com/office/officeart/2008/layout/LinedList"/>
    <dgm:cxn modelId="{802FD9F8-BC3F-4DA2-93C7-24FE3E750E40}" type="presParOf" srcId="{F2046E71-8537-465E-8FD0-D05AB09C39EF}" destId="{BE04CFDA-11D2-40BB-B874-59E6B8596B37}" srcOrd="0" destOrd="0" presId="urn:microsoft.com/office/officeart/2008/layout/LinedList"/>
    <dgm:cxn modelId="{1AF18ED3-F1F9-4316-86E2-58B51AD35C85}" type="presParOf" srcId="{F2046E71-8537-465E-8FD0-D05AB09C39EF}" destId="{28C52584-AD48-4235-AE45-21E3A74198FC}" srcOrd="1" destOrd="0" presId="urn:microsoft.com/office/officeart/2008/layout/LinedList"/>
    <dgm:cxn modelId="{BEDA8AFB-732C-413D-8487-9C6071526224}" type="presParOf" srcId="{28C52584-AD48-4235-AE45-21E3A74198FC}" destId="{F1F573FC-E863-404D-892C-70D77F1C7407}" srcOrd="0" destOrd="0" presId="urn:microsoft.com/office/officeart/2008/layout/LinedList"/>
    <dgm:cxn modelId="{6D8E2364-80B9-4988-BAD5-F3B7744A948C}" type="presParOf" srcId="{28C52584-AD48-4235-AE45-21E3A74198FC}" destId="{7529E6FC-C3A3-4479-BA2E-8416261F0EA9}" srcOrd="1" destOrd="0" presId="urn:microsoft.com/office/officeart/2008/layout/LinedList"/>
    <dgm:cxn modelId="{53809D5F-2D4F-4BBA-891E-4841E629D627}" type="presParOf" srcId="{F2046E71-8537-465E-8FD0-D05AB09C39EF}" destId="{BB76C47C-62DA-4C0A-AC9F-39821FD50179}" srcOrd="2" destOrd="0" presId="urn:microsoft.com/office/officeart/2008/layout/LinedList"/>
    <dgm:cxn modelId="{4292B6A7-42CA-45A6-A0E3-F1E45B2B4761}" type="presParOf" srcId="{F2046E71-8537-465E-8FD0-D05AB09C39EF}" destId="{95665848-4296-413E-ABAF-5CD875BB01E6}" srcOrd="3" destOrd="0" presId="urn:microsoft.com/office/officeart/2008/layout/LinedList"/>
    <dgm:cxn modelId="{050C334B-1346-4B8B-895A-6A2355E35D6B}" type="presParOf" srcId="{95665848-4296-413E-ABAF-5CD875BB01E6}" destId="{558C2C7B-E1D9-4972-8681-2EB5508316DC}" srcOrd="0" destOrd="0" presId="urn:microsoft.com/office/officeart/2008/layout/LinedList"/>
    <dgm:cxn modelId="{316D9E9B-830D-4BAE-BE68-486C7F0C76B5}" type="presParOf" srcId="{95665848-4296-413E-ABAF-5CD875BB01E6}" destId="{F632EB72-98BA-4276-AB21-6E1C7EE1877A}" srcOrd="1" destOrd="0" presId="urn:microsoft.com/office/officeart/2008/layout/LinedList"/>
    <dgm:cxn modelId="{858346A2-CE92-49A3-BEB5-6AC3C7F525D8}" type="presParOf" srcId="{F2046E71-8537-465E-8FD0-D05AB09C39EF}" destId="{10737CEC-6C00-480B-831A-77CDD7A87587}" srcOrd="4" destOrd="0" presId="urn:microsoft.com/office/officeart/2008/layout/LinedList"/>
    <dgm:cxn modelId="{91F7D5F6-9287-4A29-943E-8241A92A83B7}" type="presParOf" srcId="{F2046E71-8537-465E-8FD0-D05AB09C39EF}" destId="{A3700195-F8B3-4C4C-B71E-ADB70996A590}" srcOrd="5" destOrd="0" presId="urn:microsoft.com/office/officeart/2008/layout/LinedList"/>
    <dgm:cxn modelId="{D1642A0F-E661-4E3D-9F8A-3C1D2776806A}" type="presParOf" srcId="{A3700195-F8B3-4C4C-B71E-ADB70996A590}" destId="{BA9EDBA1-F955-43F7-8D39-D656317335F2}" srcOrd="0" destOrd="0" presId="urn:microsoft.com/office/officeart/2008/layout/LinedList"/>
    <dgm:cxn modelId="{63DB4B0A-9385-44D4-99C9-0D07DABD94D6}" type="presParOf" srcId="{A3700195-F8B3-4C4C-B71E-ADB70996A590}" destId="{F1C980F5-2EDB-4FA0-A14C-7CDF6D199AB9}" srcOrd="1" destOrd="0" presId="urn:microsoft.com/office/officeart/2008/layout/LinedList"/>
    <dgm:cxn modelId="{35523EA2-DC7B-4D15-A356-BA43F510811B}" type="presParOf" srcId="{F2046E71-8537-465E-8FD0-D05AB09C39EF}" destId="{09955987-465C-4901-953B-D6FA7161CBC6}" srcOrd="6" destOrd="0" presId="urn:microsoft.com/office/officeart/2008/layout/LinedList"/>
    <dgm:cxn modelId="{2E89D17F-DB7F-4491-93BB-4C35C6463748}" type="presParOf" srcId="{F2046E71-8537-465E-8FD0-D05AB09C39EF}" destId="{B807C1CD-F2CC-4C4B-AA9B-764D05384AE0}" srcOrd="7" destOrd="0" presId="urn:microsoft.com/office/officeart/2008/layout/LinedList"/>
    <dgm:cxn modelId="{8165A1FF-F59C-4D6E-A37D-AE7296423C8F}" type="presParOf" srcId="{B807C1CD-F2CC-4C4B-AA9B-764D05384AE0}" destId="{DAABB7A2-364C-431A-AACA-935A114AE2AE}" srcOrd="0" destOrd="0" presId="urn:microsoft.com/office/officeart/2008/layout/LinedList"/>
    <dgm:cxn modelId="{5D992C83-C152-45EF-84F6-127E22FA4C85}" type="presParOf" srcId="{B807C1CD-F2CC-4C4B-AA9B-764D05384AE0}" destId="{1EA125B2-D053-4934-AB02-6E4F138736B1}" srcOrd="1" destOrd="0" presId="urn:microsoft.com/office/officeart/2008/layout/LinedList"/>
    <dgm:cxn modelId="{E7674DD2-561C-4A0E-988F-1B77C2552853}" type="presParOf" srcId="{F2046E71-8537-465E-8FD0-D05AB09C39EF}" destId="{A5DF98B6-7B02-42F5-A751-98F066C67211}" srcOrd="8" destOrd="0" presId="urn:microsoft.com/office/officeart/2008/layout/LinedList"/>
    <dgm:cxn modelId="{40DEFB8E-34A3-4762-BDD6-48A8455C3C12}" type="presParOf" srcId="{F2046E71-8537-465E-8FD0-D05AB09C39EF}" destId="{B84B4EB2-604E-479F-AB63-A29364CF2548}" srcOrd="9" destOrd="0" presId="urn:microsoft.com/office/officeart/2008/layout/LinedList"/>
    <dgm:cxn modelId="{E985FCD5-AC7A-4A90-8BFE-F8F54A1B820F}" type="presParOf" srcId="{B84B4EB2-604E-479F-AB63-A29364CF2548}" destId="{E51D71AB-64BD-4854-A6A1-8B912B43CB64}" srcOrd="0" destOrd="0" presId="urn:microsoft.com/office/officeart/2008/layout/LinedList"/>
    <dgm:cxn modelId="{E54DCA76-EC80-4C6A-B7C0-120777D4B163}" type="presParOf" srcId="{B84B4EB2-604E-479F-AB63-A29364CF2548}" destId="{B837D735-A772-4F3F-9FCF-5A92150F5330}" srcOrd="1" destOrd="0" presId="urn:microsoft.com/office/officeart/2008/layout/LinedList"/>
    <dgm:cxn modelId="{AECEE242-2655-4EB2-A1D1-49E7776EBCFF}" type="presParOf" srcId="{F2046E71-8537-465E-8FD0-D05AB09C39EF}" destId="{6189CEEF-F36A-46EC-B6AA-570C354668A4}" srcOrd="10" destOrd="0" presId="urn:microsoft.com/office/officeart/2008/layout/LinedList"/>
    <dgm:cxn modelId="{AA00CE80-57FA-433B-889A-C90DC9F9BF61}" type="presParOf" srcId="{F2046E71-8537-465E-8FD0-D05AB09C39EF}" destId="{4B5EFEE9-1D29-4670-81F7-1A1A32AB32AC}" srcOrd="11" destOrd="0" presId="urn:microsoft.com/office/officeart/2008/layout/LinedList"/>
    <dgm:cxn modelId="{0B0C1B97-6451-405A-ACA9-40E7E0AB3A3B}" type="presParOf" srcId="{4B5EFEE9-1D29-4670-81F7-1A1A32AB32AC}" destId="{12E2811B-0E42-4CA2-B088-F1D3E2F3E25A}" srcOrd="0" destOrd="0" presId="urn:microsoft.com/office/officeart/2008/layout/LinedList"/>
    <dgm:cxn modelId="{5BD97C39-F282-4203-9319-81AA9EC07FDB}" type="presParOf" srcId="{4B5EFEE9-1D29-4670-81F7-1A1A32AB32AC}" destId="{A98CC3D5-AC10-4F16-AA15-9E8F868EBCDA}" srcOrd="1" destOrd="0" presId="urn:microsoft.com/office/officeart/2008/layout/LinedList"/>
    <dgm:cxn modelId="{56511BA7-DCBF-4372-B349-479608F36C8A}" type="presParOf" srcId="{F2046E71-8537-465E-8FD0-D05AB09C39EF}" destId="{537C8C76-B8FA-4BC1-B5EF-203E59E0A51B}" srcOrd="12" destOrd="0" presId="urn:microsoft.com/office/officeart/2008/layout/LinedList"/>
    <dgm:cxn modelId="{772E8A70-F95A-4644-98E4-6A4BFB5475D1}" type="presParOf" srcId="{F2046E71-8537-465E-8FD0-D05AB09C39EF}" destId="{6F1BDA2F-AE10-40FB-83C3-7BF3017E9455}" srcOrd="13" destOrd="0" presId="urn:microsoft.com/office/officeart/2008/layout/LinedList"/>
    <dgm:cxn modelId="{95E4C005-96FD-40E6-B3D0-BBD3E2799391}" type="presParOf" srcId="{6F1BDA2F-AE10-40FB-83C3-7BF3017E9455}" destId="{15CF634D-A481-4A6F-A5E3-D1EBE1E74FB3}" srcOrd="0" destOrd="0" presId="urn:microsoft.com/office/officeart/2008/layout/LinedList"/>
    <dgm:cxn modelId="{7FD9275B-7072-415D-8B4C-79317B08B20D}" type="presParOf" srcId="{6F1BDA2F-AE10-40FB-83C3-7BF3017E9455}" destId="{179DC5A0-A17E-4309-93C2-8CEF7D24A64C}" srcOrd="1" destOrd="0" presId="urn:microsoft.com/office/officeart/2008/layout/LinedList"/>
    <dgm:cxn modelId="{CDFF65AD-5FF7-43DA-A1E9-D21B411AA5A3}" type="presParOf" srcId="{F2046E71-8537-465E-8FD0-D05AB09C39EF}" destId="{F73B0E87-97C3-44BD-99D7-C394230C6023}" srcOrd="14" destOrd="0" presId="urn:microsoft.com/office/officeart/2008/layout/LinedList"/>
    <dgm:cxn modelId="{9F2509B3-3301-4427-8D63-AF1ABA6BBD56}" type="presParOf" srcId="{F2046E71-8537-465E-8FD0-D05AB09C39EF}" destId="{8757E66B-367E-4832-A8FA-2162262C593A}" srcOrd="15" destOrd="0" presId="urn:microsoft.com/office/officeart/2008/layout/LinedList"/>
    <dgm:cxn modelId="{A656825C-2123-46D0-B8E0-5D719BA3D805}" type="presParOf" srcId="{8757E66B-367E-4832-A8FA-2162262C593A}" destId="{F5B5DB25-7D7B-4D53-9F99-7EFEFA7F5D30}" srcOrd="0" destOrd="0" presId="urn:microsoft.com/office/officeart/2008/layout/LinedList"/>
    <dgm:cxn modelId="{312EB4CE-7792-4877-8C66-B7EEF3A9C5CF}" type="presParOf" srcId="{8757E66B-367E-4832-A8FA-2162262C593A}" destId="{7B978A73-9CBA-4626-92A8-9C1BE6F66E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4CFDA-11D2-40BB-B874-59E6B8596B37}">
      <dsp:nvSpPr>
        <dsp:cNvPr id="0" name=""/>
        <dsp:cNvSpPr/>
      </dsp:nvSpPr>
      <dsp:spPr>
        <a:xfrm>
          <a:off x="0" y="0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573FC-E863-404D-892C-70D77F1C7407}">
      <dsp:nvSpPr>
        <dsp:cNvPr id="0" name=""/>
        <dsp:cNvSpPr/>
      </dsp:nvSpPr>
      <dsp:spPr>
        <a:xfrm>
          <a:off x="0" y="0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1. Only the first recorded flare event date is used for analysis.</a:t>
          </a:r>
          <a:endParaRPr lang="en-HK" sz="1400" kern="1200" dirty="0"/>
        </a:p>
      </dsp:txBody>
      <dsp:txXfrm>
        <a:off x="0" y="0"/>
        <a:ext cx="8137786" cy="683386"/>
      </dsp:txXfrm>
    </dsp:sp>
    <dsp:sp modelId="{BB76C47C-62DA-4C0A-AC9F-39821FD50179}">
      <dsp:nvSpPr>
        <dsp:cNvPr id="0" name=""/>
        <dsp:cNvSpPr/>
      </dsp:nvSpPr>
      <dsp:spPr>
        <a:xfrm>
          <a:off x="0" y="683386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C2C7B-E1D9-4972-8681-2EB5508316DC}">
      <dsp:nvSpPr>
        <dsp:cNvPr id="0" name=""/>
        <dsp:cNvSpPr/>
      </dsp:nvSpPr>
      <dsp:spPr>
        <a:xfrm>
          <a:off x="0" y="683386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2. Patients who showed no progression and were lost to follow-up during the 5-year period have been excluded: CD058, CD077, CD111, HK1007, HK1021, HK1031, HK1084, ACC0107, ACC0085, ACC0118, ACC0072</a:t>
          </a:r>
          <a:endParaRPr lang="en-HK" sz="1400" kern="1200" dirty="0"/>
        </a:p>
      </dsp:txBody>
      <dsp:txXfrm>
        <a:off x="0" y="683386"/>
        <a:ext cx="8137786" cy="683386"/>
      </dsp:txXfrm>
    </dsp:sp>
    <dsp:sp modelId="{10737CEC-6C00-480B-831A-77CDD7A87587}">
      <dsp:nvSpPr>
        <dsp:cNvPr id="0" name=""/>
        <dsp:cNvSpPr/>
      </dsp:nvSpPr>
      <dsp:spPr>
        <a:xfrm>
          <a:off x="0" y="1366772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EDBA1-F955-43F7-8D39-D656317335F2}">
      <dsp:nvSpPr>
        <dsp:cNvPr id="0" name=""/>
        <dsp:cNvSpPr/>
      </dsp:nvSpPr>
      <dsp:spPr>
        <a:xfrm>
          <a:off x="0" y="1366772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3. When calculating flare times in months, for entries missing the exact day (only month and year available), I used the first day of the month as the default.</a:t>
          </a:r>
          <a:endParaRPr lang="en-HK" sz="1400" kern="1200" dirty="0"/>
        </a:p>
      </dsp:txBody>
      <dsp:txXfrm>
        <a:off x="0" y="1366772"/>
        <a:ext cx="8137786" cy="683386"/>
      </dsp:txXfrm>
    </dsp:sp>
    <dsp:sp modelId="{09955987-465C-4901-953B-D6FA7161CBC6}">
      <dsp:nvSpPr>
        <dsp:cNvPr id="0" name=""/>
        <dsp:cNvSpPr/>
      </dsp:nvSpPr>
      <dsp:spPr>
        <a:xfrm>
          <a:off x="0" y="2050158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BB7A2-364C-431A-AACA-935A114AE2AE}">
      <dsp:nvSpPr>
        <dsp:cNvPr id="0" name=""/>
        <dsp:cNvSpPr/>
      </dsp:nvSpPr>
      <dsp:spPr>
        <a:xfrm>
          <a:off x="0" y="2050158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4. For patient HK1054, both medication and surgery times were recorded as May 2022. These dates have been standardized to May 1, 2022 (Reference #3).</a:t>
          </a:r>
          <a:endParaRPr lang="en-HK" sz="1400" kern="1200" dirty="0"/>
        </a:p>
      </dsp:txBody>
      <dsp:txXfrm>
        <a:off x="0" y="2050158"/>
        <a:ext cx="8137786" cy="683386"/>
      </dsp:txXfrm>
    </dsp:sp>
    <dsp:sp modelId="{A5DF98B6-7B02-42F5-A751-98F066C67211}">
      <dsp:nvSpPr>
        <dsp:cNvPr id="0" name=""/>
        <dsp:cNvSpPr/>
      </dsp:nvSpPr>
      <dsp:spPr>
        <a:xfrm>
          <a:off x="0" y="2733545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D71AB-64BD-4854-A6A1-8B912B43CB64}">
      <dsp:nvSpPr>
        <dsp:cNvPr id="0" name=""/>
        <dsp:cNvSpPr/>
      </dsp:nvSpPr>
      <dsp:spPr>
        <a:xfrm>
          <a:off x="0" y="2733545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5. A </a:t>
          </a:r>
          <a:r>
            <a:rPr lang="en-US" sz="1400" b="0" i="0" kern="1200" baseline="0" dirty="0" err="1"/>
            <a:t>entriy</a:t>
          </a:r>
          <a:r>
            <a:rPr lang="en-US" sz="1400" b="0" i="0" kern="1200" baseline="0" dirty="0"/>
            <a:t> marked "n/a (*E admitted at </a:t>
          </a:r>
          <a:r>
            <a:rPr lang="en-US" sz="1400" b="0" i="0" kern="1200" baseline="0" dirty="0" err="1"/>
            <a:t>st.</a:t>
          </a:r>
          <a:r>
            <a:rPr lang="en-US" sz="1400" b="0" i="0" kern="1200" baseline="0" dirty="0"/>
            <a:t> T, only known Abx was given)" in "</a:t>
          </a:r>
          <a:r>
            <a:rPr lang="en-US" sz="1400" b="0" i="0" kern="1200" baseline="0" dirty="0" err="1"/>
            <a:t>Flare_requiring_oral_IV_Steroids_Hospitalisation</a:t>
          </a:r>
          <a:r>
            <a:rPr lang="en-US" sz="1400" b="0" i="0" kern="1200" baseline="0" dirty="0"/>
            <a:t> (1: Yes; 0: No)", there is a relevant date but no clear classification. We are currently treating it as 1.</a:t>
          </a:r>
          <a:endParaRPr lang="en-HK" sz="1400" kern="1200" dirty="0"/>
        </a:p>
      </dsp:txBody>
      <dsp:txXfrm>
        <a:off x="0" y="2733545"/>
        <a:ext cx="8137786" cy="683386"/>
      </dsp:txXfrm>
    </dsp:sp>
    <dsp:sp modelId="{6189CEEF-F36A-46EC-B6AA-570C354668A4}">
      <dsp:nvSpPr>
        <dsp:cNvPr id="0" name=""/>
        <dsp:cNvSpPr/>
      </dsp:nvSpPr>
      <dsp:spPr>
        <a:xfrm>
          <a:off x="0" y="3416931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2811B-0E42-4CA2-B088-F1D3E2F3E25A}">
      <dsp:nvSpPr>
        <dsp:cNvPr id="0" name=""/>
        <dsp:cNvSpPr/>
      </dsp:nvSpPr>
      <dsp:spPr>
        <a:xfrm>
          <a:off x="0" y="3416931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6. In the "New drug use" column, some entries contain drug names (should be 0/1). Should these be converted to 1?</a:t>
          </a:r>
          <a:endParaRPr lang="en-HK" sz="1400" kern="1200" dirty="0"/>
        </a:p>
      </dsp:txBody>
      <dsp:txXfrm>
        <a:off x="0" y="3416931"/>
        <a:ext cx="8137786" cy="683386"/>
      </dsp:txXfrm>
    </dsp:sp>
    <dsp:sp modelId="{537C8C76-B8FA-4BC1-B5EF-203E59E0A51B}">
      <dsp:nvSpPr>
        <dsp:cNvPr id="0" name=""/>
        <dsp:cNvSpPr/>
      </dsp:nvSpPr>
      <dsp:spPr>
        <a:xfrm>
          <a:off x="0" y="4100317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F634D-A481-4A6F-A5E3-D1EBE1E74FB3}">
      <dsp:nvSpPr>
        <dsp:cNvPr id="0" name=""/>
        <dsp:cNvSpPr/>
      </dsp:nvSpPr>
      <dsp:spPr>
        <a:xfrm>
          <a:off x="0" y="4100317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7. Should the dates be matched with the Flare column or the Steroid column? </a:t>
          </a:r>
          <a:r>
            <a:rPr lang="en-US" altLang="zh-CN" sz="1400" b="0" i="0" kern="1200" baseline="0" dirty="0"/>
            <a:t>D</a:t>
          </a:r>
          <a:r>
            <a:rPr lang="en-US" sz="1400" b="0" i="0" kern="1200" baseline="0" dirty="0"/>
            <a:t>ates align completely with Steroid entries and mostly with Flare entries. </a:t>
          </a:r>
          <a:r>
            <a:rPr lang="en-US" altLang="zh-CN" sz="1400" b="0" i="0" kern="1200" baseline="0" dirty="0"/>
            <a:t>Currently, we use Flare column to classify the samples.</a:t>
          </a:r>
          <a:endParaRPr lang="en-HK" sz="1400" kern="1200" dirty="0"/>
        </a:p>
      </dsp:txBody>
      <dsp:txXfrm>
        <a:off x="0" y="4100317"/>
        <a:ext cx="8137786" cy="683386"/>
      </dsp:txXfrm>
    </dsp:sp>
    <dsp:sp modelId="{F73B0E87-97C3-44BD-99D7-C394230C6023}">
      <dsp:nvSpPr>
        <dsp:cNvPr id="0" name=""/>
        <dsp:cNvSpPr/>
      </dsp:nvSpPr>
      <dsp:spPr>
        <a:xfrm>
          <a:off x="0" y="4783703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5DB25-7D7B-4D53-9F99-7EFEFA7F5D30}">
      <dsp:nvSpPr>
        <dsp:cNvPr id="0" name=""/>
        <dsp:cNvSpPr/>
      </dsp:nvSpPr>
      <dsp:spPr>
        <a:xfrm>
          <a:off x="0" y="4783703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8. Some samples show zero intervals in medication progressions.</a:t>
          </a:r>
          <a:br>
            <a:rPr lang="en-US" sz="1400" b="0" i="0" kern="1200" baseline="0" dirty="0"/>
          </a:br>
          <a:r>
            <a:rPr lang="en-US" sz="1400" b="0" i="0" kern="1200" baseline="0" dirty="0"/>
            <a:t>(So strange…)</a:t>
          </a:r>
          <a:endParaRPr lang="en-HK" sz="1400" kern="1200" dirty="0"/>
        </a:p>
      </dsp:txBody>
      <dsp:txXfrm>
        <a:off x="0" y="4783703"/>
        <a:ext cx="8137786" cy="683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EC5C-05DD-B22D-5C64-FF10C4FEE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AF243-FE63-4790-D727-D1F882CD2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53BC-1C9F-6EB2-DC69-00F37332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819E-3F4E-B25F-4B5B-1212C746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71FB-5619-2761-CC4B-BFD1092B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4218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8EB9-3BA7-5ECD-5A0D-ACED571C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A8571-2A30-45D6-988F-1812D992F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357F6-E28E-5865-5145-52C2A73F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57655-9367-9267-1AD5-D6F13DC2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8710-5C39-E6BC-FCFB-65397168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380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38E67-209C-2C2E-CCEF-BE3616122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0A85A-0540-E910-E41C-D7EDC5F2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45881-4126-1A79-60BE-7B30E4C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BFD71-A79C-B031-5876-F8EAD272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0E7A-122D-2896-64F2-06DFAF00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610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9FCD-9C0F-51A0-6CE6-9ABDA44E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B10C5-75D9-7CA7-AEB7-460F425A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9344-074D-7F0C-A399-BD1A6945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8241-A035-3F9A-A1CA-A1A7441C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D2EA9-70A3-1406-5473-BD13E440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5934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46B3-F2BB-FE5B-150D-E7F35A52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15032-A1A8-BDD3-5941-F8D03135B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945E-004A-C8A5-4D6A-8A6F0E49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8722-12AC-4EC5-1055-758CF312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B391-3B71-F191-0BE0-A1A44A0D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1226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41A7-B209-660A-3A94-B8D69199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7480-F3AB-4C34-C95A-A1E09A282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7044C-A996-2401-67BE-9A86746C1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EF66-C277-90E7-F708-49E220FD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2391-9F2E-1BA0-E340-6E4DA411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56436-85E2-3D2C-8CA5-0E17A545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1783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D126-3CEF-0ACC-E190-BEBA6E95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A91F3-39C8-96DE-0594-B748C927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21596-D1B7-D03B-328D-827DFEF0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B421B-FFD1-1AAE-38BD-FF8D2DA67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A02E3-CEEF-9BBB-FC97-5FB94540D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710F-93AB-2808-F5E6-E62CFEE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7182E-ED90-4A9A-C121-8B065CB4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26E5A-1141-FA83-0F45-9DAE69A1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0434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9493-7630-E24E-86F4-D6B67CD6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0FDF5-56F8-07D7-46BE-94A81F2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965AD-0534-D837-50FA-0DAB73DA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B4B8C-594A-8825-A920-803A7AEE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7788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D4FF1-ABB6-4DF6-64B0-42673CC9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E4EDC-D6EB-28D7-4943-9734BC92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2D78E-36A0-E7A9-9586-1EB093E9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743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036E-D05A-CED8-E920-442AA628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A279-49A5-98B7-13A4-DB7B60B3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1FD9F-A7AF-0A13-2FAD-33C285E16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1918F-00AA-0C18-5851-59A7EEAE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00C68-72D3-6D9B-BC85-6B83FA93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383CF-62C9-3C06-192E-341CECF6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0053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DF13-2F77-2AFC-82AB-8B8E130C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4EBA1-3014-9916-E05B-BE92E1A0C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F98B6-3E4E-7592-82CF-681B030D9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0A5EE-CA58-CFAB-23CB-D53B5A11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83008-9B36-8C57-2DEF-22A60025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B88AC-7472-B79E-F417-4D4B0B68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953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4C10D-2EC2-DDC8-4049-B6A7BAB4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B5DFE-3DBD-01AA-7616-D8B35F02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3C07-808F-EB90-A1FC-07F744161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CDA8-66DD-010A-CCF6-13E17CB82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BF22E-5275-1F69-6E0C-D6F3B6251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6928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BAD5-EE35-17B5-0A8C-4A47DF9B1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50BE7-AD75-48B4-35A6-AD49613F0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8A58AB-8DE6-86D2-670D-6593F2B9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79309D-C6DF-0D01-E61C-D8A594DA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503313-BCDD-5F7E-AA89-44D4804BF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48687"/>
              </p:ext>
            </p:extLst>
          </p:nvPr>
        </p:nvGraphicFramePr>
        <p:xfrm>
          <a:off x="5479289" y="4539826"/>
          <a:ext cx="5310633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211">
                  <a:extLst>
                    <a:ext uri="{9D8B030D-6E8A-4147-A177-3AD203B41FA5}">
                      <a16:colId xmlns:a16="http://schemas.microsoft.com/office/drawing/2014/main" val="3919954999"/>
                    </a:ext>
                  </a:extLst>
                </a:gridCol>
                <a:gridCol w="1770211">
                  <a:extLst>
                    <a:ext uri="{9D8B030D-6E8A-4147-A177-3AD203B41FA5}">
                      <a16:colId xmlns:a16="http://schemas.microsoft.com/office/drawing/2014/main" val="4056857295"/>
                    </a:ext>
                  </a:extLst>
                </a:gridCol>
                <a:gridCol w="1770211">
                  <a:extLst>
                    <a:ext uri="{9D8B030D-6E8A-4147-A177-3AD203B41FA5}">
                      <a16:colId xmlns:a16="http://schemas.microsoft.com/office/drawing/2014/main" val="676940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ENIGMA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IBDR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5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4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753539C-810D-46F5-2B4F-CB227BBE5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025911"/>
              </p:ext>
            </p:extLst>
          </p:nvPr>
        </p:nvGraphicFramePr>
        <p:xfrm>
          <a:off x="85588" y="933282"/>
          <a:ext cx="8137786" cy="5467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27FCD2-363C-9F7F-B65C-0D15CBC63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616550"/>
              </p:ext>
            </p:extLst>
          </p:nvPr>
        </p:nvGraphicFramePr>
        <p:xfrm>
          <a:off x="8269602" y="4921485"/>
          <a:ext cx="3876167" cy="85551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99834">
                  <a:extLst>
                    <a:ext uri="{9D8B030D-6E8A-4147-A177-3AD203B41FA5}">
                      <a16:colId xmlns:a16="http://schemas.microsoft.com/office/drawing/2014/main" val="3374317761"/>
                    </a:ext>
                  </a:extLst>
                </a:gridCol>
                <a:gridCol w="512958">
                  <a:extLst>
                    <a:ext uri="{9D8B030D-6E8A-4147-A177-3AD203B41FA5}">
                      <a16:colId xmlns:a16="http://schemas.microsoft.com/office/drawing/2014/main" val="3961487497"/>
                    </a:ext>
                  </a:extLst>
                </a:gridCol>
                <a:gridCol w="860726">
                  <a:extLst>
                    <a:ext uri="{9D8B030D-6E8A-4147-A177-3AD203B41FA5}">
                      <a16:colId xmlns:a16="http://schemas.microsoft.com/office/drawing/2014/main" val="2137625412"/>
                    </a:ext>
                  </a:extLst>
                </a:gridCol>
                <a:gridCol w="454997">
                  <a:extLst>
                    <a:ext uri="{9D8B030D-6E8A-4147-A177-3AD203B41FA5}">
                      <a16:colId xmlns:a16="http://schemas.microsoft.com/office/drawing/2014/main" val="1403762066"/>
                    </a:ext>
                  </a:extLst>
                </a:gridCol>
                <a:gridCol w="592655">
                  <a:extLst>
                    <a:ext uri="{9D8B030D-6E8A-4147-A177-3AD203B41FA5}">
                      <a16:colId xmlns:a16="http://schemas.microsoft.com/office/drawing/2014/main" val="381416711"/>
                    </a:ext>
                  </a:extLst>
                </a:gridCol>
                <a:gridCol w="454997">
                  <a:extLst>
                    <a:ext uri="{9D8B030D-6E8A-4147-A177-3AD203B41FA5}">
                      <a16:colId xmlns:a16="http://schemas.microsoft.com/office/drawing/2014/main" val="3694462679"/>
                    </a:ext>
                  </a:extLst>
                </a:gridCol>
              </a:tblGrid>
              <a:tr h="855510">
                <a:tc>
                  <a:txBody>
                    <a:bodyPr/>
                    <a:lstStyle/>
                    <a:p>
                      <a:r>
                        <a:rPr lang="en-US" sz="1000" dirty="0" err="1"/>
                        <a:t>Flare_requiring_oral_IV_Steroids_Hospitalisation</a:t>
                      </a:r>
                      <a:r>
                        <a:rPr lang="en-US" sz="1000" dirty="0"/>
                        <a:t> (1: Yes; 0: No)</a:t>
                      </a:r>
                    </a:p>
                  </a:txBody>
                  <a:tcPr marL="52165" marR="52165" marT="26083" marB="26083" anchor="ctr"/>
                </a:tc>
                <a:tc>
                  <a:txBody>
                    <a:bodyPr/>
                    <a:lstStyle/>
                    <a:p>
                      <a:r>
                        <a:rPr lang="en-HK" sz="1000" dirty="0"/>
                        <a:t>5ASA</a:t>
                      </a:r>
                    </a:p>
                  </a:txBody>
                  <a:tcPr marL="52165" marR="52165" marT="26083" marB="26083" anchor="ctr"/>
                </a:tc>
                <a:tc>
                  <a:txBody>
                    <a:bodyPr/>
                    <a:lstStyle/>
                    <a:p>
                      <a:r>
                        <a:rPr lang="en-HK" sz="1000" dirty="0"/>
                        <a:t>Thiopurines</a:t>
                      </a:r>
                    </a:p>
                  </a:txBody>
                  <a:tcPr marL="52165" marR="52165" marT="26083" marB="26083" anchor="ctr"/>
                </a:tc>
                <a:tc>
                  <a:txBody>
                    <a:bodyPr/>
                    <a:lstStyle/>
                    <a:p>
                      <a:r>
                        <a:rPr lang="en-HK" sz="1000"/>
                        <a:t>MTX</a:t>
                      </a:r>
                    </a:p>
                  </a:txBody>
                  <a:tcPr marL="52165" marR="52165" marT="26083" marB="26083" anchor="ctr"/>
                </a:tc>
                <a:tc>
                  <a:txBody>
                    <a:bodyPr/>
                    <a:lstStyle/>
                    <a:p>
                      <a:r>
                        <a:rPr lang="en-HK" sz="1000" dirty="0"/>
                        <a:t>Steroid (Oral/ IV)</a:t>
                      </a:r>
                    </a:p>
                  </a:txBody>
                  <a:tcPr marL="52165" marR="52165" marT="26083" marB="26083" anchor="ctr"/>
                </a:tc>
                <a:tc>
                  <a:txBody>
                    <a:bodyPr/>
                    <a:lstStyle/>
                    <a:p>
                      <a:r>
                        <a:rPr lang="en-HK" sz="1000" dirty="0"/>
                        <a:t>Date</a:t>
                      </a:r>
                    </a:p>
                  </a:txBody>
                  <a:tcPr marL="52165" marR="52165" marT="26083" marB="26083" anchor="ctr"/>
                </a:tc>
                <a:extLst>
                  <a:ext uri="{0D108BD9-81ED-4DB2-BD59-A6C34878D82A}">
                    <a16:rowId xmlns:a16="http://schemas.microsoft.com/office/drawing/2014/main" val="7057895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520F69-2CE9-BD01-5F46-64299454B81C}"/>
              </a:ext>
            </a:extLst>
          </p:cNvPr>
          <p:cNvSpPr txBox="1"/>
          <p:nvPr/>
        </p:nvSpPr>
        <p:spPr>
          <a:xfrm>
            <a:off x="5113359" y="199447"/>
            <a:ext cx="196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Question list</a:t>
            </a:r>
            <a:endParaRPr lang="en-HK" sz="2400" b="1" dirty="0"/>
          </a:p>
        </p:txBody>
      </p:sp>
    </p:spTree>
    <p:extLst>
      <p:ext uri="{BB962C8B-B14F-4D97-AF65-F5344CB8AC3E}">
        <p14:creationId xmlns:p14="http://schemas.microsoft.com/office/powerpoint/2010/main" val="106804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67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aph&#10;&#10;AI-generated content may be incorrect.">
            <a:extLst>
              <a:ext uri="{FF2B5EF4-FFF2-40B4-BE49-F238E27FC236}">
                <a16:creationId xmlns:a16="http://schemas.microsoft.com/office/drawing/2014/main" id="{F8CD18B8-08D9-7802-E3DB-7646B0BC1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99" y="321734"/>
            <a:ext cx="2905170" cy="2905170"/>
          </a:xfrm>
          <a:prstGeom prst="rect">
            <a:avLst/>
          </a:prstGeom>
        </p:spPr>
      </p:pic>
      <p:pic>
        <p:nvPicPr>
          <p:cNvPr id="9" name="Picture 8" descr="A graph with a group and a group&#10;&#10;AI-generated content may be incorrect.">
            <a:extLst>
              <a:ext uri="{FF2B5EF4-FFF2-40B4-BE49-F238E27FC236}">
                <a16:creationId xmlns:a16="http://schemas.microsoft.com/office/drawing/2014/main" id="{5DAAB7FD-3F0E-39E0-8E16-78B0A59CE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46" y="321734"/>
            <a:ext cx="2905170" cy="2905170"/>
          </a:xfrm>
          <a:prstGeom prst="rect">
            <a:avLst/>
          </a:prstGeom>
        </p:spPr>
      </p:pic>
      <p:pic>
        <p:nvPicPr>
          <p:cNvPr id="5" name="Picture 4" descr="A group of colorful shapes&#10;&#10;AI-generated content may be incorrect.">
            <a:extLst>
              <a:ext uri="{FF2B5EF4-FFF2-40B4-BE49-F238E27FC236}">
                <a16:creationId xmlns:a16="http://schemas.microsoft.com/office/drawing/2014/main" id="{A00511B6-C9BA-E432-7511-B63F22FA2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11" y="3631096"/>
            <a:ext cx="3680744" cy="2760560"/>
          </a:xfrm>
          <a:prstGeom prst="rect">
            <a:avLst/>
          </a:prstGeom>
        </p:spPr>
      </p:pic>
      <p:pic>
        <p:nvPicPr>
          <p:cNvPr id="7" name="Picture 6" descr="A graph with a group and a group&#10;&#10;AI-generated content may be incorrect.">
            <a:extLst>
              <a:ext uri="{FF2B5EF4-FFF2-40B4-BE49-F238E27FC236}">
                <a16:creationId xmlns:a16="http://schemas.microsoft.com/office/drawing/2014/main" id="{AEECC10B-090D-6070-B8E7-A806CBD31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51" y="3631096"/>
            <a:ext cx="2760560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2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305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Wanyi YANG</dc:creator>
  <cp:lastModifiedBy>tqug</cp:lastModifiedBy>
  <cp:revision>11</cp:revision>
  <dcterms:created xsi:type="dcterms:W3CDTF">2025-06-06T06:36:51Z</dcterms:created>
  <dcterms:modified xsi:type="dcterms:W3CDTF">2025-06-11T06:20:56Z</dcterms:modified>
</cp:coreProperties>
</file>