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1500" r:id="rId2"/>
    <p:sldId id="1502" r:id="rId3"/>
    <p:sldId id="1503" r:id="rId4"/>
    <p:sldId id="1501" r:id="rId5"/>
    <p:sldId id="1504" r:id="rId6"/>
    <p:sldId id="1505" r:id="rId7"/>
    <p:sldId id="150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A7B23A-E7F4-BB05-1FD4-F8BFDF4155C2}" name="Choi Gook Hyun" initials="CGH" userId="dc934231d2df238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C57CB-528F-49F6-8709-3E68343CC4E2}" v="8" dt="2023-09-10T16:34:18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96" y="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30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Gook Hyun" userId="dc934231d2df2385" providerId="LiveId" clId="{81AC57CB-528F-49F6-8709-3E68343CC4E2}"/>
    <pc:docChg chg="undo custSel addSld delSld modSld sldOrd">
      <pc:chgData name="Choi Gook Hyun" userId="dc934231d2df2385" providerId="LiveId" clId="{81AC57CB-528F-49F6-8709-3E68343CC4E2}" dt="2023-09-10T16:37:27.838" v="462" actId="20577"/>
      <pc:docMkLst>
        <pc:docMk/>
      </pc:docMkLst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728958770" sldId="25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605906015" sldId="25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037586491" sldId="26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750694247" sldId="26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729551985" sldId="26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188567593" sldId="26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819649465" sldId="27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998456635" sldId="27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208929943" sldId="27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131797447" sldId="27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706614597" sldId="27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883708855" sldId="28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263240096" sldId="28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367605854" sldId="28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089379038" sldId="33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77184550" sldId="42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004419775" sldId="54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204761669" sldId="56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899305229" sldId="56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198769121" sldId="58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850758897" sldId="58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947977100" sldId="58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627369269" sldId="59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020420895" sldId="59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401035552" sldId="60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629478759" sldId="60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40806015" sldId="60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494468078" sldId="60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275725577" sldId="61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205245580" sldId="61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509846115" sldId="61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260688718" sldId="61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342464643" sldId="62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504408129" sldId="62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670268577" sldId="62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732351781" sldId="62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163221486" sldId="62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529141269" sldId="62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538959743" sldId="62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447043770" sldId="62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566329816" sldId="62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111261662" sldId="63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742650656" sldId="63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176210003" sldId="63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152633646" sldId="63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874234397" sldId="63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010809770" sldId="64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03544500" sldId="65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072282587" sldId="65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783944788" sldId="65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751589983" sldId="65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141759456" sldId="65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80271966" sldId="65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101504432" sldId="65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01661504" sldId="65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212964551" sldId="65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605592232" sldId="66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489084210" sldId="66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015405195" sldId="66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812322629" sldId="66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4185730" sldId="66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712938312" sldId="67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081208454" sldId="67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704636772" sldId="67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189994948" sldId="67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549657290" sldId="67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490326311" sldId="68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095511156" sldId="68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336824280" sldId="69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811068256" sldId="69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729129345" sldId="69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219316162" sldId="69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333259750" sldId="69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855462033" sldId="69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433050711" sldId="69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523124320" sldId="70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920988295" sldId="70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163755393" sldId="70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397227243" sldId="70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286401159" sldId="71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93700458" sldId="71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79648404" sldId="71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196447677" sldId="71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113423597" sldId="71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914849838" sldId="71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991689266" sldId="71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918844547" sldId="71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124653104" sldId="72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520497159" sldId="72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485011036" sldId="72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677405818" sldId="72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55442958" sldId="72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302160908" sldId="72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085776021" sldId="72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630750760" sldId="73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892729169" sldId="73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203872346" sldId="73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589891874" sldId="73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873548037" sldId="73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834174969" sldId="73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973418306" sldId="73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559765590" sldId="74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002997815" sldId="81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077348057" sldId="81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534620443" sldId="81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285088728" sldId="81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947618476" sldId="82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541066538" sldId="82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221002796" sldId="82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856977746" sldId="82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988397961" sldId="82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16013360" sldId="93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098859427" sldId="99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207067759" sldId="99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761066152" sldId="100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526649300" sldId="101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00961404" sldId="101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950330263" sldId="101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024829715" sldId="101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95017198" sldId="101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132526815" sldId="102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950263677" sldId="102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203050661" sldId="102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902225717" sldId="102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076916565" sldId="102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528214030" sldId="102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250747545" sldId="102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852637225" sldId="103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685565448" sldId="103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934773351" sldId="103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937707946" sldId="103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170854800" sldId="103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854041224" sldId="103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21427811" sldId="103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967141754" sldId="103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097328096" sldId="104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67547377" sldId="104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725046935" sldId="104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564899151" sldId="104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539213815" sldId="104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149329514" sldId="104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471965433" sldId="104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915271731" sldId="104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866653302" sldId="105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95338813" sldId="105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337340741" sldId="105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750334817" sldId="105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88577364" sldId="105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433589642" sldId="105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234772877" sldId="105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364809450" sldId="105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080213621" sldId="106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161643143" sldId="106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864315865" sldId="106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075136467" sldId="106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541096703" sldId="106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92578931" sldId="106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442033075" sldId="106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691558780" sldId="107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955008602" sldId="107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551307231" sldId="107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532957735" sldId="107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75637760" sldId="107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742274488" sldId="107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58983039" sldId="107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945372784" sldId="107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455700318" sldId="107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669491344" sldId="108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351887381" sldId="109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553186681" sldId="109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19503070" sldId="109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900938335" sldId="109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563644150" sldId="109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775486886" sldId="109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270630219" sldId="110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415582077" sldId="110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32432447" sldId="110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959226637" sldId="110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411419993" sldId="111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654095061" sldId="111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386465931" sldId="111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660617590" sldId="112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115536827" sldId="112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959125638" sldId="112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094016649" sldId="112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598448588" sldId="112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690460812" sldId="112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827589374" sldId="112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208110181" sldId="112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240028097" sldId="112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198612853" sldId="112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007893641" sldId="113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514788538" sldId="113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623074150" sldId="113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313532291" sldId="113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445233123" sldId="113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692042865" sldId="113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311181651" sldId="113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160712087" sldId="113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208834510" sldId="113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038063014" sldId="113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149627783" sldId="114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518885658" sldId="114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843001066" sldId="114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323092087" sldId="114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147923225" sldId="114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132934525" sldId="114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015502583" sldId="114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784530543" sldId="114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864066599" sldId="114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723847474" sldId="115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075680425" sldId="115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785539830" sldId="115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232830125" sldId="115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099575085" sldId="115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49311344" sldId="115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367640020" sldId="115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068117459" sldId="115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832681662" sldId="115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927420439" sldId="116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000663731" sldId="116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254342089" sldId="116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575146619" sldId="116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374063867" sldId="116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277886630" sldId="116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423880565" sldId="116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922802333" sldId="116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702907063" sldId="117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132693582" sldId="117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049443684" sldId="117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222730119" sldId="117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01650591" sldId="117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576019467" sldId="117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631467779" sldId="118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160476201" sldId="118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883289180" sldId="118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29377161" sldId="118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850210366" sldId="118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833231756" sldId="118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036663069" sldId="118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64695730" sldId="118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207749450" sldId="119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917253515" sldId="119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349166277" sldId="119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922490104" sldId="119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709818689" sldId="119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510028398" sldId="119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463727280" sldId="119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022885331" sldId="119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851707348" sldId="120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545630126" sldId="120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314838347" sldId="120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230641403" sldId="120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86470345" sldId="120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166289645" sldId="120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236824040" sldId="120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284905708" sldId="120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644781719" sldId="120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637540830" sldId="121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194757373" sldId="121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145256232" sldId="121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880932537" sldId="121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292079456" sldId="121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481359596" sldId="121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191497688" sldId="121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220677664" sldId="122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795001918" sldId="122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242811817" sldId="122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69740022" sldId="122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66359719" sldId="122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881335609" sldId="122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819988938" sldId="122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586492081" sldId="122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781900638" sldId="122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436849693" sldId="137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547010565" sldId="138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350361153" sldId="138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342226486" sldId="138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626971269" sldId="138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699834288" sldId="138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743258540" sldId="138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919720144" sldId="138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79205284" sldId="138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667230385" sldId="138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781135645" sldId="139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717170474" sldId="139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141612090" sldId="139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173273073" sldId="139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361982683" sldId="139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856000446" sldId="139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053240569" sldId="139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965598827" sldId="140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399234273" sldId="140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85622224" sldId="140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65847723" sldId="140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9152523" sldId="141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191974470" sldId="141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209844480" sldId="141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804267228" sldId="141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698022812" sldId="141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876693114" sldId="141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890832680" sldId="141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536053546" sldId="141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936214808" sldId="142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045021831" sldId="142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136225270" sldId="142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771802998" sldId="142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292103137" sldId="142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976166994" sldId="142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779844608" sldId="142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816334999" sldId="142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591995415" sldId="143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886000687" sldId="143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094320381" sldId="143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469270640" sldId="143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659833483" sldId="143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492590653" sldId="143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508745653" sldId="143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281598179" sldId="143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798858079" sldId="144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078268460" sldId="144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865088422" sldId="144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146447108" sldId="144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821861986" sldId="144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841123010" sldId="144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580084585" sldId="144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862690110" sldId="144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083479026" sldId="144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536489185" sldId="144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714666324" sldId="145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98471771" sldId="145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092220932" sldId="1452"/>
        </pc:sldMkLst>
      </pc:sldChg>
      <pc:sldChg chg="del">
        <pc:chgData name="Choi Gook Hyun" userId="dc934231d2df2385" providerId="LiveId" clId="{81AC57CB-528F-49F6-8709-3E68343CC4E2}" dt="2023-09-10T16:02:10.615" v="9" actId="47"/>
        <pc:sldMkLst>
          <pc:docMk/>
          <pc:sldMk cId="1927333173" sldId="145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578109237" sldId="145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779745446" sldId="145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573003376" sldId="145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120004991" sldId="145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214027835" sldId="145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59139275" sldId="145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559504829" sldId="146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171688729" sldId="146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173234917" sldId="146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095533032" sldId="146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795174243" sldId="146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085332532" sldId="146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468717805" sldId="146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605101225" sldId="146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036634830" sldId="146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784393178" sldId="146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098098007" sldId="147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293183407" sldId="147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79638067" sldId="147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036668321" sldId="147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757837743" sldId="147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20513536" sldId="147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537867784" sldId="147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200042131" sldId="147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084568077" sldId="147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094626041" sldId="148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945581510" sldId="148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661243256" sldId="148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591600390" sldId="148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009298032" sldId="148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481365628" sldId="148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205442463" sldId="148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753887389" sldId="148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395937658" sldId="1488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190521264" sldId="1489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808274281" sldId="1490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661363452" sldId="1491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2450980279" sldId="1492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427536800" sldId="1493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947658417" sldId="1494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3328861052" sldId="1495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27224839" sldId="1496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049171880" sldId="1497"/>
        </pc:sldMkLst>
      </pc:sldChg>
      <pc:sldChg chg="del">
        <pc:chgData name="Choi Gook Hyun" userId="dc934231d2df2385" providerId="LiveId" clId="{81AC57CB-528F-49F6-8709-3E68343CC4E2}" dt="2023-09-10T16:04:05.218" v="26" actId="47"/>
        <pc:sldMkLst>
          <pc:docMk/>
          <pc:sldMk cId="1464860214" sldId="1498"/>
        </pc:sldMkLst>
      </pc:sldChg>
      <pc:sldChg chg="addSp delSp modSp new del mod modClrScheme chgLayout">
        <pc:chgData name="Choi Gook Hyun" userId="dc934231d2df2385" providerId="LiveId" clId="{81AC57CB-528F-49F6-8709-3E68343CC4E2}" dt="2023-09-10T16:03:14.316" v="24" actId="47"/>
        <pc:sldMkLst>
          <pc:docMk/>
          <pc:sldMk cId="2034093319" sldId="1499"/>
        </pc:sldMkLst>
        <pc:spChg chg="mod ord">
          <ac:chgData name="Choi Gook Hyun" userId="dc934231d2df2385" providerId="LiveId" clId="{81AC57CB-528F-49F6-8709-3E68343CC4E2}" dt="2023-09-10T16:02:17.866" v="10" actId="700"/>
          <ac:spMkLst>
            <pc:docMk/>
            <pc:sldMk cId="2034093319" sldId="1499"/>
            <ac:spMk id="2" creationId="{04C4BDDB-C154-734B-E65E-02292DEE1089}"/>
          </ac:spMkLst>
        </pc:spChg>
        <pc:spChg chg="del mod ord">
          <ac:chgData name="Choi Gook Hyun" userId="dc934231d2df2385" providerId="LiveId" clId="{81AC57CB-528F-49F6-8709-3E68343CC4E2}" dt="2023-09-10T16:02:17.866" v="10" actId="700"/>
          <ac:spMkLst>
            <pc:docMk/>
            <pc:sldMk cId="2034093319" sldId="1499"/>
            <ac:spMk id="3" creationId="{B7B2BE2C-C4C9-7FBF-7365-A6CFA06CA4EB}"/>
          </ac:spMkLst>
        </pc:spChg>
        <pc:spChg chg="mod ord">
          <ac:chgData name="Choi Gook Hyun" userId="dc934231d2df2385" providerId="LiveId" clId="{81AC57CB-528F-49F6-8709-3E68343CC4E2}" dt="2023-09-10T16:02:17.866" v="10" actId="700"/>
          <ac:spMkLst>
            <pc:docMk/>
            <pc:sldMk cId="2034093319" sldId="1499"/>
            <ac:spMk id="4" creationId="{0CE7EFAB-D9FC-F53D-1A25-C4BBA436A04F}"/>
          </ac:spMkLst>
        </pc:spChg>
        <pc:spChg chg="mod ord">
          <ac:chgData name="Choi Gook Hyun" userId="dc934231d2df2385" providerId="LiveId" clId="{81AC57CB-528F-49F6-8709-3E68343CC4E2}" dt="2023-09-10T16:02:17.866" v="10" actId="700"/>
          <ac:spMkLst>
            <pc:docMk/>
            <pc:sldMk cId="2034093319" sldId="1499"/>
            <ac:spMk id="5" creationId="{000908A7-E8E1-458E-FFE3-2A4C4DFF2C38}"/>
          </ac:spMkLst>
        </pc:spChg>
        <pc:spChg chg="mod ord">
          <ac:chgData name="Choi Gook Hyun" userId="dc934231d2df2385" providerId="LiveId" clId="{81AC57CB-528F-49F6-8709-3E68343CC4E2}" dt="2023-09-10T16:02:17.866" v="10" actId="700"/>
          <ac:spMkLst>
            <pc:docMk/>
            <pc:sldMk cId="2034093319" sldId="1499"/>
            <ac:spMk id="6" creationId="{4AF2362A-A84D-D2A2-ED72-19E1D24F26CF}"/>
          </ac:spMkLst>
        </pc:spChg>
        <pc:spChg chg="add mod ord">
          <ac:chgData name="Choi Gook Hyun" userId="dc934231d2df2385" providerId="LiveId" clId="{81AC57CB-528F-49F6-8709-3E68343CC4E2}" dt="2023-09-10T16:02:17.866" v="10" actId="700"/>
          <ac:spMkLst>
            <pc:docMk/>
            <pc:sldMk cId="2034093319" sldId="1499"/>
            <ac:spMk id="7" creationId="{F2CE21ED-AC9F-B2E6-DFC2-57652D2085A1}"/>
          </ac:spMkLst>
        </pc:spChg>
      </pc:sldChg>
      <pc:sldChg chg="addSp delSp modSp new mod modClrScheme chgLayout">
        <pc:chgData name="Choi Gook Hyun" userId="dc934231d2df2385" providerId="LiveId" clId="{81AC57CB-528F-49F6-8709-3E68343CC4E2}" dt="2023-09-10T16:37:27.838" v="462" actId="20577"/>
        <pc:sldMkLst>
          <pc:docMk/>
          <pc:sldMk cId="4276317630" sldId="1500"/>
        </pc:sldMkLst>
        <pc:spChg chg="del">
          <ac:chgData name="Choi Gook Hyun" userId="dc934231d2df2385" providerId="LiveId" clId="{81AC57CB-528F-49F6-8709-3E68343CC4E2}" dt="2023-09-10T16:02:29.651" v="12" actId="700"/>
          <ac:spMkLst>
            <pc:docMk/>
            <pc:sldMk cId="4276317630" sldId="1500"/>
            <ac:spMk id="2" creationId="{7D8E4F9A-83EA-5C66-8B06-D07337C5B58C}"/>
          </ac:spMkLst>
        </pc:spChg>
        <pc:spChg chg="del">
          <ac:chgData name="Choi Gook Hyun" userId="dc934231d2df2385" providerId="LiveId" clId="{81AC57CB-528F-49F6-8709-3E68343CC4E2}" dt="2023-09-10T16:02:29.651" v="12" actId="700"/>
          <ac:spMkLst>
            <pc:docMk/>
            <pc:sldMk cId="4276317630" sldId="1500"/>
            <ac:spMk id="3" creationId="{FEC7CBFB-BDF5-E458-0F58-D7B1A5572143}"/>
          </ac:spMkLst>
        </pc:spChg>
        <pc:spChg chg="add del mod">
          <ac:chgData name="Choi Gook Hyun" userId="dc934231d2df2385" providerId="LiveId" clId="{81AC57CB-528F-49F6-8709-3E68343CC4E2}" dt="2023-09-10T16:02:59.237" v="22" actId="478"/>
          <ac:spMkLst>
            <pc:docMk/>
            <pc:sldMk cId="4276317630" sldId="1500"/>
            <ac:spMk id="4" creationId="{C4A49E09-5127-BFF0-2FC4-B8F05C3D88C4}"/>
          </ac:spMkLst>
        </pc:spChg>
        <pc:spChg chg="add del mod ord">
          <ac:chgData name="Choi Gook Hyun" userId="dc934231d2df2385" providerId="LiveId" clId="{81AC57CB-528F-49F6-8709-3E68343CC4E2}" dt="2023-09-10T16:03:42.633" v="25" actId="26606"/>
          <ac:spMkLst>
            <pc:docMk/>
            <pc:sldMk cId="4276317630" sldId="1500"/>
            <ac:spMk id="5" creationId="{1F12AA22-38C3-C130-B698-243297CB96C7}"/>
          </ac:spMkLst>
        </pc:spChg>
        <pc:spChg chg="add del">
          <ac:chgData name="Choi Gook Hyun" userId="dc934231d2df2385" providerId="LiveId" clId="{81AC57CB-528F-49F6-8709-3E68343CC4E2}" dt="2023-09-10T16:05:08.420" v="28" actId="22"/>
          <ac:spMkLst>
            <pc:docMk/>
            <pc:sldMk cId="4276317630" sldId="1500"/>
            <ac:spMk id="7" creationId="{9A45C448-23F2-571B-7318-2DC2D80FBBCF}"/>
          </ac:spMkLst>
        </pc:spChg>
        <pc:spChg chg="add mod ord">
          <ac:chgData name="Choi Gook Hyun" userId="dc934231d2df2385" providerId="LiveId" clId="{81AC57CB-528F-49F6-8709-3E68343CC4E2}" dt="2023-09-10T16:03:42.633" v="25" actId="26606"/>
          <ac:spMkLst>
            <pc:docMk/>
            <pc:sldMk cId="4276317630" sldId="1500"/>
            <ac:spMk id="9" creationId="{4B7AFED0-D729-7332-FB1F-42C526D6966A}"/>
          </ac:spMkLst>
        </pc:spChg>
        <pc:spChg chg="add mod ord">
          <ac:chgData name="Choi Gook Hyun" userId="dc934231d2df2385" providerId="LiveId" clId="{81AC57CB-528F-49F6-8709-3E68343CC4E2}" dt="2023-09-10T16:03:42.633" v="25" actId="26606"/>
          <ac:spMkLst>
            <pc:docMk/>
            <pc:sldMk cId="4276317630" sldId="1500"/>
            <ac:spMk id="11" creationId="{4DEB0A7C-20DF-4833-FAB5-B191FC96B095}"/>
          </ac:spMkLst>
        </pc:spChg>
        <pc:spChg chg="add mod ord">
          <ac:chgData name="Choi Gook Hyun" userId="dc934231d2df2385" providerId="LiveId" clId="{81AC57CB-528F-49F6-8709-3E68343CC4E2}" dt="2023-09-10T16:37:27.838" v="462" actId="20577"/>
          <ac:spMkLst>
            <pc:docMk/>
            <pc:sldMk cId="4276317630" sldId="1500"/>
            <ac:spMk id="13" creationId="{D3F11434-174D-1999-3EFB-12EAB103792E}"/>
          </ac:spMkLst>
        </pc:spChg>
        <pc:spChg chg="add mod ord">
          <ac:chgData name="Choi Gook Hyun" userId="dc934231d2df2385" providerId="LiveId" clId="{81AC57CB-528F-49F6-8709-3E68343CC4E2}" dt="2023-09-10T16:03:42.633" v="25" actId="26606"/>
          <ac:spMkLst>
            <pc:docMk/>
            <pc:sldMk cId="4276317630" sldId="1500"/>
            <ac:spMk id="15" creationId="{E81E43C7-A0CC-1802-1337-C72177715401}"/>
          </ac:spMkLst>
        </pc:spChg>
        <pc:spChg chg="add mod">
          <ac:chgData name="Choi Gook Hyun" userId="dc934231d2df2385" providerId="LiveId" clId="{81AC57CB-528F-49F6-8709-3E68343CC4E2}" dt="2023-09-10T16:37:21.749" v="446" actId="20577"/>
          <ac:spMkLst>
            <pc:docMk/>
            <pc:sldMk cId="4276317630" sldId="1500"/>
            <ac:spMk id="21" creationId="{F8FE6C11-B56E-D593-91F8-4157FCB4AFD4}"/>
          </ac:spMkLst>
        </pc:spChg>
        <pc:picChg chg="add">
          <ac:chgData name="Choi Gook Hyun" userId="dc934231d2df2385" providerId="LiveId" clId="{81AC57CB-528F-49F6-8709-3E68343CC4E2}" dt="2023-09-10T16:03:42.633" v="25" actId="26606"/>
          <ac:picMkLst>
            <pc:docMk/>
            <pc:sldMk cId="4276317630" sldId="1500"/>
            <ac:picMk id="17" creationId="{F53AC8FC-0102-31AF-9A6D-055A4B46CBC8}"/>
          </ac:picMkLst>
        </pc:picChg>
      </pc:sldChg>
      <pc:sldChg chg="addSp delSp modSp new mod modClrScheme chgLayout">
        <pc:chgData name="Choi Gook Hyun" userId="dc934231d2df2385" providerId="LiveId" clId="{81AC57CB-528F-49F6-8709-3E68343CC4E2}" dt="2023-09-10T16:07:22.121" v="49" actId="20577"/>
        <pc:sldMkLst>
          <pc:docMk/>
          <pc:sldMk cId="3571293313" sldId="1501"/>
        </pc:sldMkLst>
        <pc:spChg chg="del mod ord">
          <ac:chgData name="Choi Gook Hyun" userId="dc934231d2df2385" providerId="LiveId" clId="{81AC57CB-528F-49F6-8709-3E68343CC4E2}" dt="2023-09-10T16:07:08.574" v="30" actId="700"/>
          <ac:spMkLst>
            <pc:docMk/>
            <pc:sldMk cId="3571293313" sldId="1501"/>
            <ac:spMk id="2" creationId="{D372C70E-188C-4801-DC08-C7FCC3A1EAFF}"/>
          </ac:spMkLst>
        </pc:spChg>
        <pc:spChg chg="del mod ord">
          <ac:chgData name="Choi Gook Hyun" userId="dc934231d2df2385" providerId="LiveId" clId="{81AC57CB-528F-49F6-8709-3E68343CC4E2}" dt="2023-09-10T16:07:08.574" v="30" actId="700"/>
          <ac:spMkLst>
            <pc:docMk/>
            <pc:sldMk cId="3571293313" sldId="1501"/>
            <ac:spMk id="3" creationId="{360C562E-B1E3-D06C-7C61-9693ED8CCC77}"/>
          </ac:spMkLst>
        </pc:spChg>
        <pc:spChg chg="mod ord">
          <ac:chgData name="Choi Gook Hyun" userId="dc934231d2df2385" providerId="LiveId" clId="{81AC57CB-528F-49F6-8709-3E68343CC4E2}" dt="2023-09-10T16:07:16.964" v="31" actId="700"/>
          <ac:spMkLst>
            <pc:docMk/>
            <pc:sldMk cId="3571293313" sldId="1501"/>
            <ac:spMk id="4" creationId="{722FB115-03F0-8438-B61E-97957EDC1153}"/>
          </ac:spMkLst>
        </pc:spChg>
        <pc:spChg chg="mod ord">
          <ac:chgData name="Choi Gook Hyun" userId="dc934231d2df2385" providerId="LiveId" clId="{81AC57CB-528F-49F6-8709-3E68343CC4E2}" dt="2023-09-10T16:07:16.964" v="31" actId="700"/>
          <ac:spMkLst>
            <pc:docMk/>
            <pc:sldMk cId="3571293313" sldId="1501"/>
            <ac:spMk id="5" creationId="{78EC90BC-C736-A849-B8F6-C1ED35FA99CA}"/>
          </ac:spMkLst>
        </pc:spChg>
        <pc:spChg chg="mod ord">
          <ac:chgData name="Choi Gook Hyun" userId="dc934231d2df2385" providerId="LiveId" clId="{81AC57CB-528F-49F6-8709-3E68343CC4E2}" dt="2023-09-10T16:07:16.964" v="31" actId="700"/>
          <ac:spMkLst>
            <pc:docMk/>
            <pc:sldMk cId="3571293313" sldId="1501"/>
            <ac:spMk id="6" creationId="{FA1090B4-4933-0B79-5747-3D99C7F5C961}"/>
          </ac:spMkLst>
        </pc:spChg>
        <pc:spChg chg="add del mod ord">
          <ac:chgData name="Choi Gook Hyun" userId="dc934231d2df2385" providerId="LiveId" clId="{81AC57CB-528F-49F6-8709-3E68343CC4E2}" dt="2023-09-10T16:07:16.964" v="31" actId="700"/>
          <ac:spMkLst>
            <pc:docMk/>
            <pc:sldMk cId="3571293313" sldId="1501"/>
            <ac:spMk id="7" creationId="{45C408BA-A924-371B-B7DF-27519A06F8E5}"/>
          </ac:spMkLst>
        </pc:spChg>
        <pc:spChg chg="add del mod ord">
          <ac:chgData name="Choi Gook Hyun" userId="dc934231d2df2385" providerId="LiveId" clId="{81AC57CB-528F-49F6-8709-3E68343CC4E2}" dt="2023-09-10T16:07:16.964" v="31" actId="700"/>
          <ac:spMkLst>
            <pc:docMk/>
            <pc:sldMk cId="3571293313" sldId="1501"/>
            <ac:spMk id="8" creationId="{96569079-C98E-F479-AC70-557C0AC1CD73}"/>
          </ac:spMkLst>
        </pc:spChg>
        <pc:spChg chg="add mod ord">
          <ac:chgData name="Choi Gook Hyun" userId="dc934231d2df2385" providerId="LiveId" clId="{81AC57CB-528F-49F6-8709-3E68343CC4E2}" dt="2023-09-10T16:07:22.121" v="49" actId="20577"/>
          <ac:spMkLst>
            <pc:docMk/>
            <pc:sldMk cId="3571293313" sldId="1501"/>
            <ac:spMk id="9" creationId="{2B1DDC78-80B0-3624-01CF-98B317612E6D}"/>
          </ac:spMkLst>
        </pc:spChg>
        <pc:spChg chg="add mod ord">
          <ac:chgData name="Choi Gook Hyun" userId="dc934231d2df2385" providerId="LiveId" clId="{81AC57CB-528F-49F6-8709-3E68343CC4E2}" dt="2023-09-10T16:07:16.964" v="31" actId="700"/>
          <ac:spMkLst>
            <pc:docMk/>
            <pc:sldMk cId="3571293313" sldId="1501"/>
            <ac:spMk id="10" creationId="{9CE38594-6FD2-2594-7334-732463E89BA7}"/>
          </ac:spMkLst>
        </pc:spChg>
      </pc:sldChg>
      <pc:sldChg chg="modSp new mod ord">
        <pc:chgData name="Choi Gook Hyun" userId="dc934231d2df2385" providerId="LiveId" clId="{81AC57CB-528F-49F6-8709-3E68343CC4E2}" dt="2023-09-10T16:07:36.564" v="75"/>
        <pc:sldMkLst>
          <pc:docMk/>
          <pc:sldMk cId="4230409326" sldId="1502"/>
        </pc:sldMkLst>
        <pc:spChg chg="mod">
          <ac:chgData name="Choi Gook Hyun" userId="dc934231d2df2385" providerId="LiveId" clId="{81AC57CB-528F-49F6-8709-3E68343CC4E2}" dt="2023-09-10T16:07:34.322" v="73" actId="20577"/>
          <ac:spMkLst>
            <pc:docMk/>
            <pc:sldMk cId="4230409326" sldId="1502"/>
            <ac:spMk id="2" creationId="{A7E3ADF8-C916-072E-7388-F7D58F455FAA}"/>
          </ac:spMkLst>
        </pc:spChg>
      </pc:sldChg>
      <pc:sldChg chg="addSp delSp modSp new mod modClrScheme chgLayout">
        <pc:chgData name="Choi Gook Hyun" userId="dc934231d2df2385" providerId="LiveId" clId="{81AC57CB-528F-49F6-8709-3E68343CC4E2}" dt="2023-09-10T16:31:48.392" v="266" actId="113"/>
        <pc:sldMkLst>
          <pc:docMk/>
          <pc:sldMk cId="2486721203" sldId="1503"/>
        </pc:sldMkLst>
        <pc:spChg chg="del mod ord">
          <ac:chgData name="Choi Gook Hyun" userId="dc934231d2df2385" providerId="LiveId" clId="{81AC57CB-528F-49F6-8709-3E68343CC4E2}" dt="2023-09-10T16:07:54.310" v="77" actId="700"/>
          <ac:spMkLst>
            <pc:docMk/>
            <pc:sldMk cId="2486721203" sldId="1503"/>
            <ac:spMk id="2" creationId="{D4ED5C6A-0341-A116-DF0A-D9861E043D2E}"/>
          </ac:spMkLst>
        </pc:spChg>
        <pc:spChg chg="del mod ord">
          <ac:chgData name="Choi Gook Hyun" userId="dc934231d2df2385" providerId="LiveId" clId="{81AC57CB-528F-49F6-8709-3E68343CC4E2}" dt="2023-09-10T16:07:54.310" v="77" actId="700"/>
          <ac:spMkLst>
            <pc:docMk/>
            <pc:sldMk cId="2486721203" sldId="1503"/>
            <ac:spMk id="3" creationId="{90BEBD7F-4C4F-CB33-4E36-7A6B12418394}"/>
          </ac:spMkLst>
        </pc:spChg>
        <pc:spChg chg="mod ord">
          <ac:chgData name="Choi Gook Hyun" userId="dc934231d2df2385" providerId="LiveId" clId="{81AC57CB-528F-49F6-8709-3E68343CC4E2}" dt="2023-09-10T16:07:54.310" v="77" actId="700"/>
          <ac:spMkLst>
            <pc:docMk/>
            <pc:sldMk cId="2486721203" sldId="1503"/>
            <ac:spMk id="4" creationId="{87707417-D6B2-D6C1-F6CA-7EA665D2FB93}"/>
          </ac:spMkLst>
        </pc:spChg>
        <pc:spChg chg="mod ord">
          <ac:chgData name="Choi Gook Hyun" userId="dc934231d2df2385" providerId="LiveId" clId="{81AC57CB-528F-49F6-8709-3E68343CC4E2}" dt="2023-09-10T16:07:54.310" v="77" actId="700"/>
          <ac:spMkLst>
            <pc:docMk/>
            <pc:sldMk cId="2486721203" sldId="1503"/>
            <ac:spMk id="5" creationId="{D72A7B08-233A-4290-5C1D-53D07FB03F4F}"/>
          </ac:spMkLst>
        </pc:spChg>
        <pc:spChg chg="mod ord">
          <ac:chgData name="Choi Gook Hyun" userId="dc934231d2df2385" providerId="LiveId" clId="{81AC57CB-528F-49F6-8709-3E68343CC4E2}" dt="2023-09-10T16:07:54.310" v="77" actId="700"/>
          <ac:spMkLst>
            <pc:docMk/>
            <pc:sldMk cId="2486721203" sldId="1503"/>
            <ac:spMk id="6" creationId="{F4511CBA-3896-5B71-E4C0-3108A2B6B16D}"/>
          </ac:spMkLst>
        </pc:spChg>
        <pc:spChg chg="add mod ord">
          <ac:chgData name="Choi Gook Hyun" userId="dc934231d2df2385" providerId="LiveId" clId="{81AC57CB-528F-49F6-8709-3E68343CC4E2}" dt="2023-09-10T16:08:12.047" v="107" actId="20577"/>
          <ac:spMkLst>
            <pc:docMk/>
            <pc:sldMk cId="2486721203" sldId="1503"/>
            <ac:spMk id="7" creationId="{2CFBB057-A624-3B39-59A4-C1A3F8DE287A}"/>
          </ac:spMkLst>
        </pc:spChg>
        <pc:spChg chg="add mod ord">
          <ac:chgData name="Choi Gook Hyun" userId="dc934231d2df2385" providerId="LiveId" clId="{81AC57CB-528F-49F6-8709-3E68343CC4E2}" dt="2023-09-10T16:31:48.392" v="266" actId="113"/>
          <ac:spMkLst>
            <pc:docMk/>
            <pc:sldMk cId="2486721203" sldId="1503"/>
            <ac:spMk id="8" creationId="{CB4B65D3-6E77-F2BA-A694-5EA67C4280B1}"/>
          </ac:spMkLst>
        </pc:spChg>
      </pc:sldChg>
      <pc:sldChg chg="addSp delSp modSp new mod modClrScheme chgLayout">
        <pc:chgData name="Choi Gook Hyun" userId="dc934231d2df2385" providerId="LiveId" clId="{81AC57CB-528F-49F6-8709-3E68343CC4E2}" dt="2023-09-10T16:19:54.505" v="254" actId="113"/>
        <pc:sldMkLst>
          <pc:docMk/>
          <pc:sldMk cId="481409798" sldId="1504"/>
        </pc:sldMkLst>
        <pc:spChg chg="del mod ord">
          <ac:chgData name="Choi Gook Hyun" userId="dc934231d2df2385" providerId="LiveId" clId="{81AC57CB-528F-49F6-8709-3E68343CC4E2}" dt="2023-09-10T16:10:00.358" v="132" actId="700"/>
          <ac:spMkLst>
            <pc:docMk/>
            <pc:sldMk cId="481409798" sldId="1504"/>
            <ac:spMk id="2" creationId="{E72F1391-C3AE-54C6-73A4-43FCDF067343}"/>
          </ac:spMkLst>
        </pc:spChg>
        <pc:spChg chg="del mod ord">
          <ac:chgData name="Choi Gook Hyun" userId="dc934231d2df2385" providerId="LiveId" clId="{81AC57CB-528F-49F6-8709-3E68343CC4E2}" dt="2023-09-10T16:10:00.358" v="132" actId="700"/>
          <ac:spMkLst>
            <pc:docMk/>
            <pc:sldMk cId="481409798" sldId="1504"/>
            <ac:spMk id="3" creationId="{8BEA6E79-5967-E9FF-DF3E-BFB8682F646B}"/>
          </ac:spMkLst>
        </pc:spChg>
        <pc:spChg chg="mod ord">
          <ac:chgData name="Choi Gook Hyun" userId="dc934231d2df2385" providerId="LiveId" clId="{81AC57CB-528F-49F6-8709-3E68343CC4E2}" dt="2023-09-10T16:10:00.358" v="132" actId="700"/>
          <ac:spMkLst>
            <pc:docMk/>
            <pc:sldMk cId="481409798" sldId="1504"/>
            <ac:spMk id="4" creationId="{C6924205-EDD8-6AB8-9D70-7F76E112490C}"/>
          </ac:spMkLst>
        </pc:spChg>
        <pc:spChg chg="mod ord">
          <ac:chgData name="Choi Gook Hyun" userId="dc934231d2df2385" providerId="LiveId" clId="{81AC57CB-528F-49F6-8709-3E68343CC4E2}" dt="2023-09-10T16:10:00.358" v="132" actId="700"/>
          <ac:spMkLst>
            <pc:docMk/>
            <pc:sldMk cId="481409798" sldId="1504"/>
            <ac:spMk id="5" creationId="{6B019ED9-7CFD-299C-8769-DF5EC9648A19}"/>
          </ac:spMkLst>
        </pc:spChg>
        <pc:spChg chg="mod ord">
          <ac:chgData name="Choi Gook Hyun" userId="dc934231d2df2385" providerId="LiveId" clId="{81AC57CB-528F-49F6-8709-3E68343CC4E2}" dt="2023-09-10T16:10:00.358" v="132" actId="700"/>
          <ac:spMkLst>
            <pc:docMk/>
            <pc:sldMk cId="481409798" sldId="1504"/>
            <ac:spMk id="6" creationId="{C61F80F3-7F88-D7B9-0F15-5DAF5ECE04DD}"/>
          </ac:spMkLst>
        </pc:spChg>
        <pc:spChg chg="add mod ord">
          <ac:chgData name="Choi Gook Hyun" userId="dc934231d2df2385" providerId="LiveId" clId="{81AC57CB-528F-49F6-8709-3E68343CC4E2}" dt="2023-09-10T16:10:44.103" v="150" actId="20577"/>
          <ac:spMkLst>
            <pc:docMk/>
            <pc:sldMk cId="481409798" sldId="1504"/>
            <ac:spMk id="7" creationId="{77A2676D-8D46-C008-260B-216A47007E03}"/>
          </ac:spMkLst>
        </pc:spChg>
        <pc:spChg chg="add mod ord">
          <ac:chgData name="Choi Gook Hyun" userId="dc934231d2df2385" providerId="LiveId" clId="{81AC57CB-528F-49F6-8709-3E68343CC4E2}" dt="2023-09-10T16:19:54.505" v="254" actId="113"/>
          <ac:spMkLst>
            <pc:docMk/>
            <pc:sldMk cId="481409798" sldId="1504"/>
            <ac:spMk id="8" creationId="{E6530AAB-54D3-3B39-B760-9AB53682E40A}"/>
          </ac:spMkLst>
        </pc:spChg>
      </pc:sldChg>
      <pc:sldChg chg="addSp delSp modSp new mod">
        <pc:chgData name="Choi Gook Hyun" userId="dc934231d2df2385" providerId="LiveId" clId="{81AC57CB-528F-49F6-8709-3E68343CC4E2}" dt="2023-09-10T16:32:59.056" v="334" actId="113"/>
        <pc:sldMkLst>
          <pc:docMk/>
          <pc:sldMk cId="1442560835" sldId="1505"/>
        </pc:sldMkLst>
        <pc:spChg chg="mod">
          <ac:chgData name="Choi Gook Hyun" userId="dc934231d2df2385" providerId="LiveId" clId="{81AC57CB-528F-49F6-8709-3E68343CC4E2}" dt="2023-09-10T16:32:01.563" v="268"/>
          <ac:spMkLst>
            <pc:docMk/>
            <pc:sldMk cId="1442560835" sldId="1505"/>
            <ac:spMk id="2" creationId="{4545FC95-BD74-8B1E-F2BF-2B540EF5665E}"/>
          </ac:spMkLst>
        </pc:spChg>
        <pc:spChg chg="add del mod">
          <ac:chgData name="Choi Gook Hyun" userId="dc934231d2df2385" providerId="LiveId" clId="{81AC57CB-528F-49F6-8709-3E68343CC4E2}" dt="2023-09-10T16:32:59.056" v="334" actId="113"/>
          <ac:spMkLst>
            <pc:docMk/>
            <pc:sldMk cId="1442560835" sldId="1505"/>
            <ac:spMk id="3" creationId="{7EEE1F03-CF44-6C29-0D4F-7A6F70D0E7E0}"/>
          </ac:spMkLst>
        </pc:spChg>
        <pc:spChg chg="add del mod">
          <ac:chgData name="Choi Gook Hyun" userId="dc934231d2df2385" providerId="LiveId" clId="{81AC57CB-528F-49F6-8709-3E68343CC4E2}" dt="2023-09-10T16:32:22.262" v="270"/>
          <ac:spMkLst>
            <pc:docMk/>
            <pc:sldMk cId="1442560835" sldId="1505"/>
            <ac:spMk id="7" creationId="{686E6F57-263F-7977-86E5-CB9E1D836CC0}"/>
          </ac:spMkLst>
        </pc:spChg>
      </pc:sldChg>
      <pc:sldChg chg="modSp add mod">
        <pc:chgData name="Choi Gook Hyun" userId="dc934231d2df2385" providerId="LiveId" clId="{81AC57CB-528F-49F6-8709-3E68343CC4E2}" dt="2023-09-10T16:35:24.351" v="416" actId="2711"/>
        <pc:sldMkLst>
          <pc:docMk/>
          <pc:sldMk cId="1395077720" sldId="1506"/>
        </pc:sldMkLst>
        <pc:spChg chg="mod">
          <ac:chgData name="Choi Gook Hyun" userId="dc934231d2df2385" providerId="LiveId" clId="{81AC57CB-528F-49F6-8709-3E68343CC4E2}" dt="2023-09-10T16:35:24.351" v="416" actId="2711"/>
          <ac:spMkLst>
            <pc:docMk/>
            <pc:sldMk cId="1395077720" sldId="1506"/>
            <ac:spMk id="3" creationId="{7EEE1F03-CF44-6C29-0D4F-7A6F70D0E7E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F5C29E5-6496-A08F-DF92-6E56404BBB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8826DA-4F7E-0105-56F1-577E883645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A0C95-EEE1-4FA8-B8B2-B490EAF9921C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3746B4-CF00-9CAD-002F-8BDCA5C30E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AEF28B-1FA2-90B8-B95B-D920C1426F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90A24-F5F9-4E6F-8AD7-AD272F45C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332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56618-FFD0-4F42-AF3C-5B938F3F187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83A17-647F-43ED-AC5B-623DF4C9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4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>
                <a:latin typeface="+mn-lt"/>
                <a:ea typeface="나눔스퀘어_ac ExtraBold" panose="020B0600000101010101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latin typeface="+mn-lt"/>
                <a:ea typeface="나눔스퀘어_ac Extra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2FBA702-6BAA-4C92-9EDF-2D06AA1E093E}" type="datetime1">
              <a:rPr lang="ko-KR" altLang="en-US" smtClean="0"/>
              <a:pPr/>
              <a:t>2023-09-11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:)-&lt;-&lt;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A33CB2A-1702-4C1D-9CC4-8D472D39F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05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8EEA-69B1-4E28-9FE9-741FC89D4F6F}" type="datetime1">
              <a:rPr lang="ko-KR" altLang="en-US" smtClean="0"/>
              <a:t>2023-09-11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:)-&lt;-&lt;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1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1770-6153-495C-B219-12BF2A3AA733}" type="datetime1">
              <a:rPr lang="ko-KR" altLang="en-US" smtClean="0"/>
              <a:t>2023-09-11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:)-&lt;-&lt;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4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44A427A-2F09-49DB-ABE2-AFEA63A94CA1}" type="datetime1">
              <a:rPr lang="ko-KR" altLang="en-US" smtClean="0"/>
              <a:pPr/>
              <a:t>2023-09-11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:)-&lt;-&lt;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A33CB2A-1702-4C1D-9CC4-8D472D39F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1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69848" y="2139696"/>
            <a:ext cx="10283952" cy="3999365"/>
          </a:xfrm>
        </p:spPr>
        <p:txBody>
          <a:bodyPr/>
          <a:lstStyle>
            <a:lvl1pPr marL="0" indent="0">
              <a:buNone/>
              <a:defRPr lang="en-US" dirty="0"/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88EE-C3DE-4071-B78F-414ED4AAC573}" type="datetime1">
              <a:rPr lang="ko-KR" altLang="en-US" smtClean="0"/>
              <a:t>2023-09-11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:)-&lt;-&lt;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9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8430-9BE3-43B1-8D15-841834C8C482}" type="datetime1">
              <a:rPr lang="ko-KR" altLang="en-US" smtClean="0"/>
              <a:t>2023-09-11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:)-&lt;-&lt;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2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31C2-0240-4D11-8471-96A5A2AE2659}" type="datetime1">
              <a:rPr lang="ko-KR" altLang="en-US" smtClean="0"/>
              <a:t>2023-09-11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:)-&lt;-&lt;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7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3686-7873-4543-9C06-601F952E4B8A}" type="datetime1">
              <a:rPr lang="ko-KR" altLang="en-US" smtClean="0"/>
              <a:t>2023-09-11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:)-&lt;-&lt;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5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0E03-677D-47D5-B099-37315E91037C}" type="datetime1">
              <a:rPr lang="ko-KR" altLang="en-US" smtClean="0"/>
              <a:t>2023-09-11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:)-&lt;-&lt;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36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3EBC-89A6-434A-922A-7D8219E8AA58}" type="datetime1">
              <a:rPr lang="ko-KR" altLang="en-US" smtClean="0"/>
              <a:t>2023-09-11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:)-&lt;-&lt;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7389-8520-41A6-BC6D-324AF1E76BA4}" type="datetime1">
              <a:rPr lang="ko-KR" altLang="en-US" smtClean="0"/>
              <a:t>2023-09-11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:)-&lt;-&lt;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3786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10283952" cy="3999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5865557-AAEC-42EA-A6AE-1A2E9EC2BD67}" type="datetime1">
              <a:rPr lang="ko-KR" altLang="en-US" smtClean="0"/>
              <a:t>2023-09-11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:)-&lt;-&lt;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나눔스퀘어_ac ExtraBold" panose="020B0600000101010101" pitchFamily="50" charset="-127"/>
          <a:ea typeface="나눔스퀘어_ac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F00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F000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F0000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F0000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googleapis.com/tekton-releases/pipeline/latest/release.ya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53AC8FC-0102-31AF-9A6D-055A4B46C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6" b="7134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B7AFED0-D729-7332-FB1F-42C526D69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2446" y="3092651"/>
            <a:ext cx="5429290" cy="2142559"/>
          </a:xfrm>
        </p:spPr>
        <p:txBody>
          <a:bodyPr>
            <a:normAutofit/>
          </a:bodyPr>
          <a:lstStyle/>
          <a:p>
            <a:pPr algn="r"/>
            <a:r>
              <a:rPr lang="en-US" altLang="ko-KR" sz="4800"/>
              <a:t>TEKTON</a:t>
            </a:r>
            <a:endParaRPr lang="en-US" sz="4800"/>
          </a:p>
        </p:txBody>
      </p:sp>
      <p:sp>
        <p:nvSpPr>
          <p:cNvPr id="21" name="Subtitle 12">
            <a:extLst>
              <a:ext uri="{FF2B5EF4-FFF2-40B4-BE49-F238E27FC236}">
                <a16:creationId xmlns:a16="http://schemas.microsoft.com/office/drawing/2014/main" id="{F8FE6C11-B56E-D593-91F8-4157FCB4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9817" y="5409639"/>
            <a:ext cx="5481920" cy="908807"/>
          </a:xfrm>
        </p:spPr>
        <p:txBody>
          <a:bodyPr/>
          <a:lstStyle/>
          <a:p>
            <a:pPr algn="r"/>
            <a:r>
              <a:rPr lang="ko-KR" altLang="en-US" dirty="0"/>
              <a:t>간단한 설치 가이드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DEB0A7C-20DF-4833-FAB5-B191FC96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30D767-F653-423A-93E6-AAC55B8F1B4C}" type="datetime1">
              <a:rPr lang="en-US" smtClean="0"/>
              <a:pPr>
                <a:spcAft>
                  <a:spcPts val="600"/>
                </a:spcAft>
              </a:pPr>
              <a:t>9/11/2023</a:t>
            </a:fld>
            <a:endParaRPr lang="en-US"/>
          </a:p>
        </p:txBody>
      </p:sp>
      <p:sp>
        <p:nvSpPr>
          <p:cNvPr id="13" name="Footer Placeholder 11">
            <a:extLst>
              <a:ext uri="{FF2B5EF4-FFF2-40B4-BE49-F238E27FC236}">
                <a16:creationId xmlns:a16="http://schemas.microsoft.com/office/drawing/2014/main" id="{D3F11434-174D-1999-3EFB-12EAB103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Installation PPT</a:t>
            </a:r>
          </a:p>
        </p:txBody>
      </p:sp>
      <p:sp>
        <p:nvSpPr>
          <p:cNvPr id="15" name="Slide Number Placeholder 12">
            <a:extLst>
              <a:ext uri="{FF2B5EF4-FFF2-40B4-BE49-F238E27FC236}">
                <a16:creationId xmlns:a16="http://schemas.microsoft.com/office/drawing/2014/main" id="{E81E43C7-A0CC-1802-1337-C7217771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1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3ADF8-C916-072E-7388-F7D58F45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쿠버네티스 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EDB2D4-9CAF-FB6E-78EB-A6A7EB1E7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068C5-715F-C7F1-825D-879547F8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27A-2F09-49DB-ABE2-AFEA63A94CA1}" type="datetime1">
              <a:rPr lang="ko-KR" altLang="en-US" smtClean="0"/>
              <a:pPr/>
              <a:t>2023-09-11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4322D-9BF7-42ED-7B3B-34073FF5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:)-&lt;-&lt;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17F0C-8495-28A9-056F-9266229C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0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CFBB057-A624-3B39-59A4-C1A3F8DE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쿠버네티스 설치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B4B65D3-6E77-F2BA-A694-5EA67C428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err="1">
                <a:latin typeface="+mn-lt"/>
              </a:rPr>
              <a:t>powershell</a:t>
            </a:r>
            <a:r>
              <a:rPr lang="ko-KR" altLang="ko-KR" dirty="0">
                <a:latin typeface="+mn-lt"/>
              </a:rPr>
              <a:t>&gt; </a:t>
            </a:r>
            <a:r>
              <a:rPr lang="ko-KR" altLang="ko-KR" b="1" dirty="0" err="1">
                <a:latin typeface="+mn-lt"/>
              </a:rPr>
              <a:t>Enable-WindowsOptionalFeature</a:t>
            </a:r>
            <a:r>
              <a:rPr lang="ko-KR" altLang="ko-KR" b="1" dirty="0">
                <a:latin typeface="+mn-lt"/>
              </a:rPr>
              <a:t> -</a:t>
            </a:r>
            <a:r>
              <a:rPr lang="ko-KR" altLang="ko-KR" b="1" dirty="0" err="1">
                <a:latin typeface="+mn-lt"/>
              </a:rPr>
              <a:t>Online</a:t>
            </a:r>
            <a:r>
              <a:rPr lang="ko-KR" altLang="ko-KR" b="1" dirty="0">
                <a:latin typeface="+mn-lt"/>
              </a:rPr>
              <a:t> -</a:t>
            </a:r>
            <a:r>
              <a:rPr lang="ko-KR" altLang="ko-KR" b="1" dirty="0" err="1">
                <a:latin typeface="+mn-lt"/>
              </a:rPr>
              <a:t>FeatureName</a:t>
            </a:r>
            <a:r>
              <a:rPr lang="ko-KR" altLang="ko-KR" b="1" dirty="0">
                <a:latin typeface="+mn-lt"/>
              </a:rPr>
              <a:t> Microsoft-</a:t>
            </a:r>
            <a:r>
              <a:rPr lang="ko-KR" altLang="ko-KR" b="1" dirty="0" err="1">
                <a:latin typeface="+mn-lt"/>
              </a:rPr>
              <a:t>Hyper</a:t>
            </a:r>
            <a:r>
              <a:rPr lang="ko-KR" altLang="ko-KR" b="1" dirty="0">
                <a:latin typeface="+mn-lt"/>
              </a:rPr>
              <a:t>-</a:t>
            </a:r>
            <a:r>
              <a:rPr lang="ko-KR" altLang="ko-KR" b="1" dirty="0" err="1">
                <a:latin typeface="+mn-lt"/>
              </a:rPr>
              <a:t>V</a:t>
            </a:r>
            <a:r>
              <a:rPr lang="ko-KR" altLang="ko-KR" b="1" dirty="0">
                <a:latin typeface="+mn-lt"/>
              </a:rPr>
              <a:t> -All</a:t>
            </a:r>
            <a:endParaRPr lang="en-US" altLang="ko-KR" b="1" dirty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powershell</a:t>
            </a:r>
            <a:r>
              <a:rPr lang="en-US" altLang="ko-KR" dirty="0">
                <a:latin typeface="+mn-lt"/>
              </a:rPr>
              <a:t>&gt; </a:t>
            </a:r>
            <a:r>
              <a:rPr lang="en-US" altLang="ko-KR" b="1" dirty="0" err="1">
                <a:latin typeface="+mn-lt"/>
              </a:rPr>
              <a:t>mkdir</a:t>
            </a:r>
            <a:r>
              <a:rPr lang="en-US" altLang="ko-KR" b="1" dirty="0">
                <a:latin typeface="+mn-lt"/>
              </a:rPr>
              <a:t> \VMs</a:t>
            </a:r>
            <a:endParaRPr lang="ko-KR" altLang="ko-KR" b="1" dirty="0">
              <a:latin typeface="+mn-lt"/>
            </a:endParaRPr>
          </a:p>
          <a:p>
            <a:r>
              <a:rPr lang="ko-KR" altLang="ko-KR" dirty="0" err="1">
                <a:latin typeface="+mn-lt"/>
              </a:rPr>
              <a:t>powershell</a:t>
            </a:r>
            <a:r>
              <a:rPr lang="ko-KR" altLang="ko-KR" dirty="0">
                <a:latin typeface="+mn-lt"/>
              </a:rPr>
              <a:t>&gt; </a:t>
            </a:r>
            <a:r>
              <a:rPr lang="ko-KR" altLang="ko-KR" b="1" dirty="0" err="1">
                <a:latin typeface="+mn-lt"/>
              </a:rPr>
              <a:t>mkdir</a:t>
            </a:r>
            <a:r>
              <a:rPr lang="ko-KR" altLang="ko-KR" b="1" dirty="0">
                <a:latin typeface="+mn-lt"/>
              </a:rPr>
              <a:t> \</a:t>
            </a:r>
            <a:r>
              <a:rPr lang="ko-KR" altLang="ko-KR" b="1" dirty="0" err="1">
                <a:latin typeface="+mn-lt"/>
              </a:rPr>
              <a:t>VMdata</a:t>
            </a:r>
            <a:endParaRPr lang="en-US" altLang="ko-KR" b="1" dirty="0">
              <a:latin typeface="+mn-lt"/>
            </a:endParaRPr>
          </a:p>
          <a:p>
            <a:r>
              <a:rPr lang="ko-KR" altLang="ko-KR" dirty="0" err="1">
                <a:latin typeface="+mn-lt"/>
              </a:rPr>
              <a:t>powershell</a:t>
            </a:r>
            <a:r>
              <a:rPr lang="ko-KR" altLang="ko-KR" dirty="0">
                <a:latin typeface="+mn-lt"/>
              </a:rPr>
              <a:t>&gt; </a:t>
            </a:r>
            <a:r>
              <a:rPr lang="ko-KR" altLang="ko-KR" b="1" dirty="0">
                <a:latin typeface="+mn-lt"/>
              </a:rPr>
              <a:t>New-VM -</a:t>
            </a:r>
            <a:r>
              <a:rPr lang="ko-KR" altLang="ko-KR" b="1" dirty="0" err="1">
                <a:latin typeface="+mn-lt"/>
              </a:rPr>
              <a:t>Name</a:t>
            </a:r>
            <a:r>
              <a:rPr lang="ko-KR" altLang="ko-KR" b="1" dirty="0">
                <a:latin typeface="+mn-lt"/>
              </a:rPr>
              <a:t> </a:t>
            </a:r>
            <a:r>
              <a:rPr lang="ko-KR" altLang="ko-KR" b="1" dirty="0" err="1">
                <a:latin typeface="+mn-lt"/>
              </a:rPr>
              <a:t>master</a:t>
            </a:r>
            <a:r>
              <a:rPr lang="ko-KR" altLang="ko-KR" b="1" dirty="0">
                <a:latin typeface="+mn-lt"/>
              </a:rPr>
              <a:t> -</a:t>
            </a:r>
            <a:r>
              <a:rPr lang="ko-KR" altLang="ko-KR" b="1" dirty="0" err="1">
                <a:latin typeface="+mn-lt"/>
              </a:rPr>
              <a:t>MemoryStartupBytes</a:t>
            </a:r>
            <a:r>
              <a:rPr lang="ko-KR" altLang="ko-KR" b="1" dirty="0">
                <a:latin typeface="+mn-lt"/>
              </a:rPr>
              <a:t> 4GB -</a:t>
            </a:r>
            <a:r>
              <a:rPr lang="ko-KR" altLang="ko-KR" b="1" dirty="0" err="1">
                <a:latin typeface="+mn-lt"/>
              </a:rPr>
              <a:t>BootDevice</a:t>
            </a:r>
            <a:r>
              <a:rPr lang="ko-KR" altLang="ko-KR" b="1" dirty="0">
                <a:latin typeface="+mn-lt"/>
              </a:rPr>
              <a:t> VHD -</a:t>
            </a:r>
            <a:r>
              <a:rPr lang="ko-KR" altLang="ko-KR" b="1" dirty="0" err="1">
                <a:latin typeface="+mn-lt"/>
              </a:rPr>
              <a:t>NewVHDPath</a:t>
            </a:r>
            <a:r>
              <a:rPr lang="ko-KR" altLang="ko-KR" b="1" dirty="0">
                <a:latin typeface="+mn-lt"/>
              </a:rPr>
              <a:t> .\</a:t>
            </a:r>
            <a:r>
              <a:rPr lang="ko-KR" altLang="ko-KR" b="1" dirty="0" err="1">
                <a:latin typeface="+mn-lt"/>
              </a:rPr>
              <a:t>VMs</a:t>
            </a:r>
            <a:r>
              <a:rPr lang="ko-KR" altLang="ko-KR" b="1" dirty="0">
                <a:latin typeface="+mn-lt"/>
              </a:rPr>
              <a:t>\</a:t>
            </a:r>
            <a:r>
              <a:rPr lang="ko-KR" altLang="ko-KR" b="1" dirty="0" err="1">
                <a:latin typeface="+mn-lt"/>
              </a:rPr>
              <a:t>master.vhdx</a:t>
            </a:r>
            <a:r>
              <a:rPr lang="ko-KR" altLang="ko-KR" b="1" dirty="0">
                <a:latin typeface="+mn-lt"/>
              </a:rPr>
              <a:t> -</a:t>
            </a:r>
            <a:r>
              <a:rPr lang="ko-KR" altLang="ko-KR" b="1" dirty="0" err="1">
                <a:latin typeface="+mn-lt"/>
              </a:rPr>
              <a:t>Path</a:t>
            </a:r>
            <a:r>
              <a:rPr lang="ko-KR" altLang="ko-KR" b="1" dirty="0">
                <a:latin typeface="+mn-lt"/>
              </a:rPr>
              <a:t> .\</a:t>
            </a:r>
            <a:r>
              <a:rPr lang="ko-KR" altLang="ko-KR" b="1" dirty="0" err="1">
                <a:latin typeface="+mn-lt"/>
              </a:rPr>
              <a:t>VMData</a:t>
            </a:r>
            <a:r>
              <a:rPr lang="ko-KR" altLang="ko-KR" b="1" dirty="0">
                <a:latin typeface="+mn-lt"/>
              </a:rPr>
              <a:t> -</a:t>
            </a:r>
            <a:r>
              <a:rPr lang="ko-KR" altLang="ko-KR" b="1" dirty="0" err="1">
                <a:latin typeface="+mn-lt"/>
              </a:rPr>
              <a:t>NewVHDSizeBytes</a:t>
            </a:r>
            <a:r>
              <a:rPr lang="ko-KR" altLang="ko-KR" b="1" dirty="0">
                <a:latin typeface="+mn-lt"/>
              </a:rPr>
              <a:t> 12GB -</a:t>
            </a:r>
            <a:r>
              <a:rPr lang="ko-KR" altLang="ko-KR" b="1" dirty="0" err="1">
                <a:latin typeface="+mn-lt"/>
              </a:rPr>
              <a:t>Generation</a:t>
            </a:r>
            <a:r>
              <a:rPr lang="ko-KR" altLang="ko-KR" b="1" dirty="0">
                <a:latin typeface="+mn-lt"/>
              </a:rPr>
              <a:t> 2 -</a:t>
            </a:r>
            <a:r>
              <a:rPr lang="ko-KR" altLang="ko-KR" b="1" dirty="0" err="1">
                <a:latin typeface="+mn-lt"/>
              </a:rPr>
              <a:t>Switch</a:t>
            </a:r>
            <a:r>
              <a:rPr lang="ko-KR" altLang="ko-KR" b="1" dirty="0">
                <a:latin typeface="+mn-lt"/>
              </a:rPr>
              <a:t> </a:t>
            </a:r>
            <a:r>
              <a:rPr lang="ko-KR" altLang="ko-KR" b="1" dirty="0" err="1">
                <a:latin typeface="+mn-lt"/>
              </a:rPr>
              <a:t>External</a:t>
            </a:r>
            <a:endParaRPr lang="en-US" altLang="ko-KR" b="1" dirty="0">
              <a:latin typeface="+mn-lt"/>
            </a:endParaRPr>
          </a:p>
          <a:p>
            <a:r>
              <a:rPr lang="ko-KR" altLang="ko-KR" dirty="0" err="1">
                <a:latin typeface="+mn-lt"/>
              </a:rPr>
              <a:t>powershell</a:t>
            </a:r>
            <a:r>
              <a:rPr lang="ko-KR" altLang="ko-KR" dirty="0">
                <a:latin typeface="+mn-lt"/>
              </a:rPr>
              <a:t>&gt; </a:t>
            </a:r>
            <a:r>
              <a:rPr lang="ko-KR" altLang="ko-KR" b="1" dirty="0" err="1">
                <a:latin typeface="+mn-lt"/>
              </a:rPr>
              <a:t>Add-VMDvdDrive</a:t>
            </a:r>
            <a:r>
              <a:rPr lang="ko-KR" altLang="ko-KR" b="1" dirty="0">
                <a:latin typeface="+mn-lt"/>
              </a:rPr>
              <a:t> -</a:t>
            </a:r>
            <a:r>
              <a:rPr lang="ko-KR" altLang="ko-KR" b="1" dirty="0" err="1">
                <a:latin typeface="+mn-lt"/>
              </a:rPr>
              <a:t>VMName</a:t>
            </a:r>
            <a:r>
              <a:rPr lang="ko-KR" altLang="ko-KR" b="1" dirty="0">
                <a:latin typeface="+mn-lt"/>
              </a:rPr>
              <a:t> </a:t>
            </a:r>
            <a:r>
              <a:rPr lang="ko-KR" altLang="ko-KR" b="1" dirty="0" err="1">
                <a:latin typeface="+mn-lt"/>
              </a:rPr>
              <a:t>master</a:t>
            </a:r>
            <a:r>
              <a:rPr lang="ko-KR" altLang="ko-KR" b="1" dirty="0">
                <a:latin typeface="+mn-lt"/>
              </a:rPr>
              <a:t> -</a:t>
            </a:r>
            <a:r>
              <a:rPr lang="ko-KR" altLang="ko-KR" b="1" dirty="0" err="1">
                <a:latin typeface="+mn-lt"/>
              </a:rPr>
              <a:t>Path</a:t>
            </a:r>
            <a:r>
              <a:rPr lang="ko-KR" altLang="ko-KR" b="1" dirty="0">
                <a:latin typeface="+mn-lt"/>
              </a:rPr>
              <a:t> </a:t>
            </a:r>
            <a:r>
              <a:rPr lang="ko-KR" altLang="ko-KR" b="1" dirty="0" err="1">
                <a:latin typeface="+mn-lt"/>
              </a:rPr>
              <a:t>rockylinux.iso</a:t>
            </a:r>
            <a:endParaRPr lang="en-US" altLang="ko-KR" b="1" dirty="0">
              <a:latin typeface="+mn-lt"/>
            </a:endParaRPr>
          </a:p>
          <a:p>
            <a:r>
              <a:rPr lang="ko-KR" altLang="ko-KR" dirty="0" err="1">
                <a:latin typeface="+mn-lt"/>
              </a:rPr>
              <a:t>powershell</a:t>
            </a:r>
            <a:r>
              <a:rPr lang="ko-KR" altLang="ko-KR" dirty="0">
                <a:latin typeface="+mn-lt"/>
              </a:rPr>
              <a:t>&gt; </a:t>
            </a:r>
            <a:r>
              <a:rPr lang="ko-KR" altLang="ko-KR" b="1" dirty="0">
                <a:latin typeface="+mn-lt"/>
              </a:rPr>
              <a:t>SET-</a:t>
            </a:r>
            <a:r>
              <a:rPr lang="ko-KR" altLang="ko-KR" b="1" dirty="0" err="1">
                <a:latin typeface="+mn-lt"/>
              </a:rPr>
              <a:t>VMProcessor</a:t>
            </a:r>
            <a:r>
              <a:rPr lang="ko-KR" altLang="ko-KR" b="1" dirty="0">
                <a:latin typeface="+mn-lt"/>
              </a:rPr>
              <a:t> –</a:t>
            </a:r>
            <a:r>
              <a:rPr lang="ko-KR" altLang="ko-KR" b="1" dirty="0" err="1">
                <a:latin typeface="+mn-lt"/>
              </a:rPr>
              <a:t>VMName</a:t>
            </a:r>
            <a:r>
              <a:rPr lang="ko-KR" altLang="ko-KR" b="1" dirty="0">
                <a:latin typeface="+mn-lt"/>
              </a:rPr>
              <a:t> </a:t>
            </a:r>
            <a:r>
              <a:rPr lang="ko-KR" altLang="ko-KR" b="1" dirty="0" err="1">
                <a:latin typeface="+mn-lt"/>
              </a:rPr>
              <a:t>master</a:t>
            </a:r>
            <a:r>
              <a:rPr lang="ko-KR" altLang="ko-KR" b="1" dirty="0">
                <a:latin typeface="+mn-lt"/>
              </a:rPr>
              <a:t> -</a:t>
            </a:r>
            <a:r>
              <a:rPr lang="ko-KR" altLang="ko-KR" b="1" dirty="0" err="1">
                <a:latin typeface="+mn-lt"/>
              </a:rPr>
              <a:t>count</a:t>
            </a:r>
            <a:r>
              <a:rPr lang="ko-KR" altLang="ko-KR" b="1" dirty="0">
                <a:latin typeface="+mn-lt"/>
              </a:rPr>
              <a:t> 2</a:t>
            </a:r>
            <a:endParaRPr lang="en-US" altLang="ko-KR" b="1" dirty="0">
              <a:latin typeface="+mn-lt"/>
            </a:endParaRPr>
          </a:p>
          <a:p>
            <a:r>
              <a:rPr lang="ko-KR" altLang="ko-KR" dirty="0" err="1">
                <a:latin typeface="+mn-lt"/>
              </a:rPr>
              <a:t>powershell</a:t>
            </a:r>
            <a:r>
              <a:rPr lang="ko-KR" altLang="ko-KR" dirty="0">
                <a:latin typeface="+mn-lt"/>
              </a:rPr>
              <a:t>&gt; </a:t>
            </a:r>
            <a:r>
              <a:rPr lang="ko-KR" altLang="ko-KR" b="1" dirty="0">
                <a:latin typeface="+mn-lt"/>
              </a:rPr>
              <a:t>New-</a:t>
            </a:r>
            <a:r>
              <a:rPr lang="ko-KR" altLang="ko-KR" b="1" dirty="0" err="1">
                <a:latin typeface="+mn-lt"/>
              </a:rPr>
              <a:t>VMSwitch</a:t>
            </a:r>
            <a:r>
              <a:rPr lang="ko-KR" altLang="ko-KR" b="1" dirty="0">
                <a:latin typeface="+mn-lt"/>
              </a:rPr>
              <a:t> -</a:t>
            </a:r>
            <a:r>
              <a:rPr lang="ko-KR" altLang="ko-KR" b="1" dirty="0" err="1">
                <a:latin typeface="+mn-lt"/>
              </a:rPr>
              <a:t>name</a:t>
            </a:r>
            <a:r>
              <a:rPr lang="ko-KR" altLang="ko-KR" b="1" dirty="0">
                <a:latin typeface="+mn-lt"/>
              </a:rPr>
              <a:t> </a:t>
            </a:r>
            <a:r>
              <a:rPr lang="ko-KR" altLang="ko-KR" b="1" dirty="0" err="1">
                <a:latin typeface="+mn-lt"/>
              </a:rPr>
              <a:t>InternalSwitch</a:t>
            </a:r>
            <a:r>
              <a:rPr lang="ko-KR" altLang="ko-KR" b="1" dirty="0">
                <a:latin typeface="+mn-lt"/>
              </a:rPr>
              <a:t> -</a:t>
            </a:r>
            <a:r>
              <a:rPr lang="ko-KR" altLang="ko-KR" b="1" dirty="0" err="1">
                <a:latin typeface="+mn-lt"/>
              </a:rPr>
              <a:t>SwitchType</a:t>
            </a:r>
            <a:r>
              <a:rPr lang="ko-KR" altLang="ko-KR" b="1" dirty="0">
                <a:latin typeface="+mn-lt"/>
              </a:rPr>
              <a:t> </a:t>
            </a:r>
            <a:r>
              <a:rPr lang="ko-KR" altLang="ko-KR" b="1" dirty="0" err="1">
                <a:latin typeface="+mn-lt"/>
              </a:rPr>
              <a:t>Internal</a:t>
            </a:r>
            <a:endParaRPr lang="en-US" altLang="ko-KR" b="1" dirty="0">
              <a:latin typeface="+mn-lt"/>
            </a:endParaRPr>
          </a:p>
          <a:p>
            <a:r>
              <a:rPr lang="ko-KR" altLang="ko-KR" dirty="0" err="1">
                <a:latin typeface="+mn-lt"/>
              </a:rPr>
              <a:t>powershell</a:t>
            </a:r>
            <a:r>
              <a:rPr lang="ko-KR" altLang="ko-KR" dirty="0">
                <a:latin typeface="+mn-lt"/>
              </a:rPr>
              <a:t>&gt; </a:t>
            </a:r>
            <a:r>
              <a:rPr lang="ko-KR" altLang="ko-KR" b="1" dirty="0">
                <a:latin typeface="+mn-lt"/>
              </a:rPr>
              <a:t>ADD-</a:t>
            </a:r>
            <a:r>
              <a:rPr lang="ko-KR" altLang="ko-KR" b="1" dirty="0" err="1">
                <a:latin typeface="+mn-lt"/>
              </a:rPr>
              <a:t>VMNetworkAdapter</a:t>
            </a:r>
            <a:r>
              <a:rPr lang="ko-KR" altLang="ko-KR" b="1" dirty="0">
                <a:latin typeface="+mn-lt"/>
              </a:rPr>
              <a:t> –</a:t>
            </a:r>
            <a:r>
              <a:rPr lang="ko-KR" altLang="ko-KR" b="1" dirty="0" err="1">
                <a:latin typeface="+mn-lt"/>
              </a:rPr>
              <a:t>VMName</a:t>
            </a:r>
            <a:r>
              <a:rPr lang="ko-KR" altLang="ko-KR" b="1" dirty="0">
                <a:latin typeface="+mn-lt"/>
              </a:rPr>
              <a:t> </a:t>
            </a:r>
            <a:r>
              <a:rPr lang="ko-KR" altLang="ko-KR" b="1" dirty="0" err="1">
                <a:latin typeface="+mn-lt"/>
              </a:rPr>
              <a:t>master</a:t>
            </a:r>
            <a:r>
              <a:rPr lang="ko-KR" altLang="ko-KR" b="1" dirty="0">
                <a:latin typeface="+mn-lt"/>
              </a:rPr>
              <a:t> –</a:t>
            </a:r>
            <a:r>
              <a:rPr lang="ko-KR" altLang="ko-KR" b="1" dirty="0" err="1">
                <a:latin typeface="+mn-lt"/>
              </a:rPr>
              <a:t>Switchname</a:t>
            </a:r>
            <a:r>
              <a:rPr lang="ko-KR" altLang="ko-KR" b="1" dirty="0">
                <a:latin typeface="+mn-lt"/>
              </a:rPr>
              <a:t> </a:t>
            </a:r>
            <a:r>
              <a:rPr lang="ko-KR" altLang="ko-KR" b="1" dirty="0" err="1">
                <a:latin typeface="+mn-lt"/>
              </a:rPr>
              <a:t>Internal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07417-D6B2-D6C1-F6CA-7EA665D2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27A-2F09-49DB-ABE2-AFEA63A94CA1}" type="datetime1">
              <a:rPr lang="ko-KR" altLang="en-US" smtClean="0"/>
              <a:pPr/>
              <a:t>2023-09-11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A7B08-233A-4290-5C1D-53D07FB0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:)-&lt;-&lt;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11CBA-3896-5B71-E4C0-3108A2B6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2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B1DDC78-80B0-3624-01CF-98B31761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테크톤 설치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CE38594-6FD2-2594-7334-732463E89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FB115-03F0-8438-B61E-97957EDC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27A-2F09-49DB-ABE2-AFEA63A94CA1}" type="datetime1">
              <a:rPr lang="ko-KR" altLang="en-US" smtClean="0"/>
              <a:pPr/>
              <a:t>2023-09-11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C90BC-C736-A849-B8F6-C1ED35FA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:)-&lt;-&lt;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090B4-4933-0B79-5747-3D99C7F5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9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7A2676D-8D46-C008-260B-216A4700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테크톤 설치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6530AAB-54D3-3B39-B760-9AB53682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>
                <a:latin typeface="+mn-lt"/>
              </a:rPr>
              <a:t>master]#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b="1" dirty="0">
                <a:latin typeface="+mn-lt"/>
                <a:ea typeface="+mj-ea"/>
              </a:rPr>
              <a:t>kubectl apply --filename </a:t>
            </a:r>
            <a:r>
              <a:rPr lang="en-US" altLang="ko-KR" b="1" dirty="0">
                <a:latin typeface="+mn-lt"/>
                <a:ea typeface="+mj-ea"/>
                <a:hlinkClick r:id="rId2"/>
              </a:rPr>
              <a:t>https://storage.googleapis.com/tekton-releases/pipeline/latest/release.yaml</a:t>
            </a:r>
            <a:endParaRPr lang="en-US" altLang="ko-KR" b="1" dirty="0">
              <a:latin typeface="+mn-lt"/>
              <a:ea typeface="+mj-ea"/>
            </a:endParaRPr>
          </a:p>
          <a:p>
            <a:r>
              <a:rPr lang="en-US" altLang="ko-KR" dirty="0">
                <a:latin typeface="+mn-lt"/>
              </a:rPr>
              <a:t>master]# </a:t>
            </a:r>
            <a:r>
              <a:rPr lang="en-US" altLang="ko-KR" b="1" dirty="0" err="1">
                <a:latin typeface="+mn-lt"/>
                <a:ea typeface="+mj-ea"/>
              </a:rPr>
              <a:t>wget</a:t>
            </a:r>
            <a:r>
              <a:rPr lang="en-US" altLang="ko-KR" b="1" dirty="0">
                <a:latin typeface="+mn-lt"/>
                <a:ea typeface="+mj-ea"/>
              </a:rPr>
              <a:t> https://github.com/tektoncd/cli/releases/download/v0.32.0/tkn_0.32.0_Linux_x86_64.tar.gz</a:t>
            </a:r>
            <a:r>
              <a:rPr lang="en-US" altLang="ko-KR" dirty="0">
                <a:latin typeface="+mn-lt"/>
                <a:ea typeface="+mj-ea"/>
              </a:rPr>
              <a:t> </a:t>
            </a:r>
          </a:p>
          <a:p>
            <a:r>
              <a:rPr lang="en-US" altLang="ko-KR" dirty="0">
                <a:latin typeface="+mn-lt"/>
              </a:rPr>
              <a:t>master]# </a:t>
            </a:r>
            <a:r>
              <a:rPr lang="en-US" altLang="ko-KR" b="1" dirty="0">
                <a:latin typeface="+mn-lt"/>
                <a:ea typeface="+mj-ea"/>
              </a:rPr>
              <a:t>kubectl apply --filename https://github.com/tektoncd/dashboard/releases/latest/download/tekton-dashboard-release.yaml</a:t>
            </a:r>
          </a:p>
          <a:p>
            <a:r>
              <a:rPr lang="en-US" altLang="ko-KR" dirty="0">
                <a:latin typeface="+mn-lt"/>
              </a:rPr>
              <a:t>master]# </a:t>
            </a:r>
            <a:r>
              <a:rPr lang="en-US" altLang="ko-KR" b="1" dirty="0">
                <a:latin typeface="+mn-lt"/>
                <a:ea typeface="+mj-ea"/>
              </a:rPr>
              <a:t>kubectl delete validatingwebhookconfigurations.admissionregistration.k8s.io </a:t>
            </a:r>
            <a:r>
              <a:rPr lang="en-US" altLang="ko-KR" b="1" dirty="0" err="1">
                <a:latin typeface="+mn-lt"/>
                <a:ea typeface="+mj-ea"/>
              </a:rPr>
              <a:t>config.webhook.pipeline.tekton.dev</a:t>
            </a:r>
            <a:endParaRPr lang="en-US" altLang="ko-KR" b="1" dirty="0">
              <a:latin typeface="+mn-lt"/>
              <a:ea typeface="+mj-ea"/>
            </a:endParaRPr>
          </a:p>
          <a:p>
            <a:r>
              <a:rPr lang="en-US" altLang="ko-KR" dirty="0">
                <a:latin typeface="+mn-lt"/>
              </a:rPr>
              <a:t>master]# </a:t>
            </a:r>
            <a:r>
              <a:rPr lang="en-US" altLang="ko-KR" b="1" dirty="0">
                <a:latin typeface="+mn-lt"/>
                <a:ea typeface="+mj-ea"/>
              </a:rPr>
              <a:t>kubectl delete validatingwebhookconfigurations.admissionregistration.k8s.io </a:t>
            </a:r>
            <a:r>
              <a:rPr lang="en-US" altLang="ko-KR" b="1" dirty="0" err="1">
                <a:latin typeface="+mn-lt"/>
                <a:ea typeface="+mj-ea"/>
              </a:rPr>
              <a:t>validation.webhook.pipeline.tekton.dev</a:t>
            </a:r>
            <a:endParaRPr lang="en-US" altLang="ko-KR" b="1" dirty="0">
              <a:latin typeface="+mn-lt"/>
              <a:ea typeface="+mj-ea"/>
            </a:endParaRPr>
          </a:p>
          <a:p>
            <a:r>
              <a:rPr lang="en-US" altLang="ko-KR" dirty="0">
                <a:latin typeface="+mn-lt"/>
              </a:rPr>
              <a:t>master]# </a:t>
            </a:r>
            <a:r>
              <a:rPr lang="en-US" altLang="ko-KR" b="1" dirty="0">
                <a:latin typeface="+mn-lt"/>
                <a:ea typeface="+mj-ea"/>
              </a:rPr>
              <a:t>kubectl delete mutatingwebhookconfigurations.admissionregistration.k8s.io </a:t>
            </a:r>
            <a:r>
              <a:rPr lang="en-US" altLang="ko-KR" b="1" dirty="0" err="1">
                <a:latin typeface="+mn-lt"/>
                <a:ea typeface="+mj-ea"/>
              </a:rPr>
              <a:t>webhook.pipeline.tekton.dev</a:t>
            </a:r>
            <a:endParaRPr lang="ko-KR" altLang="en-US" b="1" dirty="0">
              <a:latin typeface="+mn-lt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24205-EDD8-6AB8-9D70-7F76E112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427A-2F09-49DB-ABE2-AFEA63A94CA1}" type="datetime1">
              <a:rPr lang="ko-KR" altLang="en-US" smtClean="0"/>
              <a:pPr/>
              <a:t>2023-09-11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19ED9-7CFD-299C-8769-DF5EC964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:)-&lt;-&lt;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F80F3-7F88-D7B9-0F15-5DAF5ECE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0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5FC95-BD74-8B1E-F2BF-2B540EF5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테크톤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E1F03-CF44-6C29-0D4F-7A6F70D0E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master]#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kubectl delete validatingwebhookconfigurations.admissionregistration.k8s.io </a:t>
            </a:r>
            <a:r>
              <a:rPr lang="en-US" altLang="ko-KR" b="1" dirty="0" err="1">
                <a:latin typeface="+mn-lt"/>
              </a:rPr>
              <a:t>config.webhook.pipeline.tekton.dev</a:t>
            </a:r>
            <a:endParaRPr lang="en-US" altLang="ko-KR" b="1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master]# </a:t>
            </a:r>
            <a:r>
              <a:rPr lang="en-US" altLang="ko-KR" b="1" dirty="0">
                <a:latin typeface="+mn-lt"/>
              </a:rPr>
              <a:t>kubectl delete validatingwebhookconfigurations.admissionregistration.k8s.io </a:t>
            </a:r>
            <a:r>
              <a:rPr lang="en-US" altLang="ko-KR" b="1" dirty="0" err="1">
                <a:latin typeface="+mn-lt"/>
              </a:rPr>
              <a:t>validation.webhook.pipeline.tekton.dev</a:t>
            </a:r>
            <a:endParaRPr lang="en-US" altLang="ko-KR" b="1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master]# </a:t>
            </a:r>
            <a:r>
              <a:rPr lang="en-US" altLang="ko-KR" b="1" dirty="0">
                <a:latin typeface="+mn-lt"/>
              </a:rPr>
              <a:t>kubectl delete mutatingwebhookconfigurations.admissionregistration.k8s.io </a:t>
            </a:r>
            <a:r>
              <a:rPr lang="en-US" altLang="ko-KR" b="1" dirty="0" err="1">
                <a:latin typeface="+mn-lt"/>
              </a:rPr>
              <a:t>webhook.pipeline.tekton.dev</a:t>
            </a:r>
            <a:endParaRPr lang="ko-KR" altLang="en-US" b="1" dirty="0">
              <a:latin typeface="+mn-lt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F6702-4C64-2A8B-56B4-6A828352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88EE-C3DE-4071-B78F-414ED4AAC573}" type="datetime1">
              <a:rPr lang="ko-KR" altLang="en-US" smtClean="0"/>
              <a:t>2023-09-11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372BF-14A2-3646-CF1A-A2F4CD7C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:)-&lt;-&lt;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644D2-2380-4770-39FB-99FFA137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6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5FC95-BD74-8B1E-F2BF-2B540EF5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테크톤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E1F03-CF44-6C29-0D4F-7A6F70D0E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spec:</a:t>
            </a:r>
          </a:p>
          <a:p>
            <a:r>
              <a:rPr lang="en-US" altLang="ko-KR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altLang="ko-KR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hostNetwork</a:t>
            </a:r>
            <a:r>
              <a:rPr lang="en-US" altLang="ko-KR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true</a:t>
            </a:r>
          </a:p>
          <a:p>
            <a:r>
              <a:rPr lang="en-US" altLang="ko-KR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replicas: 1</a:t>
            </a:r>
          </a:p>
          <a:p>
            <a:r>
              <a:rPr lang="en-US" altLang="ko-KR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selector:</a:t>
            </a:r>
            <a:endParaRPr lang="ko-KR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F6702-4C64-2A8B-56B4-6A828352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88EE-C3DE-4071-B78F-414ED4AAC573}" type="datetime1">
              <a:rPr lang="ko-KR" altLang="en-US" smtClean="0"/>
              <a:t>2023-09-11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372BF-14A2-3646-CF1A-A2F4CD7C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:)-&lt;-&lt;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644D2-2380-4770-39FB-99FFA137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77720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이쁜폰트">
      <a:majorFont>
        <a:latin typeface="나눔스퀘어_ac ExtraBold"/>
        <a:ea typeface="나눔스퀘어_ac ExtraBold"/>
        <a:cs typeface=""/>
      </a:majorFont>
      <a:minorFont>
        <a:latin typeface="Calibr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just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22047</TotalTime>
  <Words>336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나눔고딕</vt:lpstr>
      <vt:lpstr>나눔스퀘어_ac ExtraBold</vt:lpstr>
      <vt:lpstr>맑은 고딕</vt:lpstr>
      <vt:lpstr>Arial</vt:lpstr>
      <vt:lpstr>Calibri</vt:lpstr>
      <vt:lpstr>Cascadia Code</vt:lpstr>
      <vt:lpstr>SwellVTI</vt:lpstr>
      <vt:lpstr>TEKTON</vt:lpstr>
      <vt:lpstr>쿠버네티스 설치</vt:lpstr>
      <vt:lpstr>쿠버네티스 설치</vt:lpstr>
      <vt:lpstr>테크톤 설치</vt:lpstr>
      <vt:lpstr>테크톤 설치</vt:lpstr>
      <vt:lpstr>테크톤 설치</vt:lpstr>
      <vt:lpstr>테크톤 설치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커뮤니티 OS/AUTOMATE</dc:title>
  <dc:creator>Choi Gook Hyun</dc:creator>
  <cp:lastModifiedBy>Choi Gook Hyun</cp:lastModifiedBy>
  <cp:revision>72</cp:revision>
  <dcterms:created xsi:type="dcterms:W3CDTF">2022-08-31T16:36:35Z</dcterms:created>
  <dcterms:modified xsi:type="dcterms:W3CDTF">2023-09-10T16:37:34Z</dcterms:modified>
</cp:coreProperties>
</file>