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61" r:id="rId4"/>
    <p:sldId id="499" r:id="rId5"/>
    <p:sldId id="500" r:id="rId6"/>
    <p:sldId id="49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4" r:id="rId20"/>
    <p:sldId id="286" r:id="rId21"/>
    <p:sldId id="287" r:id="rId22"/>
    <p:sldId id="288" r:id="rId23"/>
    <p:sldId id="262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82" r:id="rId41"/>
    <p:sldId id="305" r:id="rId42"/>
    <p:sldId id="306" r:id="rId43"/>
    <p:sldId id="307" r:id="rId44"/>
    <p:sldId id="308" r:id="rId45"/>
    <p:sldId id="309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530" r:id="rId61"/>
    <p:sldId id="529" r:id="rId62"/>
    <p:sldId id="531" r:id="rId63"/>
    <p:sldId id="532" r:id="rId64"/>
    <p:sldId id="325" r:id="rId65"/>
    <p:sldId id="326" r:id="rId66"/>
    <p:sldId id="533" r:id="rId67"/>
    <p:sldId id="535" r:id="rId68"/>
    <p:sldId id="534" r:id="rId69"/>
    <p:sldId id="327" r:id="rId70"/>
    <p:sldId id="542" r:id="rId71"/>
    <p:sldId id="543" r:id="rId72"/>
    <p:sldId id="541" r:id="rId73"/>
    <p:sldId id="539" r:id="rId74"/>
    <p:sldId id="540" r:id="rId75"/>
    <p:sldId id="328" r:id="rId76"/>
    <p:sldId id="329" r:id="rId77"/>
    <p:sldId id="260" r:id="rId78"/>
    <p:sldId id="536" r:id="rId79"/>
    <p:sldId id="537" r:id="rId80"/>
    <p:sldId id="538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3" r:id="rId111"/>
    <p:sldId id="364" r:id="rId112"/>
    <p:sldId id="365" r:id="rId113"/>
    <p:sldId id="366" r:id="rId114"/>
    <p:sldId id="367" r:id="rId115"/>
    <p:sldId id="368" r:id="rId116"/>
    <p:sldId id="369" r:id="rId117"/>
    <p:sldId id="370" r:id="rId118"/>
    <p:sldId id="371" r:id="rId119"/>
    <p:sldId id="372" r:id="rId120"/>
    <p:sldId id="373" r:id="rId121"/>
    <p:sldId id="374" r:id="rId122"/>
    <p:sldId id="375" r:id="rId123"/>
    <p:sldId id="376" r:id="rId124"/>
    <p:sldId id="377" r:id="rId125"/>
    <p:sldId id="378" r:id="rId126"/>
    <p:sldId id="379" r:id="rId127"/>
    <p:sldId id="380" r:id="rId128"/>
    <p:sldId id="381" r:id="rId129"/>
    <p:sldId id="383" r:id="rId130"/>
    <p:sldId id="384" r:id="rId131"/>
    <p:sldId id="385" r:id="rId132"/>
    <p:sldId id="386" r:id="rId133"/>
    <p:sldId id="387" r:id="rId134"/>
    <p:sldId id="388" r:id="rId135"/>
    <p:sldId id="389" r:id="rId136"/>
    <p:sldId id="390" r:id="rId137"/>
    <p:sldId id="391" r:id="rId138"/>
    <p:sldId id="392" r:id="rId139"/>
    <p:sldId id="393" r:id="rId140"/>
    <p:sldId id="394" r:id="rId141"/>
    <p:sldId id="362" r:id="rId142"/>
    <p:sldId id="396" r:id="rId143"/>
    <p:sldId id="395" r:id="rId144"/>
    <p:sldId id="397" r:id="rId145"/>
    <p:sldId id="398" r:id="rId146"/>
    <p:sldId id="399" r:id="rId147"/>
    <p:sldId id="400" r:id="rId148"/>
    <p:sldId id="401" r:id="rId149"/>
    <p:sldId id="402" r:id="rId150"/>
    <p:sldId id="403" r:id="rId151"/>
    <p:sldId id="404" r:id="rId152"/>
    <p:sldId id="405" r:id="rId153"/>
    <p:sldId id="406" r:id="rId154"/>
    <p:sldId id="407" r:id="rId155"/>
    <p:sldId id="408" r:id="rId156"/>
    <p:sldId id="553" r:id="rId157"/>
    <p:sldId id="409" r:id="rId158"/>
    <p:sldId id="410" r:id="rId159"/>
    <p:sldId id="411" r:id="rId160"/>
    <p:sldId id="412" r:id="rId161"/>
    <p:sldId id="413" r:id="rId162"/>
    <p:sldId id="414" r:id="rId163"/>
    <p:sldId id="415" r:id="rId164"/>
    <p:sldId id="416" r:id="rId165"/>
    <p:sldId id="441" r:id="rId166"/>
    <p:sldId id="442" r:id="rId167"/>
    <p:sldId id="443" r:id="rId168"/>
    <p:sldId id="444" r:id="rId169"/>
    <p:sldId id="445" r:id="rId170"/>
    <p:sldId id="446" r:id="rId171"/>
    <p:sldId id="552" r:id="rId172"/>
    <p:sldId id="447" r:id="rId173"/>
    <p:sldId id="448" r:id="rId174"/>
    <p:sldId id="449" r:id="rId175"/>
    <p:sldId id="450" r:id="rId176"/>
    <p:sldId id="451" r:id="rId177"/>
    <p:sldId id="452" r:id="rId178"/>
    <p:sldId id="453" r:id="rId179"/>
    <p:sldId id="454" r:id="rId180"/>
    <p:sldId id="455" r:id="rId181"/>
    <p:sldId id="456" r:id="rId182"/>
    <p:sldId id="457" r:id="rId183"/>
    <p:sldId id="458" r:id="rId184"/>
    <p:sldId id="459" r:id="rId185"/>
    <p:sldId id="460" r:id="rId186"/>
    <p:sldId id="461" r:id="rId187"/>
    <p:sldId id="462" r:id="rId188"/>
    <p:sldId id="463" r:id="rId189"/>
    <p:sldId id="464" r:id="rId190"/>
    <p:sldId id="465" r:id="rId191"/>
    <p:sldId id="466" r:id="rId192"/>
    <p:sldId id="467" r:id="rId193"/>
    <p:sldId id="468" r:id="rId194"/>
    <p:sldId id="469" r:id="rId195"/>
    <p:sldId id="470" r:id="rId196"/>
    <p:sldId id="471" r:id="rId197"/>
    <p:sldId id="544" r:id="rId198"/>
    <p:sldId id="472" r:id="rId199"/>
    <p:sldId id="473" r:id="rId200"/>
    <p:sldId id="474" r:id="rId201"/>
    <p:sldId id="475" r:id="rId202"/>
    <p:sldId id="551" r:id="rId203"/>
    <p:sldId id="476" r:id="rId204"/>
    <p:sldId id="477" r:id="rId205"/>
    <p:sldId id="478" r:id="rId206"/>
    <p:sldId id="479" r:id="rId207"/>
    <p:sldId id="480" r:id="rId208"/>
    <p:sldId id="493" r:id="rId209"/>
    <p:sldId id="481" r:id="rId210"/>
    <p:sldId id="482" r:id="rId211"/>
    <p:sldId id="550" r:id="rId212"/>
    <p:sldId id="483" r:id="rId213"/>
    <p:sldId id="494" r:id="rId214"/>
    <p:sldId id="495" r:id="rId215"/>
    <p:sldId id="549" r:id="rId216"/>
    <p:sldId id="485" r:id="rId217"/>
    <p:sldId id="496" r:id="rId218"/>
    <p:sldId id="497" r:id="rId219"/>
    <p:sldId id="502" r:id="rId220"/>
    <p:sldId id="503" r:id="rId221"/>
    <p:sldId id="505" r:id="rId222"/>
    <p:sldId id="486" r:id="rId223"/>
    <p:sldId id="506" r:id="rId224"/>
    <p:sldId id="548" r:id="rId225"/>
    <p:sldId id="487" r:id="rId226"/>
    <p:sldId id="488" r:id="rId227"/>
    <p:sldId id="489" r:id="rId228"/>
    <p:sldId id="490" r:id="rId229"/>
    <p:sldId id="491" r:id="rId230"/>
    <p:sldId id="492" r:id="rId231"/>
    <p:sldId id="418" r:id="rId232"/>
    <p:sldId id="508" r:id="rId233"/>
    <p:sldId id="509" r:id="rId234"/>
    <p:sldId id="510" r:id="rId235"/>
    <p:sldId id="511" r:id="rId236"/>
    <p:sldId id="512" r:id="rId237"/>
    <p:sldId id="513" r:id="rId238"/>
    <p:sldId id="514" r:id="rId239"/>
    <p:sldId id="515" r:id="rId240"/>
    <p:sldId id="516" r:id="rId241"/>
    <p:sldId id="517" r:id="rId242"/>
    <p:sldId id="518" r:id="rId243"/>
    <p:sldId id="520" r:id="rId244"/>
    <p:sldId id="521" r:id="rId245"/>
    <p:sldId id="522" r:id="rId246"/>
    <p:sldId id="523" r:id="rId247"/>
    <p:sldId id="524" r:id="rId248"/>
    <p:sldId id="525" r:id="rId249"/>
    <p:sldId id="526" r:id="rId250"/>
    <p:sldId id="527" r:id="rId251"/>
    <p:sldId id="528" r:id="rId252"/>
    <p:sldId id="545" r:id="rId253"/>
    <p:sldId id="507" r:id="rId254"/>
    <p:sldId id="547" r:id="rId255"/>
    <p:sldId id="546" r:id="rId256"/>
    <p:sldId id="419" r:id="rId257"/>
    <p:sldId id="420" r:id="rId258"/>
    <p:sldId id="421" r:id="rId259"/>
    <p:sldId id="422" r:id="rId260"/>
    <p:sldId id="423" r:id="rId261"/>
    <p:sldId id="424" r:id="rId262"/>
    <p:sldId id="425" r:id="rId263"/>
    <p:sldId id="426" r:id="rId264"/>
    <p:sldId id="437" r:id="rId265"/>
    <p:sldId id="434" r:id="rId266"/>
    <p:sldId id="427" r:id="rId267"/>
    <p:sldId id="428" r:id="rId268"/>
    <p:sldId id="429" r:id="rId269"/>
    <p:sldId id="430" r:id="rId270"/>
    <p:sldId id="431" r:id="rId271"/>
    <p:sldId id="432" r:id="rId272"/>
    <p:sldId id="433" r:id="rId273"/>
    <p:sldId id="436" r:id="rId274"/>
    <p:sldId id="435" r:id="rId275"/>
    <p:sldId id="438" r:id="rId276"/>
    <p:sldId id="439" r:id="rId277"/>
    <p:sldId id="440" r:id="rId2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610DEC-81C9-4D3A-B97B-87FAEC4AE3E5}" v="15" dt="2022-06-28T15:59:32.9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4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presProps" Target="pres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viewProps" Target="viewProps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theme" Target="theme/theme1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tableStyles" Target="tableStyles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microsoft.com/office/2016/11/relationships/changesInfo" Target="changesInfos/changesInfo1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microsoft.com/office/2015/10/relationships/revisionInfo" Target="revisionInfo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Gook Hyun" userId="dc934231d2df2385" providerId="LiveId" clId="{B3FA5ABC-35B0-4AC8-86BA-A9C35408304F}"/>
    <pc:docChg chg="undo custSel addSld delSld modSld sldOrd">
      <pc:chgData name="Choi Gook Hyun" userId="dc934231d2df2385" providerId="LiveId" clId="{B3FA5ABC-35B0-4AC8-86BA-A9C35408304F}" dt="2022-06-28T06:07:07.681" v="6495" actId="20577"/>
      <pc:docMkLst>
        <pc:docMk/>
      </pc:docMkLst>
      <pc:sldChg chg="del">
        <pc:chgData name="Choi Gook Hyun" userId="dc934231d2df2385" providerId="LiveId" clId="{B3FA5ABC-35B0-4AC8-86BA-A9C35408304F}" dt="2022-06-08T07:45:58.356" v="426" actId="47"/>
        <pc:sldMkLst>
          <pc:docMk/>
          <pc:sldMk cId="3038882002" sldId="257"/>
        </pc:sldMkLst>
      </pc:sldChg>
      <pc:sldChg chg="addSp modSp mod">
        <pc:chgData name="Choi Gook Hyun" userId="dc934231d2df2385" providerId="LiveId" clId="{B3FA5ABC-35B0-4AC8-86BA-A9C35408304F}" dt="2022-06-08T07:46:02.124" v="427" actId="12"/>
        <pc:sldMkLst>
          <pc:docMk/>
          <pc:sldMk cId="3973467802" sldId="261"/>
        </pc:sldMkLst>
        <pc:spChg chg="mod">
          <ac:chgData name="Choi Gook Hyun" userId="dc934231d2df2385" providerId="LiveId" clId="{B3FA5ABC-35B0-4AC8-86BA-A9C35408304F}" dt="2022-06-08T07:46:02.124" v="427" actId="12"/>
          <ac:spMkLst>
            <pc:docMk/>
            <pc:sldMk cId="3973467802" sldId="261"/>
            <ac:spMk id="3" creationId="{9F099CE3-B144-3F4C-BEBB-BB398E012110}"/>
          </ac:spMkLst>
        </pc:spChg>
        <pc:spChg chg="add mod">
          <ac:chgData name="Choi Gook Hyun" userId="dc934231d2df2385" providerId="LiveId" clId="{B3FA5ABC-35B0-4AC8-86BA-A9C35408304F}" dt="2022-06-08T07:45:51.304" v="425" actId="113"/>
          <ac:spMkLst>
            <pc:docMk/>
            <pc:sldMk cId="3973467802" sldId="261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B3FA5ABC-35B0-4AC8-86BA-A9C35408304F}" dt="2022-06-08T07:56:51.573" v="1075" actId="20577"/>
        <pc:sldMkLst>
          <pc:docMk/>
          <pc:sldMk cId="3095969436" sldId="270"/>
        </pc:sldMkLst>
        <pc:spChg chg="mod">
          <ac:chgData name="Choi Gook Hyun" userId="dc934231d2df2385" providerId="LiveId" clId="{B3FA5ABC-35B0-4AC8-86BA-A9C35408304F}" dt="2022-06-08T07:56:51.573" v="1075" actId="20577"/>
          <ac:spMkLst>
            <pc:docMk/>
            <pc:sldMk cId="3095969436" sldId="270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3FA5ABC-35B0-4AC8-86BA-A9C35408304F}" dt="2022-06-08T08:05:17.374" v="1441" actId="20577"/>
        <pc:sldMkLst>
          <pc:docMk/>
          <pc:sldMk cId="2814712600" sldId="271"/>
        </pc:sldMkLst>
        <pc:spChg chg="mod">
          <ac:chgData name="Choi Gook Hyun" userId="dc934231d2df2385" providerId="LiveId" clId="{B3FA5ABC-35B0-4AC8-86BA-A9C35408304F}" dt="2022-06-08T08:05:17.374" v="1441" actId="20577"/>
          <ac:spMkLst>
            <pc:docMk/>
            <pc:sldMk cId="2814712600" sldId="27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3FA5ABC-35B0-4AC8-86BA-A9C35408304F}" dt="2022-06-08T08:10:59.771" v="1594"/>
        <pc:sldMkLst>
          <pc:docMk/>
          <pc:sldMk cId="1271198333" sldId="272"/>
        </pc:sldMkLst>
        <pc:spChg chg="mod">
          <ac:chgData name="Choi Gook Hyun" userId="dc934231d2df2385" providerId="LiveId" clId="{B3FA5ABC-35B0-4AC8-86BA-A9C35408304F}" dt="2022-06-08T08:10:59.771" v="1594"/>
          <ac:spMkLst>
            <pc:docMk/>
            <pc:sldMk cId="1271198333" sldId="27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3FA5ABC-35B0-4AC8-86BA-A9C35408304F}" dt="2022-06-08T08:21:34.750" v="2201" actId="20577"/>
        <pc:sldMkLst>
          <pc:docMk/>
          <pc:sldMk cId="2892834340" sldId="273"/>
        </pc:sldMkLst>
        <pc:spChg chg="mod">
          <ac:chgData name="Choi Gook Hyun" userId="dc934231d2df2385" providerId="LiveId" clId="{B3FA5ABC-35B0-4AC8-86BA-A9C35408304F}" dt="2022-06-08T08:21:34.750" v="2201" actId="20577"/>
          <ac:spMkLst>
            <pc:docMk/>
            <pc:sldMk cId="2892834340" sldId="273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3FA5ABC-35B0-4AC8-86BA-A9C35408304F}" dt="2022-06-08T08:26:42.473" v="2757" actId="20577"/>
        <pc:sldMkLst>
          <pc:docMk/>
          <pc:sldMk cId="547559596" sldId="274"/>
        </pc:sldMkLst>
        <pc:spChg chg="mod">
          <ac:chgData name="Choi Gook Hyun" userId="dc934231d2df2385" providerId="LiveId" clId="{B3FA5ABC-35B0-4AC8-86BA-A9C35408304F}" dt="2022-06-08T08:26:42.473" v="2757" actId="20577"/>
          <ac:spMkLst>
            <pc:docMk/>
            <pc:sldMk cId="547559596" sldId="274"/>
            <ac:spMk id="3" creationId="{9F099CE3-B144-3F4C-BEBB-BB398E012110}"/>
          </ac:spMkLst>
        </pc:spChg>
      </pc:sldChg>
      <pc:sldChg chg="modSp add mod ord">
        <pc:chgData name="Choi Gook Hyun" userId="dc934231d2df2385" providerId="LiveId" clId="{B3FA5ABC-35B0-4AC8-86BA-A9C35408304F}" dt="2022-06-08T08:30:22.852" v="3339"/>
        <pc:sldMkLst>
          <pc:docMk/>
          <pc:sldMk cId="1827592787" sldId="275"/>
        </pc:sldMkLst>
        <pc:spChg chg="mod">
          <ac:chgData name="Choi Gook Hyun" userId="dc934231d2df2385" providerId="LiveId" clId="{B3FA5ABC-35B0-4AC8-86BA-A9C35408304F}" dt="2022-06-08T08:29:58.377" v="3337" actId="20577"/>
          <ac:spMkLst>
            <pc:docMk/>
            <pc:sldMk cId="1827592787" sldId="275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3FA5ABC-35B0-4AC8-86BA-A9C35408304F}" dt="2022-06-08T08:44:20.224" v="3501"/>
        <pc:sldMkLst>
          <pc:docMk/>
          <pc:sldMk cId="2627563861" sldId="276"/>
        </pc:sldMkLst>
        <pc:spChg chg="mod">
          <ac:chgData name="Choi Gook Hyun" userId="dc934231d2df2385" providerId="LiveId" clId="{B3FA5ABC-35B0-4AC8-86BA-A9C35408304F}" dt="2022-06-08T08:44:20.224" v="3501"/>
          <ac:spMkLst>
            <pc:docMk/>
            <pc:sldMk cId="2627563861" sldId="276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3FA5ABC-35B0-4AC8-86BA-A9C35408304F}" dt="2022-06-08T08:53:55.563" v="3813" actId="20577"/>
        <pc:sldMkLst>
          <pc:docMk/>
          <pc:sldMk cId="75391300" sldId="277"/>
        </pc:sldMkLst>
        <pc:spChg chg="mod">
          <ac:chgData name="Choi Gook Hyun" userId="dc934231d2df2385" providerId="LiveId" clId="{B3FA5ABC-35B0-4AC8-86BA-A9C35408304F}" dt="2022-06-08T08:53:55.563" v="3813" actId="20577"/>
          <ac:spMkLst>
            <pc:docMk/>
            <pc:sldMk cId="75391300" sldId="277"/>
            <ac:spMk id="3" creationId="{9F099CE3-B144-3F4C-BEBB-BB398E012110}"/>
          </ac:spMkLst>
        </pc:spChg>
      </pc:sldChg>
      <pc:sldChg chg="add">
        <pc:chgData name="Choi Gook Hyun" userId="dc934231d2df2385" providerId="LiveId" clId="{B3FA5ABC-35B0-4AC8-86BA-A9C35408304F}" dt="2022-06-08T08:53:59.632" v="3814" actId="2890"/>
        <pc:sldMkLst>
          <pc:docMk/>
          <pc:sldMk cId="314355568" sldId="278"/>
        </pc:sldMkLst>
      </pc:sldChg>
      <pc:sldChg chg="modSp add mod">
        <pc:chgData name="Choi Gook Hyun" userId="dc934231d2df2385" providerId="LiveId" clId="{B3FA5ABC-35B0-4AC8-86BA-A9C35408304F}" dt="2022-06-08T08:56:30.439" v="4226" actId="20577"/>
        <pc:sldMkLst>
          <pc:docMk/>
          <pc:sldMk cId="560204050" sldId="279"/>
        </pc:sldMkLst>
        <pc:spChg chg="mod">
          <ac:chgData name="Choi Gook Hyun" userId="dc934231d2df2385" providerId="LiveId" clId="{B3FA5ABC-35B0-4AC8-86BA-A9C35408304F}" dt="2022-06-08T08:56:30.439" v="4226" actId="20577"/>
          <ac:spMkLst>
            <pc:docMk/>
            <pc:sldMk cId="560204050" sldId="279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3FA5ABC-35B0-4AC8-86BA-A9C35408304F}" dt="2022-06-08T08:58:44.181" v="4561" actId="20577"/>
        <pc:sldMkLst>
          <pc:docMk/>
          <pc:sldMk cId="890083912" sldId="280"/>
        </pc:sldMkLst>
        <pc:spChg chg="mod">
          <ac:chgData name="Choi Gook Hyun" userId="dc934231d2df2385" providerId="LiveId" clId="{B3FA5ABC-35B0-4AC8-86BA-A9C35408304F}" dt="2022-06-08T08:58:44.181" v="4561" actId="20577"/>
          <ac:spMkLst>
            <pc:docMk/>
            <pc:sldMk cId="890083912" sldId="280"/>
            <ac:spMk id="3" creationId="{9F099CE3-B144-3F4C-BEBB-BB398E012110}"/>
          </ac:spMkLst>
        </pc:spChg>
        <pc:spChg chg="mod">
          <ac:chgData name="Choi Gook Hyun" userId="dc934231d2df2385" providerId="LiveId" clId="{B3FA5ABC-35B0-4AC8-86BA-A9C35408304F}" dt="2022-06-08T08:57:56.121" v="4304"/>
          <ac:spMkLst>
            <pc:docMk/>
            <pc:sldMk cId="890083912" sldId="280"/>
            <ac:spMk id="4" creationId="{5DC43A5B-8F96-4A8E-8E43-40E3A71923CF}"/>
          </ac:spMkLst>
        </pc:spChg>
      </pc:sldChg>
      <pc:sldChg chg="addSp delSp modSp add mod">
        <pc:chgData name="Choi Gook Hyun" userId="dc934231d2df2385" providerId="LiveId" clId="{B3FA5ABC-35B0-4AC8-86BA-A9C35408304F}" dt="2022-06-08T09:03:08.509" v="4607" actId="1076"/>
        <pc:sldMkLst>
          <pc:docMk/>
          <pc:sldMk cId="1917438809" sldId="281"/>
        </pc:sldMkLst>
        <pc:spChg chg="del mod">
          <ac:chgData name="Choi Gook Hyun" userId="dc934231d2df2385" providerId="LiveId" clId="{B3FA5ABC-35B0-4AC8-86BA-A9C35408304F}" dt="2022-06-08T09:02:41.205" v="4603" actId="22"/>
          <ac:spMkLst>
            <pc:docMk/>
            <pc:sldMk cId="1917438809" sldId="281"/>
            <ac:spMk id="3" creationId="{9F099CE3-B144-3F4C-BEBB-BB398E012110}"/>
          </ac:spMkLst>
        </pc:spChg>
        <pc:picChg chg="add mod ord">
          <ac:chgData name="Choi Gook Hyun" userId="dc934231d2df2385" providerId="LiveId" clId="{B3FA5ABC-35B0-4AC8-86BA-A9C35408304F}" dt="2022-06-08T09:03:08.509" v="4607" actId="1076"/>
          <ac:picMkLst>
            <pc:docMk/>
            <pc:sldMk cId="1917438809" sldId="281"/>
            <ac:picMk id="6" creationId="{7EE5089E-7BC4-4D9C-B5F5-91375F4294D9}"/>
          </ac:picMkLst>
        </pc:picChg>
      </pc:sldChg>
      <pc:sldChg chg="modSp new del mod">
        <pc:chgData name="Choi Gook Hyun" userId="dc934231d2df2385" providerId="LiveId" clId="{B3FA5ABC-35B0-4AC8-86BA-A9C35408304F}" dt="2022-06-08T09:09:07.854" v="4652" actId="47"/>
        <pc:sldMkLst>
          <pc:docMk/>
          <pc:sldMk cId="511681762" sldId="282"/>
        </pc:sldMkLst>
        <pc:spChg chg="mod">
          <ac:chgData name="Choi Gook Hyun" userId="dc934231d2df2385" providerId="LiveId" clId="{B3FA5ABC-35B0-4AC8-86BA-A9C35408304F}" dt="2022-06-08T09:04:22.546" v="4635"/>
          <ac:spMkLst>
            <pc:docMk/>
            <pc:sldMk cId="511681762" sldId="282"/>
            <ac:spMk id="3" creationId="{9E6D0B0B-84CC-429C-84D5-3D8B50FB7428}"/>
          </ac:spMkLst>
        </pc:spChg>
      </pc:sldChg>
      <pc:sldChg chg="new del">
        <pc:chgData name="Choi Gook Hyun" userId="dc934231d2df2385" providerId="LiveId" clId="{B3FA5ABC-35B0-4AC8-86BA-A9C35408304F}" dt="2022-06-08T09:05:34.661" v="4637" actId="680"/>
        <pc:sldMkLst>
          <pc:docMk/>
          <pc:sldMk cId="2608310658" sldId="283"/>
        </pc:sldMkLst>
      </pc:sldChg>
      <pc:sldChg chg="new del">
        <pc:chgData name="Choi Gook Hyun" userId="dc934231d2df2385" providerId="LiveId" clId="{B3FA5ABC-35B0-4AC8-86BA-A9C35408304F}" dt="2022-06-08T09:06:22.872" v="4640" actId="47"/>
        <pc:sldMkLst>
          <pc:docMk/>
          <pc:sldMk cId="4111771169" sldId="283"/>
        </pc:sldMkLst>
      </pc:sldChg>
      <pc:sldChg chg="addSp modSp new mod">
        <pc:chgData name="Choi Gook Hyun" userId="dc934231d2df2385" providerId="LiveId" clId="{B3FA5ABC-35B0-4AC8-86BA-A9C35408304F}" dt="2022-06-08T09:07:25.408" v="4651" actId="113"/>
        <pc:sldMkLst>
          <pc:docMk/>
          <pc:sldMk cId="990058701" sldId="284"/>
        </pc:sldMkLst>
        <pc:spChg chg="add mod">
          <ac:chgData name="Choi Gook Hyun" userId="dc934231d2df2385" providerId="LiveId" clId="{B3FA5ABC-35B0-4AC8-86BA-A9C35408304F}" dt="2022-06-08T09:07:25.408" v="4651" actId="113"/>
          <ac:spMkLst>
            <pc:docMk/>
            <pc:sldMk cId="990058701" sldId="284"/>
            <ac:spMk id="3" creationId="{350716C6-27D2-4258-9D97-42FEB7F0D74F}"/>
          </ac:spMkLst>
        </pc:spChg>
      </pc:sldChg>
      <pc:sldChg chg="modSp add mod">
        <pc:chgData name="Choi Gook Hyun" userId="dc934231d2df2385" providerId="LiveId" clId="{B3FA5ABC-35B0-4AC8-86BA-A9C35408304F}" dt="2022-06-08T09:09:28.925" v="4683"/>
        <pc:sldMkLst>
          <pc:docMk/>
          <pc:sldMk cId="2456162103" sldId="285"/>
        </pc:sldMkLst>
        <pc:spChg chg="mod">
          <ac:chgData name="Choi Gook Hyun" userId="dc934231d2df2385" providerId="LiveId" clId="{B3FA5ABC-35B0-4AC8-86BA-A9C35408304F}" dt="2022-06-08T09:09:28.925" v="4683"/>
          <ac:spMkLst>
            <pc:docMk/>
            <pc:sldMk cId="2456162103" sldId="285"/>
            <ac:spMk id="3" creationId="{350716C6-27D2-4258-9D97-42FEB7F0D74F}"/>
          </ac:spMkLst>
        </pc:spChg>
      </pc:sldChg>
      <pc:sldChg chg="modSp mod">
        <pc:chgData name="Choi Gook Hyun" userId="dc934231d2df2385" providerId="LiveId" clId="{B3FA5ABC-35B0-4AC8-86BA-A9C35408304F}" dt="2022-06-28T02:23:21.362" v="6487" actId="20577"/>
        <pc:sldMkLst>
          <pc:docMk/>
          <pc:sldMk cId="1586442296" sldId="290"/>
        </pc:sldMkLst>
        <pc:spChg chg="mod">
          <ac:chgData name="Choi Gook Hyun" userId="dc934231d2df2385" providerId="LiveId" clId="{B3FA5ABC-35B0-4AC8-86BA-A9C35408304F}" dt="2022-06-28T02:23:21.362" v="6487" actId="20577"/>
          <ac:spMkLst>
            <pc:docMk/>
            <pc:sldMk cId="1586442296" sldId="290"/>
            <ac:spMk id="3" creationId="{9F099CE3-B144-3F4C-BEBB-BB398E012110}"/>
          </ac:spMkLst>
        </pc:spChg>
      </pc:sldChg>
      <pc:sldChg chg="modSp mod">
        <pc:chgData name="Choi Gook Hyun" userId="dc934231d2df2385" providerId="LiveId" clId="{B3FA5ABC-35B0-4AC8-86BA-A9C35408304F}" dt="2022-06-28T04:47:27.768" v="6489" actId="20577"/>
        <pc:sldMkLst>
          <pc:docMk/>
          <pc:sldMk cId="3650909695" sldId="302"/>
        </pc:sldMkLst>
        <pc:spChg chg="mod">
          <ac:chgData name="Choi Gook Hyun" userId="dc934231d2df2385" providerId="LiveId" clId="{B3FA5ABC-35B0-4AC8-86BA-A9C35408304F}" dt="2022-06-28T04:47:27.768" v="6489" actId="20577"/>
          <ac:spMkLst>
            <pc:docMk/>
            <pc:sldMk cId="3650909695" sldId="302"/>
            <ac:spMk id="3" creationId="{9F099CE3-B144-3F4C-BEBB-BB398E012110}"/>
          </ac:spMkLst>
        </pc:spChg>
      </pc:sldChg>
      <pc:sldChg chg="del">
        <pc:chgData name="Choi Gook Hyun" userId="dc934231d2df2385" providerId="LiveId" clId="{B3FA5ABC-35B0-4AC8-86BA-A9C35408304F}" dt="2022-06-28T04:59:36.393" v="6490" actId="47"/>
        <pc:sldMkLst>
          <pc:docMk/>
          <pc:sldMk cId="2461960237" sldId="310"/>
        </pc:sldMkLst>
      </pc:sldChg>
      <pc:sldChg chg="modSp mod">
        <pc:chgData name="Choi Gook Hyun" userId="dc934231d2df2385" providerId="LiveId" clId="{B3FA5ABC-35B0-4AC8-86BA-A9C35408304F}" dt="2022-06-28T05:55:29.807" v="6493" actId="20577"/>
        <pc:sldMkLst>
          <pc:docMk/>
          <pc:sldMk cId="2420497019" sldId="333"/>
        </pc:sldMkLst>
        <pc:spChg chg="mod">
          <ac:chgData name="Choi Gook Hyun" userId="dc934231d2df2385" providerId="LiveId" clId="{B3FA5ABC-35B0-4AC8-86BA-A9C35408304F}" dt="2022-06-28T05:55:29.807" v="6493" actId="20577"/>
          <ac:spMkLst>
            <pc:docMk/>
            <pc:sldMk cId="2420497019" sldId="333"/>
            <ac:spMk id="3" creationId="{9F099CE3-B144-3F4C-BEBB-BB398E012110}"/>
          </ac:spMkLst>
        </pc:spChg>
      </pc:sldChg>
      <pc:sldChg chg="modSp mod">
        <pc:chgData name="Choi Gook Hyun" userId="dc934231d2df2385" providerId="LiveId" clId="{B3FA5ABC-35B0-4AC8-86BA-A9C35408304F}" dt="2022-06-28T06:02:20.844" v="6494" actId="20577"/>
        <pc:sldMkLst>
          <pc:docMk/>
          <pc:sldMk cId="2098039927" sldId="337"/>
        </pc:sldMkLst>
        <pc:spChg chg="mod">
          <ac:chgData name="Choi Gook Hyun" userId="dc934231d2df2385" providerId="LiveId" clId="{B3FA5ABC-35B0-4AC8-86BA-A9C35408304F}" dt="2022-06-28T06:02:20.844" v="6494" actId="20577"/>
          <ac:spMkLst>
            <pc:docMk/>
            <pc:sldMk cId="2098039927" sldId="337"/>
            <ac:spMk id="3" creationId="{9F099CE3-B144-3F4C-BEBB-BB398E012110}"/>
          </ac:spMkLst>
        </pc:spChg>
      </pc:sldChg>
      <pc:sldChg chg="modSp mod">
        <pc:chgData name="Choi Gook Hyun" userId="dc934231d2df2385" providerId="LiveId" clId="{B3FA5ABC-35B0-4AC8-86BA-A9C35408304F}" dt="2022-06-28T06:07:07.681" v="6495" actId="20577"/>
        <pc:sldMkLst>
          <pc:docMk/>
          <pc:sldMk cId="1232116143" sldId="339"/>
        </pc:sldMkLst>
        <pc:spChg chg="mod">
          <ac:chgData name="Choi Gook Hyun" userId="dc934231d2df2385" providerId="LiveId" clId="{B3FA5ABC-35B0-4AC8-86BA-A9C35408304F}" dt="2022-06-28T06:07:07.681" v="6495" actId="20577"/>
          <ac:spMkLst>
            <pc:docMk/>
            <pc:sldMk cId="1232116143" sldId="339"/>
            <ac:spMk id="3" creationId="{9F099CE3-B144-3F4C-BEBB-BB398E012110}"/>
          </ac:spMkLst>
        </pc:spChg>
      </pc:sldChg>
      <pc:sldChg chg="modSp mod">
        <pc:chgData name="Choi Gook Hyun" userId="dc934231d2df2385" providerId="LiveId" clId="{B3FA5ABC-35B0-4AC8-86BA-A9C35408304F}" dt="2022-06-20T04:59:43.361" v="5147" actId="20577"/>
        <pc:sldMkLst>
          <pc:docMk/>
          <pc:sldMk cId="2538425552" sldId="408"/>
        </pc:sldMkLst>
        <pc:spChg chg="mod">
          <ac:chgData name="Choi Gook Hyun" userId="dc934231d2df2385" providerId="LiveId" clId="{B3FA5ABC-35B0-4AC8-86BA-A9C35408304F}" dt="2022-06-20T04:59:43.361" v="5147" actId="20577"/>
          <ac:spMkLst>
            <pc:docMk/>
            <pc:sldMk cId="2538425552" sldId="40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3FA5ABC-35B0-4AC8-86BA-A9C35408304F}" dt="2022-06-20T05:02:18.196" v="5412"/>
        <pc:sldMkLst>
          <pc:docMk/>
          <pc:sldMk cId="3913381606" sldId="409"/>
        </pc:sldMkLst>
        <pc:spChg chg="mod">
          <ac:chgData name="Choi Gook Hyun" userId="dc934231d2df2385" providerId="LiveId" clId="{B3FA5ABC-35B0-4AC8-86BA-A9C35408304F}" dt="2022-06-20T05:02:18.196" v="5412"/>
          <ac:spMkLst>
            <pc:docMk/>
            <pc:sldMk cId="3913381606" sldId="409"/>
            <ac:spMk id="3" creationId="{9F099CE3-B144-3F4C-BEBB-BB398E012110}"/>
          </ac:spMkLst>
        </pc:spChg>
        <pc:spChg chg="mod">
          <ac:chgData name="Choi Gook Hyun" userId="dc934231d2df2385" providerId="LiveId" clId="{B3FA5ABC-35B0-4AC8-86BA-A9C35408304F}" dt="2022-06-20T05:00:05.891" v="5171"/>
          <ac:spMkLst>
            <pc:docMk/>
            <pc:sldMk cId="3913381606" sldId="409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B3FA5ABC-35B0-4AC8-86BA-A9C35408304F}" dt="2022-06-20T05:03:20.440" v="5433" actId="20577"/>
        <pc:sldMkLst>
          <pc:docMk/>
          <pc:sldMk cId="2033397104" sldId="410"/>
        </pc:sldMkLst>
        <pc:spChg chg="mod">
          <ac:chgData name="Choi Gook Hyun" userId="dc934231d2df2385" providerId="LiveId" clId="{B3FA5ABC-35B0-4AC8-86BA-A9C35408304F}" dt="2022-06-20T05:03:20.440" v="5433" actId="20577"/>
          <ac:spMkLst>
            <pc:docMk/>
            <pc:sldMk cId="2033397104" sldId="410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3FA5ABC-35B0-4AC8-86BA-A9C35408304F}" dt="2022-06-20T05:04:50.621" v="5567" actId="20577"/>
        <pc:sldMkLst>
          <pc:docMk/>
          <pc:sldMk cId="1372687248" sldId="411"/>
        </pc:sldMkLst>
        <pc:spChg chg="mod">
          <ac:chgData name="Choi Gook Hyun" userId="dc934231d2df2385" providerId="LiveId" clId="{B3FA5ABC-35B0-4AC8-86BA-A9C35408304F}" dt="2022-06-20T05:04:50.621" v="5567" actId="20577"/>
          <ac:spMkLst>
            <pc:docMk/>
            <pc:sldMk cId="1372687248" sldId="41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3FA5ABC-35B0-4AC8-86BA-A9C35408304F}" dt="2022-06-20T05:05:28.282" v="5671" actId="20577"/>
        <pc:sldMkLst>
          <pc:docMk/>
          <pc:sldMk cId="3033832883" sldId="412"/>
        </pc:sldMkLst>
        <pc:spChg chg="mod">
          <ac:chgData name="Choi Gook Hyun" userId="dc934231d2df2385" providerId="LiveId" clId="{B3FA5ABC-35B0-4AC8-86BA-A9C35408304F}" dt="2022-06-20T05:05:28.282" v="5671" actId="20577"/>
          <ac:spMkLst>
            <pc:docMk/>
            <pc:sldMk cId="3033832883" sldId="41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3FA5ABC-35B0-4AC8-86BA-A9C35408304F}" dt="2022-06-20T05:36:27.529" v="5835" actId="20577"/>
        <pc:sldMkLst>
          <pc:docMk/>
          <pc:sldMk cId="2830108321" sldId="413"/>
        </pc:sldMkLst>
        <pc:spChg chg="mod">
          <ac:chgData name="Choi Gook Hyun" userId="dc934231d2df2385" providerId="LiveId" clId="{B3FA5ABC-35B0-4AC8-86BA-A9C35408304F}" dt="2022-06-20T05:36:27.529" v="5835" actId="20577"/>
          <ac:spMkLst>
            <pc:docMk/>
            <pc:sldMk cId="2830108321" sldId="413"/>
            <ac:spMk id="3" creationId="{9F099CE3-B144-3F4C-BEBB-BB398E012110}"/>
          </ac:spMkLst>
        </pc:spChg>
        <pc:spChg chg="mod">
          <ac:chgData name="Choi Gook Hyun" userId="dc934231d2df2385" providerId="LiveId" clId="{B3FA5ABC-35B0-4AC8-86BA-A9C35408304F}" dt="2022-06-20T05:05:40.752" v="5680" actId="20577"/>
          <ac:spMkLst>
            <pc:docMk/>
            <pc:sldMk cId="2830108321" sldId="413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B3FA5ABC-35B0-4AC8-86BA-A9C35408304F}" dt="2022-06-20T05:38:10.753" v="6165" actId="20577"/>
        <pc:sldMkLst>
          <pc:docMk/>
          <pc:sldMk cId="468537287" sldId="414"/>
        </pc:sldMkLst>
        <pc:spChg chg="mod">
          <ac:chgData name="Choi Gook Hyun" userId="dc934231d2df2385" providerId="LiveId" clId="{B3FA5ABC-35B0-4AC8-86BA-A9C35408304F}" dt="2022-06-20T05:38:10.753" v="6165" actId="20577"/>
          <ac:spMkLst>
            <pc:docMk/>
            <pc:sldMk cId="468537287" sldId="414"/>
            <ac:spMk id="3" creationId="{9F099CE3-B144-3F4C-BEBB-BB398E012110}"/>
          </ac:spMkLst>
        </pc:spChg>
      </pc:sldChg>
      <pc:sldChg chg="addSp modSp add mod">
        <pc:chgData name="Choi Gook Hyun" userId="dc934231d2df2385" providerId="LiveId" clId="{B3FA5ABC-35B0-4AC8-86BA-A9C35408304F}" dt="2022-06-20T05:39:53.531" v="6428" actId="1076"/>
        <pc:sldMkLst>
          <pc:docMk/>
          <pc:sldMk cId="1975540528" sldId="415"/>
        </pc:sldMkLst>
        <pc:spChg chg="mod">
          <ac:chgData name="Choi Gook Hyun" userId="dc934231d2df2385" providerId="LiveId" clId="{B3FA5ABC-35B0-4AC8-86BA-A9C35408304F}" dt="2022-06-20T05:39:33.600" v="6426" actId="20577"/>
          <ac:spMkLst>
            <pc:docMk/>
            <pc:sldMk cId="1975540528" sldId="415"/>
            <ac:spMk id="3" creationId="{9F099CE3-B144-3F4C-BEBB-BB398E012110}"/>
          </ac:spMkLst>
        </pc:spChg>
        <pc:picChg chg="add mod">
          <ac:chgData name="Choi Gook Hyun" userId="dc934231d2df2385" providerId="LiveId" clId="{B3FA5ABC-35B0-4AC8-86BA-A9C35408304F}" dt="2022-06-20T05:39:53.531" v="6428" actId="1076"/>
          <ac:picMkLst>
            <pc:docMk/>
            <pc:sldMk cId="1975540528" sldId="415"/>
            <ac:picMk id="6" creationId="{27C69DB4-AE35-43C3-91BE-91B56D85059F}"/>
          </ac:picMkLst>
        </pc:picChg>
      </pc:sldChg>
      <pc:sldChg chg="delSp modSp add mod">
        <pc:chgData name="Choi Gook Hyun" userId="dc934231d2df2385" providerId="LiveId" clId="{B3FA5ABC-35B0-4AC8-86BA-A9C35408304F}" dt="2022-06-21T03:36:46.785" v="6479" actId="20577"/>
        <pc:sldMkLst>
          <pc:docMk/>
          <pc:sldMk cId="2151539681" sldId="416"/>
        </pc:sldMkLst>
        <pc:spChg chg="mod">
          <ac:chgData name="Choi Gook Hyun" userId="dc934231d2df2385" providerId="LiveId" clId="{B3FA5ABC-35B0-4AC8-86BA-A9C35408304F}" dt="2022-06-21T03:36:46.785" v="6479" actId="20577"/>
          <ac:spMkLst>
            <pc:docMk/>
            <pc:sldMk cId="2151539681" sldId="416"/>
            <ac:spMk id="3" creationId="{9F099CE3-B144-3F4C-BEBB-BB398E012110}"/>
          </ac:spMkLst>
        </pc:spChg>
        <pc:picChg chg="del">
          <ac:chgData name="Choi Gook Hyun" userId="dc934231d2df2385" providerId="LiveId" clId="{B3FA5ABC-35B0-4AC8-86BA-A9C35408304F}" dt="2022-06-21T03:36:23.979" v="6431" actId="478"/>
          <ac:picMkLst>
            <pc:docMk/>
            <pc:sldMk cId="2151539681" sldId="416"/>
            <ac:picMk id="6" creationId="{27C69DB4-AE35-43C3-91BE-91B56D85059F}"/>
          </ac:picMkLst>
        </pc:picChg>
      </pc:sldChg>
    </pc:docChg>
  </pc:docChgLst>
  <pc:docChgLst>
    <pc:chgData name="Choi Gook Hyun" userId="dc934231d2df2385" providerId="LiveId" clId="{BBFACAAE-5BA8-401E-8070-220E75EE8B53}"/>
    <pc:docChg chg="undo custSel addSld modSld sldOrd">
      <pc:chgData name="Choi Gook Hyun" userId="dc934231d2df2385" providerId="LiveId" clId="{BBFACAAE-5BA8-401E-8070-220E75EE8B53}" dt="2022-06-10T10:14:21.858" v="3822" actId="1076"/>
      <pc:docMkLst>
        <pc:docMk/>
      </pc:docMkLst>
      <pc:sldChg chg="modSp mod ord">
        <pc:chgData name="Choi Gook Hyun" userId="dc934231d2df2385" providerId="LiveId" clId="{BBFACAAE-5BA8-401E-8070-220E75EE8B53}" dt="2022-06-08T15:08:47.274" v="892"/>
        <pc:sldMkLst>
          <pc:docMk/>
          <pc:sldMk cId="1080333425" sldId="262"/>
        </pc:sldMkLst>
        <pc:spChg chg="mod">
          <ac:chgData name="Choi Gook Hyun" userId="dc934231d2df2385" providerId="LiveId" clId="{BBFACAAE-5BA8-401E-8070-220E75EE8B53}" dt="2022-06-08T15:04:38.245" v="33" actId="20577"/>
          <ac:spMkLst>
            <pc:docMk/>
            <pc:sldMk cId="1080333425" sldId="262"/>
            <ac:spMk id="2" creationId="{B92F6F85-7EF1-F6C7-0AAE-DFFD4ABD18AB}"/>
          </ac:spMkLst>
        </pc:spChg>
        <pc:spChg chg="mod">
          <ac:chgData name="Choi Gook Hyun" userId="dc934231d2df2385" providerId="LiveId" clId="{BBFACAAE-5BA8-401E-8070-220E75EE8B53}" dt="2022-06-08T15:08:47.274" v="892"/>
          <ac:spMkLst>
            <pc:docMk/>
            <pc:sldMk cId="1080333425" sldId="262"/>
            <ac:spMk id="3" creationId="{9F099CE3-B144-3F4C-BEBB-BB398E012110}"/>
          </ac:spMkLst>
        </pc:spChg>
      </pc:sldChg>
      <pc:sldChg chg="ord">
        <pc:chgData name="Choi Gook Hyun" userId="dc934231d2df2385" providerId="LiveId" clId="{BBFACAAE-5BA8-401E-8070-220E75EE8B53}" dt="2022-06-08T15:08:38.156" v="873"/>
        <pc:sldMkLst>
          <pc:docMk/>
          <pc:sldMk cId="235562265" sldId="266"/>
        </pc:sldMkLst>
      </pc:sldChg>
      <pc:sldChg chg="modSp add mod ord">
        <pc:chgData name="Choi Gook Hyun" userId="dc934231d2df2385" providerId="LiveId" clId="{BBFACAAE-5BA8-401E-8070-220E75EE8B53}" dt="2022-06-08T15:05:31.978" v="223" actId="20577"/>
        <pc:sldMkLst>
          <pc:docMk/>
          <pc:sldMk cId="2085332500" sldId="286"/>
        </pc:sldMkLst>
        <pc:spChg chg="mod">
          <ac:chgData name="Choi Gook Hyun" userId="dc934231d2df2385" providerId="LiveId" clId="{BBFACAAE-5BA8-401E-8070-220E75EE8B53}" dt="2022-06-08T15:04:51.618" v="39"/>
          <ac:spMkLst>
            <pc:docMk/>
            <pc:sldMk cId="2085332500" sldId="286"/>
            <ac:spMk id="2" creationId="{B92F6F85-7EF1-F6C7-0AAE-DFFD4ABD18AB}"/>
          </ac:spMkLst>
        </pc:spChg>
        <pc:spChg chg="mod">
          <ac:chgData name="Choi Gook Hyun" userId="dc934231d2df2385" providerId="LiveId" clId="{BBFACAAE-5BA8-401E-8070-220E75EE8B53}" dt="2022-06-08T15:05:31.978" v="223" actId="20577"/>
          <ac:spMkLst>
            <pc:docMk/>
            <pc:sldMk cId="2085332500" sldId="286"/>
            <ac:spMk id="3" creationId="{9F099CE3-B144-3F4C-BEBB-BB398E012110}"/>
          </ac:spMkLst>
        </pc:spChg>
        <pc:spChg chg="mod">
          <ac:chgData name="Choi Gook Hyun" userId="dc934231d2df2385" providerId="LiveId" clId="{BBFACAAE-5BA8-401E-8070-220E75EE8B53}" dt="2022-06-08T15:04:58.831" v="67" actId="20577"/>
          <ac:spMkLst>
            <pc:docMk/>
            <pc:sldMk cId="2085332500" sldId="286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BBFACAAE-5BA8-401E-8070-220E75EE8B53}" dt="2022-06-08T15:07:19.611" v="656" actId="27636"/>
        <pc:sldMkLst>
          <pc:docMk/>
          <pc:sldMk cId="2277630654" sldId="287"/>
        </pc:sldMkLst>
        <pc:spChg chg="mod">
          <ac:chgData name="Choi Gook Hyun" userId="dc934231d2df2385" providerId="LiveId" clId="{BBFACAAE-5BA8-401E-8070-220E75EE8B53}" dt="2022-06-08T15:07:19.611" v="656" actId="27636"/>
          <ac:spMkLst>
            <pc:docMk/>
            <pc:sldMk cId="2277630654" sldId="287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BFACAAE-5BA8-401E-8070-220E75EE8B53}" dt="2022-06-08T15:08:33.652" v="870" actId="20577"/>
        <pc:sldMkLst>
          <pc:docMk/>
          <pc:sldMk cId="2141730380" sldId="288"/>
        </pc:sldMkLst>
        <pc:spChg chg="mod">
          <ac:chgData name="Choi Gook Hyun" userId="dc934231d2df2385" providerId="LiveId" clId="{BBFACAAE-5BA8-401E-8070-220E75EE8B53}" dt="2022-06-08T15:08:33.652" v="870" actId="20577"/>
          <ac:spMkLst>
            <pc:docMk/>
            <pc:sldMk cId="2141730380" sldId="28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BFACAAE-5BA8-401E-8070-220E75EE8B53}" dt="2022-06-08T15:09:26.579" v="1043" actId="20577"/>
        <pc:sldMkLst>
          <pc:docMk/>
          <pc:sldMk cId="3668969177" sldId="289"/>
        </pc:sldMkLst>
        <pc:spChg chg="mod">
          <ac:chgData name="Choi Gook Hyun" userId="dc934231d2df2385" providerId="LiveId" clId="{BBFACAAE-5BA8-401E-8070-220E75EE8B53}" dt="2022-06-08T15:09:26.579" v="1043" actId="20577"/>
          <ac:spMkLst>
            <pc:docMk/>
            <pc:sldMk cId="3668969177" sldId="289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BFACAAE-5BA8-401E-8070-220E75EE8B53}" dt="2022-06-08T15:10:47.448" v="1231" actId="20577"/>
        <pc:sldMkLst>
          <pc:docMk/>
          <pc:sldMk cId="1586442296" sldId="290"/>
        </pc:sldMkLst>
        <pc:spChg chg="mod">
          <ac:chgData name="Choi Gook Hyun" userId="dc934231d2df2385" providerId="LiveId" clId="{BBFACAAE-5BA8-401E-8070-220E75EE8B53}" dt="2022-06-08T15:10:47.448" v="1231" actId="20577"/>
          <ac:spMkLst>
            <pc:docMk/>
            <pc:sldMk cId="1586442296" sldId="290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BFACAAE-5BA8-401E-8070-220E75EE8B53}" dt="2022-06-08T15:55:31.825" v="1321" actId="20577"/>
        <pc:sldMkLst>
          <pc:docMk/>
          <pc:sldMk cId="1686790907" sldId="291"/>
        </pc:sldMkLst>
        <pc:spChg chg="mod">
          <ac:chgData name="Choi Gook Hyun" userId="dc934231d2df2385" providerId="LiveId" clId="{BBFACAAE-5BA8-401E-8070-220E75EE8B53}" dt="2022-06-08T15:55:31.825" v="1321" actId="20577"/>
          <ac:spMkLst>
            <pc:docMk/>
            <pc:sldMk cId="1686790907" sldId="291"/>
            <ac:spMk id="3" creationId="{9F099CE3-B144-3F4C-BEBB-BB398E012110}"/>
          </ac:spMkLst>
        </pc:spChg>
        <pc:spChg chg="mod">
          <ac:chgData name="Choi Gook Hyun" userId="dc934231d2df2385" providerId="LiveId" clId="{BBFACAAE-5BA8-401E-8070-220E75EE8B53}" dt="2022-06-08T15:54:18.759" v="1314" actId="20577"/>
          <ac:spMkLst>
            <pc:docMk/>
            <pc:sldMk cId="1686790907" sldId="291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BBFACAAE-5BA8-401E-8070-220E75EE8B53}" dt="2022-06-08T15:56:09.835" v="1437" actId="20577"/>
        <pc:sldMkLst>
          <pc:docMk/>
          <pc:sldMk cId="2969825392" sldId="292"/>
        </pc:sldMkLst>
        <pc:spChg chg="mod">
          <ac:chgData name="Choi Gook Hyun" userId="dc934231d2df2385" providerId="LiveId" clId="{BBFACAAE-5BA8-401E-8070-220E75EE8B53}" dt="2022-06-08T15:56:09.835" v="1437" actId="20577"/>
          <ac:spMkLst>
            <pc:docMk/>
            <pc:sldMk cId="2969825392" sldId="292"/>
            <ac:spMk id="3" creationId="{9F099CE3-B144-3F4C-BEBB-BB398E012110}"/>
          </ac:spMkLst>
        </pc:spChg>
        <pc:spChg chg="mod">
          <ac:chgData name="Choi Gook Hyun" userId="dc934231d2df2385" providerId="LiveId" clId="{BBFACAAE-5BA8-401E-8070-220E75EE8B53}" dt="2022-06-08T15:55:51.579" v="1396" actId="20577"/>
          <ac:spMkLst>
            <pc:docMk/>
            <pc:sldMk cId="2969825392" sldId="292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BBFACAAE-5BA8-401E-8070-220E75EE8B53}" dt="2022-06-08T15:57:06.670" v="1505" actId="20577"/>
        <pc:sldMkLst>
          <pc:docMk/>
          <pc:sldMk cId="2635989831" sldId="293"/>
        </pc:sldMkLst>
        <pc:spChg chg="mod">
          <ac:chgData name="Choi Gook Hyun" userId="dc934231d2df2385" providerId="LiveId" clId="{BBFACAAE-5BA8-401E-8070-220E75EE8B53}" dt="2022-06-08T15:57:06.670" v="1505" actId="20577"/>
          <ac:spMkLst>
            <pc:docMk/>
            <pc:sldMk cId="2635989831" sldId="293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BFACAAE-5BA8-401E-8070-220E75EE8B53}" dt="2022-06-08T15:58:37.837" v="1691" actId="313"/>
        <pc:sldMkLst>
          <pc:docMk/>
          <pc:sldMk cId="986086037" sldId="294"/>
        </pc:sldMkLst>
        <pc:spChg chg="mod">
          <ac:chgData name="Choi Gook Hyun" userId="dc934231d2df2385" providerId="LiveId" clId="{BBFACAAE-5BA8-401E-8070-220E75EE8B53}" dt="2022-06-08T15:58:37.837" v="1691" actId="313"/>
          <ac:spMkLst>
            <pc:docMk/>
            <pc:sldMk cId="986086037" sldId="294"/>
            <ac:spMk id="3" creationId="{9F099CE3-B144-3F4C-BEBB-BB398E012110}"/>
          </ac:spMkLst>
        </pc:spChg>
        <pc:spChg chg="mod">
          <ac:chgData name="Choi Gook Hyun" userId="dc934231d2df2385" providerId="LiveId" clId="{BBFACAAE-5BA8-401E-8070-220E75EE8B53}" dt="2022-06-08T15:57:19.022" v="1521" actId="20577"/>
          <ac:spMkLst>
            <pc:docMk/>
            <pc:sldMk cId="986086037" sldId="294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BBFACAAE-5BA8-401E-8070-220E75EE8B53}" dt="2022-06-08T15:59:48.346" v="1850" actId="20577"/>
        <pc:sldMkLst>
          <pc:docMk/>
          <pc:sldMk cId="3194273348" sldId="295"/>
        </pc:sldMkLst>
        <pc:spChg chg="mod">
          <ac:chgData name="Choi Gook Hyun" userId="dc934231d2df2385" providerId="LiveId" clId="{BBFACAAE-5BA8-401E-8070-220E75EE8B53}" dt="2022-06-08T15:59:48.346" v="1850" actId="20577"/>
          <ac:spMkLst>
            <pc:docMk/>
            <pc:sldMk cId="3194273348" sldId="295"/>
            <ac:spMk id="3" creationId="{9F099CE3-B144-3F4C-BEBB-BB398E012110}"/>
          </ac:spMkLst>
        </pc:spChg>
        <pc:spChg chg="mod">
          <ac:chgData name="Choi Gook Hyun" userId="dc934231d2df2385" providerId="LiveId" clId="{BBFACAAE-5BA8-401E-8070-220E75EE8B53}" dt="2022-06-08T15:59:23.950" v="1787" actId="20577"/>
          <ac:spMkLst>
            <pc:docMk/>
            <pc:sldMk cId="3194273348" sldId="295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BBFACAAE-5BA8-401E-8070-220E75EE8B53}" dt="2022-06-08T16:01:36.907" v="2084" actId="20577"/>
        <pc:sldMkLst>
          <pc:docMk/>
          <pc:sldMk cId="1995762835" sldId="296"/>
        </pc:sldMkLst>
        <pc:spChg chg="mod">
          <ac:chgData name="Choi Gook Hyun" userId="dc934231d2df2385" providerId="LiveId" clId="{BBFACAAE-5BA8-401E-8070-220E75EE8B53}" dt="2022-06-08T16:01:02.211" v="2054" actId="20577"/>
          <ac:spMkLst>
            <pc:docMk/>
            <pc:sldMk cId="1995762835" sldId="296"/>
            <ac:spMk id="3" creationId="{9F099CE3-B144-3F4C-BEBB-BB398E012110}"/>
          </ac:spMkLst>
        </pc:spChg>
        <pc:spChg chg="mod">
          <ac:chgData name="Choi Gook Hyun" userId="dc934231d2df2385" providerId="LiveId" clId="{BBFACAAE-5BA8-401E-8070-220E75EE8B53}" dt="2022-06-08T16:01:36.907" v="2084" actId="20577"/>
          <ac:spMkLst>
            <pc:docMk/>
            <pc:sldMk cId="1995762835" sldId="296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BBFACAAE-5BA8-401E-8070-220E75EE8B53}" dt="2022-06-08T16:05:06.410" v="2470" actId="313"/>
        <pc:sldMkLst>
          <pc:docMk/>
          <pc:sldMk cId="3250656406" sldId="297"/>
        </pc:sldMkLst>
        <pc:spChg chg="mod">
          <ac:chgData name="Choi Gook Hyun" userId="dc934231d2df2385" providerId="LiveId" clId="{BBFACAAE-5BA8-401E-8070-220E75EE8B53}" dt="2022-06-08T16:05:06.410" v="2470" actId="313"/>
          <ac:spMkLst>
            <pc:docMk/>
            <pc:sldMk cId="3250656406" sldId="297"/>
            <ac:spMk id="3" creationId="{9F099CE3-B144-3F4C-BEBB-BB398E012110}"/>
          </ac:spMkLst>
        </pc:spChg>
        <pc:spChg chg="mod">
          <ac:chgData name="Choi Gook Hyun" userId="dc934231d2df2385" providerId="LiveId" clId="{BBFACAAE-5BA8-401E-8070-220E75EE8B53}" dt="2022-06-08T16:01:32.524" v="2069" actId="20577"/>
          <ac:spMkLst>
            <pc:docMk/>
            <pc:sldMk cId="3250656406" sldId="297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BBFACAAE-5BA8-401E-8070-220E75EE8B53}" dt="2022-06-08T16:04:24.044" v="2435" actId="20577"/>
        <pc:sldMkLst>
          <pc:docMk/>
          <pc:sldMk cId="3994964954" sldId="298"/>
        </pc:sldMkLst>
        <pc:spChg chg="mod">
          <ac:chgData name="Choi Gook Hyun" userId="dc934231d2df2385" providerId="LiveId" clId="{BBFACAAE-5BA8-401E-8070-220E75EE8B53}" dt="2022-06-08T16:04:24.044" v="2435" actId="20577"/>
          <ac:spMkLst>
            <pc:docMk/>
            <pc:sldMk cId="3994964954" sldId="298"/>
            <ac:spMk id="3" creationId="{9F099CE3-B144-3F4C-BEBB-BB398E012110}"/>
          </ac:spMkLst>
        </pc:spChg>
        <pc:spChg chg="mod">
          <ac:chgData name="Choi Gook Hyun" userId="dc934231d2df2385" providerId="LiveId" clId="{BBFACAAE-5BA8-401E-8070-220E75EE8B53}" dt="2022-06-08T16:04:04.531" v="2403" actId="20577"/>
          <ac:spMkLst>
            <pc:docMk/>
            <pc:sldMk cId="3994964954" sldId="298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BBFACAAE-5BA8-401E-8070-220E75EE8B53}" dt="2022-06-08T16:06:00.717" v="2574" actId="20577"/>
        <pc:sldMkLst>
          <pc:docMk/>
          <pc:sldMk cId="979099256" sldId="299"/>
        </pc:sldMkLst>
        <pc:spChg chg="mod">
          <ac:chgData name="Choi Gook Hyun" userId="dc934231d2df2385" providerId="LiveId" clId="{BBFACAAE-5BA8-401E-8070-220E75EE8B53}" dt="2022-06-08T16:06:00.717" v="2574" actId="20577"/>
          <ac:spMkLst>
            <pc:docMk/>
            <pc:sldMk cId="979099256" sldId="299"/>
            <ac:spMk id="3" creationId="{9F099CE3-B144-3F4C-BEBB-BB398E012110}"/>
          </ac:spMkLst>
        </pc:spChg>
        <pc:spChg chg="mod">
          <ac:chgData name="Choi Gook Hyun" userId="dc934231d2df2385" providerId="LiveId" clId="{BBFACAAE-5BA8-401E-8070-220E75EE8B53}" dt="2022-06-08T16:05:33.679" v="2506" actId="20577"/>
          <ac:spMkLst>
            <pc:docMk/>
            <pc:sldMk cId="979099256" sldId="299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BBFACAAE-5BA8-401E-8070-220E75EE8B53}" dt="2022-06-08T16:07:11.588" v="2717" actId="20577"/>
        <pc:sldMkLst>
          <pc:docMk/>
          <pc:sldMk cId="666082604" sldId="300"/>
        </pc:sldMkLst>
        <pc:spChg chg="mod">
          <ac:chgData name="Choi Gook Hyun" userId="dc934231d2df2385" providerId="LiveId" clId="{BBFACAAE-5BA8-401E-8070-220E75EE8B53}" dt="2022-06-08T16:07:11.588" v="2717" actId="20577"/>
          <ac:spMkLst>
            <pc:docMk/>
            <pc:sldMk cId="666082604" sldId="300"/>
            <ac:spMk id="3" creationId="{9F099CE3-B144-3F4C-BEBB-BB398E012110}"/>
          </ac:spMkLst>
        </pc:spChg>
        <pc:spChg chg="mod">
          <ac:chgData name="Choi Gook Hyun" userId="dc934231d2df2385" providerId="LiveId" clId="{BBFACAAE-5BA8-401E-8070-220E75EE8B53}" dt="2022-06-08T16:06:30.993" v="2614" actId="20577"/>
          <ac:spMkLst>
            <pc:docMk/>
            <pc:sldMk cId="666082604" sldId="300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BBFACAAE-5BA8-401E-8070-220E75EE8B53}" dt="2022-06-08T16:07:40.310" v="2799" actId="20577"/>
        <pc:sldMkLst>
          <pc:docMk/>
          <pc:sldMk cId="1485691966" sldId="301"/>
        </pc:sldMkLst>
        <pc:spChg chg="mod">
          <ac:chgData name="Choi Gook Hyun" userId="dc934231d2df2385" providerId="LiveId" clId="{BBFACAAE-5BA8-401E-8070-220E75EE8B53}" dt="2022-06-08T16:07:40.310" v="2799" actId="20577"/>
          <ac:spMkLst>
            <pc:docMk/>
            <pc:sldMk cId="1485691966" sldId="30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BFACAAE-5BA8-401E-8070-220E75EE8B53}" dt="2022-06-10T07:25:52.153" v="3322" actId="20577"/>
        <pc:sldMkLst>
          <pc:docMk/>
          <pc:sldMk cId="3650909695" sldId="302"/>
        </pc:sldMkLst>
        <pc:spChg chg="mod">
          <ac:chgData name="Choi Gook Hyun" userId="dc934231d2df2385" providerId="LiveId" clId="{BBFACAAE-5BA8-401E-8070-220E75EE8B53}" dt="2022-06-10T07:25:52.153" v="3322" actId="20577"/>
          <ac:spMkLst>
            <pc:docMk/>
            <pc:sldMk cId="3650909695" sldId="302"/>
            <ac:spMk id="3" creationId="{9F099CE3-B144-3F4C-BEBB-BB398E012110}"/>
          </ac:spMkLst>
        </pc:spChg>
        <pc:spChg chg="mod">
          <ac:chgData name="Choi Gook Hyun" userId="dc934231d2df2385" providerId="LiveId" clId="{BBFACAAE-5BA8-401E-8070-220E75EE8B53}" dt="2022-06-10T07:23:54.917" v="2892" actId="20577"/>
          <ac:spMkLst>
            <pc:docMk/>
            <pc:sldMk cId="3650909695" sldId="302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BBFACAAE-5BA8-401E-8070-220E75EE8B53}" dt="2022-06-10T07:30:45.484" v="3563" actId="20577"/>
        <pc:sldMkLst>
          <pc:docMk/>
          <pc:sldMk cId="3212637818" sldId="303"/>
        </pc:sldMkLst>
        <pc:spChg chg="mod">
          <ac:chgData name="Choi Gook Hyun" userId="dc934231d2df2385" providerId="LiveId" clId="{BBFACAAE-5BA8-401E-8070-220E75EE8B53}" dt="2022-06-10T07:30:45.484" v="3563" actId="20577"/>
          <ac:spMkLst>
            <pc:docMk/>
            <pc:sldMk cId="3212637818" sldId="303"/>
            <ac:spMk id="3" creationId="{9F099CE3-B144-3F4C-BEBB-BB398E012110}"/>
          </ac:spMkLst>
        </pc:spChg>
        <pc:spChg chg="mod">
          <ac:chgData name="Choi Gook Hyun" userId="dc934231d2df2385" providerId="LiveId" clId="{BBFACAAE-5BA8-401E-8070-220E75EE8B53}" dt="2022-06-10T07:26:12.438" v="3370" actId="20577"/>
          <ac:spMkLst>
            <pc:docMk/>
            <pc:sldMk cId="3212637818" sldId="303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BBFACAAE-5BA8-401E-8070-220E75EE8B53}" dt="2022-06-10T10:14:21.858" v="3822" actId="1076"/>
        <pc:sldMkLst>
          <pc:docMk/>
          <pc:sldMk cId="757762091" sldId="304"/>
        </pc:sldMkLst>
        <pc:spChg chg="mod">
          <ac:chgData name="Choi Gook Hyun" userId="dc934231d2df2385" providerId="LiveId" clId="{BBFACAAE-5BA8-401E-8070-220E75EE8B53}" dt="2022-06-10T10:14:21.858" v="3822" actId="1076"/>
          <ac:spMkLst>
            <pc:docMk/>
            <pc:sldMk cId="757762091" sldId="304"/>
            <ac:spMk id="2" creationId="{B92F6F85-7EF1-F6C7-0AAE-DFFD4ABD18AB}"/>
          </ac:spMkLst>
        </pc:spChg>
        <pc:spChg chg="mod">
          <ac:chgData name="Choi Gook Hyun" userId="dc934231d2df2385" providerId="LiveId" clId="{BBFACAAE-5BA8-401E-8070-220E75EE8B53}" dt="2022-06-10T07:31:30.313" v="3820" actId="20577"/>
          <ac:spMkLst>
            <pc:docMk/>
            <pc:sldMk cId="757762091" sldId="304"/>
            <ac:spMk id="3" creationId="{9F099CE3-B144-3F4C-BEBB-BB398E012110}"/>
          </ac:spMkLst>
        </pc:spChg>
      </pc:sldChg>
    </pc:docChg>
  </pc:docChgLst>
  <pc:docChgLst>
    <pc:chgData name="Choi Gook Hyun" userId="dc934231d2df2385" providerId="LiveId" clId="{C1610DEC-81C9-4D3A-B97B-87FAEC4AE3E5}"/>
    <pc:docChg chg="undo custSel addSld delSld modSld sldOrd">
      <pc:chgData name="Choi Gook Hyun" userId="dc934231d2df2385" providerId="LiveId" clId="{C1610DEC-81C9-4D3A-B97B-87FAEC4AE3E5}" dt="2022-06-28T16:00:00.548" v="63680" actId="20577"/>
      <pc:docMkLst>
        <pc:docMk/>
      </pc:docMkLst>
      <pc:sldChg chg="del">
        <pc:chgData name="Choi Gook Hyun" userId="dc934231d2df2385" providerId="LiveId" clId="{C1610DEC-81C9-4D3A-B97B-87FAEC4AE3E5}" dt="2022-06-27T14:48:00.659" v="61257" actId="47"/>
        <pc:sldMkLst>
          <pc:docMk/>
          <pc:sldMk cId="2366316695" sldId="258"/>
        </pc:sldMkLst>
      </pc:sldChg>
      <pc:sldChg chg="del">
        <pc:chgData name="Choi Gook Hyun" userId="dc934231d2df2385" providerId="LiveId" clId="{C1610DEC-81C9-4D3A-B97B-87FAEC4AE3E5}" dt="2022-06-27T14:48:00.659" v="61257" actId="47"/>
        <pc:sldMkLst>
          <pc:docMk/>
          <pc:sldMk cId="3257788407" sldId="259"/>
        </pc:sldMkLst>
      </pc:sldChg>
      <pc:sldChg chg="addSp modSp mod">
        <pc:chgData name="Choi Gook Hyun" userId="dc934231d2df2385" providerId="LiveId" clId="{C1610DEC-81C9-4D3A-B97B-87FAEC4AE3E5}" dt="2022-06-19T05:50:37.201" v="8342"/>
        <pc:sldMkLst>
          <pc:docMk/>
          <pc:sldMk cId="3047849396" sldId="260"/>
        </pc:sldMkLst>
        <pc:spChg chg="mod">
          <ac:chgData name="Choi Gook Hyun" userId="dc934231d2df2385" providerId="LiveId" clId="{C1610DEC-81C9-4D3A-B97B-87FAEC4AE3E5}" dt="2022-06-19T05:50:37.201" v="8342"/>
          <ac:spMkLst>
            <pc:docMk/>
            <pc:sldMk cId="3047849396" sldId="260"/>
            <ac:spMk id="2" creationId="{B92F6F85-7EF1-F6C7-0AAE-DFFD4ABD18AB}"/>
          </ac:spMkLst>
        </pc:spChg>
        <pc:spChg chg="mod">
          <ac:chgData name="Choi Gook Hyun" userId="dc934231d2df2385" providerId="LiveId" clId="{C1610DEC-81C9-4D3A-B97B-87FAEC4AE3E5}" dt="2022-06-19T05:50:24.883" v="8341" actId="27636"/>
          <ac:spMkLst>
            <pc:docMk/>
            <pc:sldMk cId="3047849396" sldId="260"/>
            <ac:spMk id="3" creationId="{9F099CE3-B144-3F4C-BEBB-BB398E012110}"/>
          </ac:spMkLst>
        </pc:spChg>
        <pc:spChg chg="add mod">
          <ac:chgData name="Choi Gook Hyun" userId="dc934231d2df2385" providerId="LiveId" clId="{C1610DEC-81C9-4D3A-B97B-87FAEC4AE3E5}" dt="2022-06-19T05:50:20.872" v="8339"/>
          <ac:spMkLst>
            <pc:docMk/>
            <pc:sldMk cId="3047849396" sldId="260"/>
            <ac:spMk id="4" creationId="{D1BB159E-8406-AFD2-93AA-6CF20213CDE1}"/>
          </ac:spMkLst>
        </pc:spChg>
      </pc:sldChg>
      <pc:sldChg chg="modSp mod ord">
        <pc:chgData name="Choi Gook Hyun" userId="dc934231d2df2385" providerId="LiveId" clId="{C1610DEC-81C9-4D3A-B97B-87FAEC4AE3E5}" dt="2022-06-27T05:05:24.465" v="50573" actId="20577"/>
        <pc:sldMkLst>
          <pc:docMk/>
          <pc:sldMk cId="3973467802" sldId="261"/>
        </pc:sldMkLst>
        <pc:spChg chg="mod">
          <ac:chgData name="Choi Gook Hyun" userId="dc934231d2df2385" providerId="LiveId" clId="{C1610DEC-81C9-4D3A-B97B-87FAEC4AE3E5}" dt="2022-06-27T05:05:24.465" v="50573" actId="20577"/>
          <ac:spMkLst>
            <pc:docMk/>
            <pc:sldMk cId="3973467802" sldId="261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7T05:00:35.207" v="50259" actId="20577"/>
          <ac:spMkLst>
            <pc:docMk/>
            <pc:sldMk cId="3973467802" sldId="261"/>
            <ac:spMk id="4" creationId="{5DC43A5B-8F96-4A8E-8E43-40E3A71923CF}"/>
          </ac:spMkLst>
        </pc:spChg>
      </pc:sldChg>
      <pc:sldChg chg="modSp del mod">
        <pc:chgData name="Choi Gook Hyun" userId="dc934231d2df2385" providerId="LiveId" clId="{C1610DEC-81C9-4D3A-B97B-87FAEC4AE3E5}" dt="2022-06-17T05:39:49.888" v="2970" actId="47"/>
        <pc:sldMkLst>
          <pc:docMk/>
          <pc:sldMk cId="235562265" sldId="266"/>
        </pc:sldMkLst>
        <pc:spChg chg="mod">
          <ac:chgData name="Choi Gook Hyun" userId="dc934231d2df2385" providerId="LiveId" clId="{C1610DEC-81C9-4D3A-B97B-87FAEC4AE3E5}" dt="2022-06-17T04:29:05.429" v="31" actId="20577"/>
          <ac:spMkLst>
            <pc:docMk/>
            <pc:sldMk cId="235562265" sldId="266"/>
            <ac:spMk id="2" creationId="{B92F6F85-7EF1-F6C7-0AAE-DFFD4ABD18AB}"/>
          </ac:spMkLst>
        </pc:spChg>
      </pc:sldChg>
      <pc:sldChg chg="del">
        <pc:chgData name="Choi Gook Hyun" userId="dc934231d2df2385" providerId="LiveId" clId="{C1610DEC-81C9-4D3A-B97B-87FAEC4AE3E5}" dt="2022-06-17T05:39:49.888" v="2970" actId="47"/>
        <pc:sldMkLst>
          <pc:docMk/>
          <pc:sldMk cId="2639368550" sldId="267"/>
        </pc:sldMkLst>
      </pc:sldChg>
      <pc:sldChg chg="del">
        <pc:chgData name="Choi Gook Hyun" userId="dc934231d2df2385" providerId="LiveId" clId="{C1610DEC-81C9-4D3A-B97B-87FAEC4AE3E5}" dt="2022-06-17T05:39:49.888" v="2970" actId="47"/>
        <pc:sldMkLst>
          <pc:docMk/>
          <pc:sldMk cId="1335671831" sldId="268"/>
        </pc:sldMkLst>
      </pc:sldChg>
      <pc:sldChg chg="del">
        <pc:chgData name="Choi Gook Hyun" userId="dc934231d2df2385" providerId="LiveId" clId="{C1610DEC-81C9-4D3A-B97B-87FAEC4AE3E5}" dt="2022-06-17T05:39:49.888" v="2970" actId="47"/>
        <pc:sldMkLst>
          <pc:docMk/>
          <pc:sldMk cId="3266184770" sldId="269"/>
        </pc:sldMkLst>
      </pc:sldChg>
      <pc:sldChg chg="modSp mod">
        <pc:chgData name="Choi Gook Hyun" userId="dc934231d2df2385" providerId="LiveId" clId="{C1610DEC-81C9-4D3A-B97B-87FAEC4AE3E5}" dt="2022-06-28T14:15:31.720" v="61323" actId="20577"/>
        <pc:sldMkLst>
          <pc:docMk/>
          <pc:sldMk cId="1271198333" sldId="272"/>
        </pc:sldMkLst>
        <pc:spChg chg="mod">
          <ac:chgData name="Choi Gook Hyun" userId="dc934231d2df2385" providerId="LiveId" clId="{C1610DEC-81C9-4D3A-B97B-87FAEC4AE3E5}" dt="2022-06-28T14:15:31.720" v="61323" actId="20577"/>
          <ac:spMkLst>
            <pc:docMk/>
            <pc:sldMk cId="1271198333" sldId="272"/>
            <ac:spMk id="3" creationId="{9F099CE3-B144-3F4C-BEBB-BB398E012110}"/>
          </ac:spMkLst>
        </pc:spChg>
      </pc:sldChg>
      <pc:sldChg chg="modSp mod">
        <pc:chgData name="Choi Gook Hyun" userId="dc934231d2df2385" providerId="LiveId" clId="{C1610DEC-81C9-4D3A-B97B-87FAEC4AE3E5}" dt="2022-06-17T04:26:28.350" v="2" actId="20577"/>
        <pc:sldMkLst>
          <pc:docMk/>
          <pc:sldMk cId="757762091" sldId="304"/>
        </pc:sldMkLst>
        <pc:spChg chg="mod">
          <ac:chgData name="Choi Gook Hyun" userId="dc934231d2df2385" providerId="LiveId" clId="{C1610DEC-81C9-4D3A-B97B-87FAEC4AE3E5}" dt="2022-06-17T04:26:28.350" v="2" actId="20577"/>
          <ac:spMkLst>
            <pc:docMk/>
            <pc:sldMk cId="757762091" sldId="304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7T04:37:32.930" v="471" actId="20577"/>
        <pc:sldMkLst>
          <pc:docMk/>
          <pc:sldMk cId="1057344332" sldId="305"/>
        </pc:sldMkLst>
        <pc:spChg chg="mod">
          <ac:chgData name="Choi Gook Hyun" userId="dc934231d2df2385" providerId="LiveId" clId="{C1610DEC-81C9-4D3A-B97B-87FAEC4AE3E5}" dt="2022-06-17T04:29:20.759" v="66" actId="20577"/>
          <ac:spMkLst>
            <pc:docMk/>
            <pc:sldMk cId="1057344332" sldId="305"/>
            <ac:spMk id="2" creationId="{B92F6F85-7EF1-F6C7-0AAE-DFFD4ABD18AB}"/>
          </ac:spMkLst>
        </pc:spChg>
        <pc:spChg chg="mod">
          <ac:chgData name="Choi Gook Hyun" userId="dc934231d2df2385" providerId="LiveId" clId="{C1610DEC-81C9-4D3A-B97B-87FAEC4AE3E5}" dt="2022-06-17T04:37:32.930" v="471" actId="20577"/>
          <ac:spMkLst>
            <pc:docMk/>
            <pc:sldMk cId="1057344332" sldId="305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4:29:35.798" v="111" actId="20577"/>
          <ac:spMkLst>
            <pc:docMk/>
            <pc:sldMk cId="1057344332" sldId="305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17T05:22:32.364" v="1272"/>
        <pc:sldMkLst>
          <pc:docMk/>
          <pc:sldMk cId="2682096352" sldId="306"/>
        </pc:sldMkLst>
        <pc:spChg chg="mod">
          <ac:chgData name="Choi Gook Hyun" userId="dc934231d2df2385" providerId="LiveId" clId="{C1610DEC-81C9-4D3A-B97B-87FAEC4AE3E5}" dt="2022-06-17T05:22:32.364" v="1272"/>
          <ac:spMkLst>
            <pc:docMk/>
            <pc:sldMk cId="2682096352" sldId="306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5:21:39.902" v="1028" actId="20577"/>
          <ac:spMkLst>
            <pc:docMk/>
            <pc:sldMk cId="2682096352" sldId="306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17T05:21:32.469" v="988" actId="20577"/>
        <pc:sldMkLst>
          <pc:docMk/>
          <pc:sldMk cId="3871993559" sldId="307"/>
        </pc:sldMkLst>
        <pc:spChg chg="mod">
          <ac:chgData name="Choi Gook Hyun" userId="dc934231d2df2385" providerId="LiveId" clId="{C1610DEC-81C9-4D3A-B97B-87FAEC4AE3E5}" dt="2022-06-17T05:21:27.011" v="965" actId="20577"/>
          <ac:spMkLst>
            <pc:docMk/>
            <pc:sldMk cId="3871993559" sldId="307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5:21:32.469" v="988" actId="20577"/>
          <ac:spMkLst>
            <pc:docMk/>
            <pc:sldMk cId="3871993559" sldId="307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17T05:23:41.802" v="1667" actId="27636"/>
        <pc:sldMkLst>
          <pc:docMk/>
          <pc:sldMk cId="295712285" sldId="308"/>
        </pc:sldMkLst>
        <pc:spChg chg="mod">
          <ac:chgData name="Choi Gook Hyun" userId="dc934231d2df2385" providerId="LiveId" clId="{C1610DEC-81C9-4D3A-B97B-87FAEC4AE3E5}" dt="2022-06-17T05:23:41.802" v="1667" actId="27636"/>
          <ac:spMkLst>
            <pc:docMk/>
            <pc:sldMk cId="295712285" sldId="308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5:22:42.693" v="1299" actId="20577"/>
          <ac:spMkLst>
            <pc:docMk/>
            <pc:sldMk cId="295712285" sldId="308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17T05:30:54.543" v="2261" actId="20577"/>
        <pc:sldMkLst>
          <pc:docMk/>
          <pc:sldMk cId="3404731615" sldId="309"/>
        </pc:sldMkLst>
        <pc:spChg chg="mod">
          <ac:chgData name="Choi Gook Hyun" userId="dc934231d2df2385" providerId="LiveId" clId="{C1610DEC-81C9-4D3A-B97B-87FAEC4AE3E5}" dt="2022-06-17T05:30:54.543" v="2261" actId="20577"/>
          <ac:spMkLst>
            <pc:docMk/>
            <pc:sldMk cId="3404731615" sldId="309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5:25:03.176" v="1688" actId="20577"/>
          <ac:spMkLst>
            <pc:docMk/>
            <pc:sldMk cId="3404731615" sldId="309"/>
            <ac:spMk id="4" creationId="{5DC43A5B-8F96-4A8E-8E43-40E3A71923CF}"/>
          </ac:spMkLst>
        </pc:spChg>
      </pc:sldChg>
      <pc:sldChg chg="add">
        <pc:chgData name="Choi Gook Hyun" userId="dc934231d2df2385" providerId="LiveId" clId="{C1610DEC-81C9-4D3A-B97B-87FAEC4AE3E5}" dt="2022-06-17T05:31:02.762" v="2262" actId="2890"/>
        <pc:sldMkLst>
          <pc:docMk/>
          <pc:sldMk cId="2461960237" sldId="310"/>
        </pc:sldMkLst>
      </pc:sldChg>
      <pc:sldChg chg="modSp add mod">
        <pc:chgData name="Choi Gook Hyun" userId="dc934231d2df2385" providerId="LiveId" clId="{C1610DEC-81C9-4D3A-B97B-87FAEC4AE3E5}" dt="2022-06-17T05:35:24.867" v="2866" actId="20577"/>
        <pc:sldMkLst>
          <pc:docMk/>
          <pc:sldMk cId="2978678834" sldId="311"/>
        </pc:sldMkLst>
        <pc:spChg chg="mod">
          <ac:chgData name="Choi Gook Hyun" userId="dc934231d2df2385" providerId="LiveId" clId="{C1610DEC-81C9-4D3A-B97B-87FAEC4AE3E5}" dt="2022-06-17T05:35:24.867" v="2866" actId="20577"/>
          <ac:spMkLst>
            <pc:docMk/>
            <pc:sldMk cId="2978678834" sldId="311"/>
            <ac:spMk id="3" creationId="{9F099CE3-B144-3F4C-BEBB-BB398E012110}"/>
          </ac:spMkLst>
        </pc:spChg>
      </pc:sldChg>
      <pc:sldChg chg="modSp add del mod">
        <pc:chgData name="Choi Gook Hyun" userId="dc934231d2df2385" providerId="LiveId" clId="{C1610DEC-81C9-4D3A-B97B-87FAEC4AE3E5}" dt="2022-06-17T05:39:49.888" v="2970" actId="47"/>
        <pc:sldMkLst>
          <pc:docMk/>
          <pc:sldMk cId="1344870515" sldId="312"/>
        </pc:sldMkLst>
        <pc:spChg chg="mod">
          <ac:chgData name="Choi Gook Hyun" userId="dc934231d2df2385" providerId="LiveId" clId="{C1610DEC-81C9-4D3A-B97B-87FAEC4AE3E5}" dt="2022-06-17T05:35:59.719" v="2969" actId="20577"/>
          <ac:spMkLst>
            <pc:docMk/>
            <pc:sldMk cId="1344870515" sldId="312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5:35:46.571" v="2873" actId="20577"/>
          <ac:spMkLst>
            <pc:docMk/>
            <pc:sldMk cId="1344870515" sldId="312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17T05:47:46.418" v="3618" actId="20577"/>
        <pc:sldMkLst>
          <pc:docMk/>
          <pc:sldMk cId="3749381432" sldId="312"/>
        </pc:sldMkLst>
        <pc:spChg chg="mod">
          <ac:chgData name="Choi Gook Hyun" userId="dc934231d2df2385" providerId="LiveId" clId="{C1610DEC-81C9-4D3A-B97B-87FAEC4AE3E5}" dt="2022-06-17T05:45:46.636" v="3335" actId="27636"/>
          <ac:spMkLst>
            <pc:docMk/>
            <pc:sldMk cId="3749381432" sldId="312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5:47:46.418" v="3618" actId="20577"/>
          <ac:spMkLst>
            <pc:docMk/>
            <pc:sldMk cId="3749381432" sldId="312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17T05:47:49.997" v="3619"/>
        <pc:sldMkLst>
          <pc:docMk/>
          <pc:sldMk cId="1985987435" sldId="313"/>
        </pc:sldMkLst>
        <pc:spChg chg="mod">
          <ac:chgData name="Choi Gook Hyun" userId="dc934231d2df2385" providerId="LiveId" clId="{C1610DEC-81C9-4D3A-B97B-87FAEC4AE3E5}" dt="2022-06-17T05:47:29.857" v="3613" actId="313"/>
          <ac:spMkLst>
            <pc:docMk/>
            <pc:sldMk cId="1985987435" sldId="313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5:47:49.997" v="3619"/>
          <ac:spMkLst>
            <pc:docMk/>
            <pc:sldMk cId="1985987435" sldId="313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17T05:48:17.662" v="3690" actId="20577"/>
        <pc:sldMkLst>
          <pc:docMk/>
          <pc:sldMk cId="2473464522" sldId="314"/>
        </pc:sldMkLst>
        <pc:spChg chg="mod">
          <ac:chgData name="Choi Gook Hyun" userId="dc934231d2df2385" providerId="LiveId" clId="{C1610DEC-81C9-4D3A-B97B-87FAEC4AE3E5}" dt="2022-06-17T05:48:17.662" v="3690" actId="20577"/>
          <ac:spMkLst>
            <pc:docMk/>
            <pc:sldMk cId="2473464522" sldId="314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5:47:52.208" v="3620"/>
          <ac:spMkLst>
            <pc:docMk/>
            <pc:sldMk cId="2473464522" sldId="314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17T06:18:27.508" v="3804" actId="20577"/>
        <pc:sldMkLst>
          <pc:docMk/>
          <pc:sldMk cId="1062433150" sldId="315"/>
        </pc:sldMkLst>
        <pc:spChg chg="mod">
          <ac:chgData name="Choi Gook Hyun" userId="dc934231d2df2385" providerId="LiveId" clId="{C1610DEC-81C9-4D3A-B97B-87FAEC4AE3E5}" dt="2022-06-17T06:18:27.508" v="3804" actId="20577"/>
          <ac:spMkLst>
            <pc:docMk/>
            <pc:sldMk cId="1062433150" sldId="315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6:17:29.932" v="3695" actId="20577"/>
          <ac:spMkLst>
            <pc:docMk/>
            <pc:sldMk cId="1062433150" sldId="315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17T06:19:09.824" v="3953" actId="20577"/>
        <pc:sldMkLst>
          <pc:docMk/>
          <pc:sldMk cId="833672628" sldId="316"/>
        </pc:sldMkLst>
        <pc:spChg chg="mod">
          <ac:chgData name="Choi Gook Hyun" userId="dc934231d2df2385" providerId="LiveId" clId="{C1610DEC-81C9-4D3A-B97B-87FAEC4AE3E5}" dt="2022-06-17T06:19:09.824" v="3953" actId="20577"/>
          <ac:spMkLst>
            <pc:docMk/>
            <pc:sldMk cId="833672628" sldId="316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6:18:36.053" v="3811" actId="20577"/>
          <ac:spMkLst>
            <pc:docMk/>
            <pc:sldMk cId="833672628" sldId="316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17T06:20:01.625" v="4088" actId="20577"/>
        <pc:sldMkLst>
          <pc:docMk/>
          <pc:sldMk cId="2240845286" sldId="317"/>
        </pc:sldMkLst>
        <pc:spChg chg="mod">
          <ac:chgData name="Choi Gook Hyun" userId="dc934231d2df2385" providerId="LiveId" clId="{C1610DEC-81C9-4D3A-B97B-87FAEC4AE3E5}" dt="2022-06-17T06:20:01.625" v="4088" actId="20577"/>
          <ac:spMkLst>
            <pc:docMk/>
            <pc:sldMk cId="2240845286" sldId="317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7T06:20:26.150" v="4131" actId="20577"/>
        <pc:sldMkLst>
          <pc:docMk/>
          <pc:sldMk cId="1972874490" sldId="318"/>
        </pc:sldMkLst>
        <pc:spChg chg="mod">
          <ac:chgData name="Choi Gook Hyun" userId="dc934231d2df2385" providerId="LiveId" clId="{C1610DEC-81C9-4D3A-B97B-87FAEC4AE3E5}" dt="2022-06-17T06:20:26.150" v="4131" actId="20577"/>
          <ac:spMkLst>
            <pc:docMk/>
            <pc:sldMk cId="1972874490" sldId="318"/>
            <ac:spMk id="3" creationId="{9F099CE3-B144-3F4C-BEBB-BB398E012110}"/>
          </ac:spMkLst>
        </pc:spChg>
      </pc:sldChg>
      <pc:sldChg chg="addSp delSp modSp add mod">
        <pc:chgData name="Choi Gook Hyun" userId="dc934231d2df2385" providerId="LiveId" clId="{C1610DEC-81C9-4D3A-B97B-87FAEC4AE3E5}" dt="2022-06-17T06:24:43.510" v="4460" actId="20577"/>
        <pc:sldMkLst>
          <pc:docMk/>
          <pc:sldMk cId="4181800745" sldId="319"/>
        </pc:sldMkLst>
        <pc:spChg chg="mod">
          <ac:chgData name="Choi Gook Hyun" userId="dc934231d2df2385" providerId="LiveId" clId="{C1610DEC-81C9-4D3A-B97B-87FAEC4AE3E5}" dt="2022-06-17T06:24:43.510" v="4460" actId="20577"/>
          <ac:spMkLst>
            <pc:docMk/>
            <pc:sldMk cId="4181800745" sldId="319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6:22:49.419" v="4135" actId="20577"/>
          <ac:spMkLst>
            <pc:docMk/>
            <pc:sldMk cId="4181800745" sldId="319"/>
            <ac:spMk id="4" creationId="{5DC43A5B-8F96-4A8E-8E43-40E3A71923CF}"/>
          </ac:spMkLst>
        </pc:spChg>
        <pc:spChg chg="add del">
          <ac:chgData name="Choi Gook Hyun" userId="dc934231d2df2385" providerId="LiveId" clId="{C1610DEC-81C9-4D3A-B97B-87FAEC4AE3E5}" dt="2022-06-17T06:24:41.678" v="4459"/>
          <ac:spMkLst>
            <pc:docMk/>
            <pc:sldMk cId="4181800745" sldId="319"/>
            <ac:spMk id="5" creationId="{EE614C3C-6CC2-34AC-8FB8-6A3C66326C51}"/>
          </ac:spMkLst>
        </pc:spChg>
      </pc:sldChg>
      <pc:sldChg chg="modSp add mod">
        <pc:chgData name="Choi Gook Hyun" userId="dc934231d2df2385" providerId="LiveId" clId="{C1610DEC-81C9-4D3A-B97B-87FAEC4AE3E5}" dt="2022-06-28T14:16:37.138" v="61325"/>
        <pc:sldMkLst>
          <pc:docMk/>
          <pc:sldMk cId="4040173263" sldId="320"/>
        </pc:sldMkLst>
        <pc:spChg chg="mod">
          <ac:chgData name="Choi Gook Hyun" userId="dc934231d2df2385" providerId="LiveId" clId="{C1610DEC-81C9-4D3A-B97B-87FAEC4AE3E5}" dt="2022-06-17T06:26:43.594" v="4882" actId="20577"/>
          <ac:spMkLst>
            <pc:docMk/>
            <pc:sldMk cId="4040173263" sldId="320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8T14:16:37.138" v="61325"/>
          <ac:spMkLst>
            <pc:docMk/>
            <pc:sldMk cId="4040173263" sldId="320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28T14:16:18.651" v="61324" actId="313"/>
        <pc:sldMkLst>
          <pc:docMk/>
          <pc:sldMk cId="1328367859" sldId="321"/>
        </pc:sldMkLst>
        <pc:spChg chg="mod">
          <ac:chgData name="Choi Gook Hyun" userId="dc934231d2df2385" providerId="LiveId" clId="{C1610DEC-81C9-4D3A-B97B-87FAEC4AE3E5}" dt="2022-06-17T06:27:10.013" v="5002" actId="20577"/>
          <ac:spMkLst>
            <pc:docMk/>
            <pc:sldMk cId="1328367859" sldId="321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8T14:16:18.651" v="61324" actId="313"/>
          <ac:spMkLst>
            <pc:docMk/>
            <pc:sldMk cId="1328367859" sldId="321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28T14:16:46.573" v="61326"/>
        <pc:sldMkLst>
          <pc:docMk/>
          <pc:sldMk cId="2111737921" sldId="322"/>
        </pc:sldMkLst>
        <pc:spChg chg="mod">
          <ac:chgData name="Choi Gook Hyun" userId="dc934231d2df2385" providerId="LiveId" clId="{C1610DEC-81C9-4D3A-B97B-87FAEC4AE3E5}" dt="2022-06-17T06:28:32.995" v="5206" actId="20577"/>
          <ac:spMkLst>
            <pc:docMk/>
            <pc:sldMk cId="2111737921" sldId="322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8T14:16:46.573" v="61326"/>
          <ac:spMkLst>
            <pc:docMk/>
            <pc:sldMk cId="2111737921" sldId="322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17T06:29:41.269" v="5457" actId="20577"/>
        <pc:sldMkLst>
          <pc:docMk/>
          <pc:sldMk cId="2183106832" sldId="323"/>
        </pc:sldMkLst>
        <pc:spChg chg="mod">
          <ac:chgData name="Choi Gook Hyun" userId="dc934231d2df2385" providerId="LiveId" clId="{C1610DEC-81C9-4D3A-B97B-87FAEC4AE3E5}" dt="2022-06-17T06:29:41.269" v="5457" actId="20577"/>
          <ac:spMkLst>
            <pc:docMk/>
            <pc:sldMk cId="2183106832" sldId="323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6:28:53.712" v="5216" actId="20577"/>
          <ac:spMkLst>
            <pc:docMk/>
            <pc:sldMk cId="2183106832" sldId="323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17T06:37:37.993" v="5598" actId="20577"/>
        <pc:sldMkLst>
          <pc:docMk/>
          <pc:sldMk cId="3696530556" sldId="324"/>
        </pc:sldMkLst>
        <pc:spChg chg="mod">
          <ac:chgData name="Choi Gook Hyun" userId="dc934231d2df2385" providerId="LiveId" clId="{C1610DEC-81C9-4D3A-B97B-87FAEC4AE3E5}" dt="2022-06-17T06:37:37.993" v="5598" actId="20577"/>
          <ac:spMkLst>
            <pc:docMk/>
            <pc:sldMk cId="3696530556" sldId="324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7T06:45:13.915" v="6532" actId="27636"/>
        <pc:sldMkLst>
          <pc:docMk/>
          <pc:sldMk cId="3280848091" sldId="325"/>
        </pc:sldMkLst>
        <pc:spChg chg="mod">
          <ac:chgData name="Choi Gook Hyun" userId="dc934231d2df2385" providerId="LiveId" clId="{C1610DEC-81C9-4D3A-B97B-87FAEC4AE3E5}" dt="2022-06-17T06:45:13.915" v="6532" actId="27636"/>
          <ac:spMkLst>
            <pc:docMk/>
            <pc:sldMk cId="3280848091" sldId="325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6:39:54.520" v="5609" actId="20577"/>
          <ac:spMkLst>
            <pc:docMk/>
            <pc:sldMk cId="3280848091" sldId="325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17T06:48:15.202" v="7058" actId="20577"/>
        <pc:sldMkLst>
          <pc:docMk/>
          <pc:sldMk cId="1317968060" sldId="326"/>
        </pc:sldMkLst>
        <pc:spChg chg="mod">
          <ac:chgData name="Choi Gook Hyun" userId="dc934231d2df2385" providerId="LiveId" clId="{C1610DEC-81C9-4D3A-B97B-87FAEC4AE3E5}" dt="2022-06-17T06:48:15.202" v="7058" actId="20577"/>
          <ac:spMkLst>
            <pc:docMk/>
            <pc:sldMk cId="1317968060" sldId="326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8T15:28:07.688" v="63373" actId="20577"/>
        <pc:sldMkLst>
          <pc:docMk/>
          <pc:sldMk cId="1058160052" sldId="327"/>
        </pc:sldMkLst>
        <pc:spChg chg="mod">
          <ac:chgData name="Choi Gook Hyun" userId="dc934231d2df2385" providerId="LiveId" clId="{C1610DEC-81C9-4D3A-B97B-87FAEC4AE3E5}" dt="2022-06-28T15:28:07.688" v="63373" actId="20577"/>
          <ac:spMkLst>
            <pc:docMk/>
            <pc:sldMk cId="1058160052" sldId="327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5:42:06.904" v="7379" actId="20577"/>
        <pc:sldMkLst>
          <pc:docMk/>
          <pc:sldMk cId="1955414011" sldId="328"/>
        </pc:sldMkLst>
        <pc:spChg chg="mod">
          <ac:chgData name="Choi Gook Hyun" userId="dc934231d2df2385" providerId="LiveId" clId="{C1610DEC-81C9-4D3A-B97B-87FAEC4AE3E5}" dt="2022-06-19T05:42:06.904" v="7379" actId="20577"/>
          <ac:spMkLst>
            <pc:docMk/>
            <pc:sldMk cId="1955414011" sldId="32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5:45:21.019" v="7779" actId="20577"/>
        <pc:sldMkLst>
          <pc:docMk/>
          <pc:sldMk cId="2949404711" sldId="329"/>
        </pc:sldMkLst>
        <pc:spChg chg="mod">
          <ac:chgData name="Choi Gook Hyun" userId="dc934231d2df2385" providerId="LiveId" clId="{C1610DEC-81C9-4D3A-B97B-87FAEC4AE3E5}" dt="2022-06-19T05:45:21.019" v="7779" actId="20577"/>
          <ac:spMkLst>
            <pc:docMk/>
            <pc:sldMk cId="2949404711" sldId="329"/>
            <ac:spMk id="3" creationId="{9F099CE3-B144-3F4C-BEBB-BB398E012110}"/>
          </ac:spMkLst>
        </pc:spChg>
      </pc:sldChg>
      <pc:sldChg chg="add del">
        <pc:chgData name="Choi Gook Hyun" userId="dc934231d2df2385" providerId="LiveId" clId="{C1610DEC-81C9-4D3A-B97B-87FAEC4AE3E5}" dt="2022-06-28T15:17:47.976" v="62368" actId="47"/>
        <pc:sldMkLst>
          <pc:docMk/>
          <pc:sldMk cId="1213121234" sldId="330"/>
        </pc:sldMkLst>
      </pc:sldChg>
      <pc:sldChg chg="modSp add del mod">
        <pc:chgData name="Choi Gook Hyun" userId="dc934231d2df2385" providerId="LiveId" clId="{C1610DEC-81C9-4D3A-B97B-87FAEC4AE3E5}" dt="2022-06-25T11:21:03.601" v="30092" actId="47"/>
        <pc:sldMkLst>
          <pc:docMk/>
          <pc:sldMk cId="36017312" sldId="331"/>
        </pc:sldMkLst>
        <pc:spChg chg="mod">
          <ac:chgData name="Choi Gook Hyun" userId="dc934231d2df2385" providerId="LiveId" clId="{C1610DEC-81C9-4D3A-B97B-87FAEC4AE3E5}" dt="2022-06-25T11:21:00.405" v="30090" actId="21"/>
          <ac:spMkLst>
            <pc:docMk/>
            <pc:sldMk cId="36017312" sldId="331"/>
            <ac:spMk id="3" creationId="{9F099CE3-B144-3F4C-BEBB-BB398E012110}"/>
          </ac:spMkLst>
        </pc:spChg>
      </pc:sldChg>
      <pc:sldChg chg="add del">
        <pc:chgData name="Choi Gook Hyun" userId="dc934231d2df2385" providerId="LiveId" clId="{C1610DEC-81C9-4D3A-B97B-87FAEC4AE3E5}" dt="2022-06-28T15:17:42.756" v="62367" actId="47"/>
        <pc:sldMkLst>
          <pc:docMk/>
          <pc:sldMk cId="3889486847" sldId="332"/>
        </pc:sldMkLst>
      </pc:sldChg>
      <pc:sldChg chg="modSp add mod">
        <pc:chgData name="Choi Gook Hyun" userId="dc934231d2df2385" providerId="LiveId" clId="{C1610DEC-81C9-4D3A-B97B-87FAEC4AE3E5}" dt="2022-06-19T05:56:53.230" v="8995" actId="20577"/>
        <pc:sldMkLst>
          <pc:docMk/>
          <pc:sldMk cId="2420497019" sldId="333"/>
        </pc:sldMkLst>
        <pc:spChg chg="mod">
          <ac:chgData name="Choi Gook Hyun" userId="dc934231d2df2385" providerId="LiveId" clId="{C1610DEC-81C9-4D3A-B97B-87FAEC4AE3E5}" dt="2022-06-19T05:56:53.230" v="8995" actId="20577"/>
          <ac:spMkLst>
            <pc:docMk/>
            <pc:sldMk cId="2420497019" sldId="333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5:52:14.200" v="8350" actId="20577"/>
          <ac:spMkLst>
            <pc:docMk/>
            <pc:sldMk cId="2420497019" sldId="333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5:56:59.798" v="8999" actId="20577"/>
        <pc:sldMkLst>
          <pc:docMk/>
          <pc:sldMk cId="2508207936" sldId="334"/>
        </pc:sldMkLst>
        <pc:spChg chg="mod">
          <ac:chgData name="Choi Gook Hyun" userId="dc934231d2df2385" providerId="LiveId" clId="{C1610DEC-81C9-4D3A-B97B-87FAEC4AE3E5}" dt="2022-06-19T05:56:59.798" v="8999" actId="20577"/>
          <ac:spMkLst>
            <pc:docMk/>
            <pc:sldMk cId="2508207936" sldId="334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6:01:31.348" v="9204" actId="20577"/>
        <pc:sldMkLst>
          <pc:docMk/>
          <pc:sldMk cId="2415308819" sldId="335"/>
        </pc:sldMkLst>
        <pc:spChg chg="mod">
          <ac:chgData name="Choi Gook Hyun" userId="dc934231d2df2385" providerId="LiveId" clId="{C1610DEC-81C9-4D3A-B97B-87FAEC4AE3E5}" dt="2022-06-19T06:01:31.348" v="9204" actId="20577"/>
          <ac:spMkLst>
            <pc:docMk/>
            <pc:sldMk cId="2415308819" sldId="335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6:06:16.183" v="9487" actId="20577"/>
        <pc:sldMkLst>
          <pc:docMk/>
          <pc:sldMk cId="1276903133" sldId="336"/>
        </pc:sldMkLst>
        <pc:spChg chg="mod">
          <ac:chgData name="Choi Gook Hyun" userId="dc934231d2df2385" providerId="LiveId" clId="{C1610DEC-81C9-4D3A-B97B-87FAEC4AE3E5}" dt="2022-06-19T06:06:16.183" v="9487" actId="20577"/>
          <ac:spMkLst>
            <pc:docMk/>
            <pc:sldMk cId="1276903133" sldId="336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6:01:53.039" v="9226" actId="20577"/>
          <ac:spMkLst>
            <pc:docMk/>
            <pc:sldMk cId="1276903133" sldId="336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6:10:10.704" v="9784" actId="20577"/>
        <pc:sldMkLst>
          <pc:docMk/>
          <pc:sldMk cId="2098039927" sldId="337"/>
        </pc:sldMkLst>
        <pc:spChg chg="mod">
          <ac:chgData name="Choi Gook Hyun" userId="dc934231d2df2385" providerId="LiveId" clId="{C1610DEC-81C9-4D3A-B97B-87FAEC4AE3E5}" dt="2022-06-19T06:10:10.704" v="9784" actId="20577"/>
          <ac:spMkLst>
            <pc:docMk/>
            <pc:sldMk cId="2098039927" sldId="337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6:13:01.418" v="10241" actId="20577"/>
        <pc:sldMkLst>
          <pc:docMk/>
          <pc:sldMk cId="205551709" sldId="338"/>
        </pc:sldMkLst>
        <pc:spChg chg="mod">
          <ac:chgData name="Choi Gook Hyun" userId="dc934231d2df2385" providerId="LiveId" clId="{C1610DEC-81C9-4D3A-B97B-87FAEC4AE3E5}" dt="2022-06-19T06:13:01.418" v="10241" actId="20577"/>
          <ac:spMkLst>
            <pc:docMk/>
            <pc:sldMk cId="205551709" sldId="338"/>
            <ac:spMk id="3" creationId="{9F099CE3-B144-3F4C-BEBB-BB398E012110}"/>
          </ac:spMkLst>
        </pc:spChg>
      </pc:sldChg>
      <pc:sldChg chg="add del">
        <pc:chgData name="Choi Gook Hyun" userId="dc934231d2df2385" providerId="LiveId" clId="{C1610DEC-81C9-4D3A-B97B-87FAEC4AE3E5}" dt="2022-06-19T06:10:27.237" v="9786" actId="2890"/>
        <pc:sldMkLst>
          <pc:docMk/>
          <pc:sldMk cId="2759246017" sldId="338"/>
        </pc:sldMkLst>
      </pc:sldChg>
      <pc:sldChg chg="modSp add mod">
        <pc:chgData name="Choi Gook Hyun" userId="dc934231d2df2385" providerId="LiveId" clId="{C1610DEC-81C9-4D3A-B97B-87FAEC4AE3E5}" dt="2022-06-19T06:14:17.494" v="10587" actId="20577"/>
        <pc:sldMkLst>
          <pc:docMk/>
          <pc:sldMk cId="1232116143" sldId="339"/>
        </pc:sldMkLst>
        <pc:spChg chg="mod">
          <ac:chgData name="Choi Gook Hyun" userId="dc934231d2df2385" providerId="LiveId" clId="{C1610DEC-81C9-4D3A-B97B-87FAEC4AE3E5}" dt="2022-06-19T06:14:17.494" v="10587" actId="20577"/>
          <ac:spMkLst>
            <pc:docMk/>
            <pc:sldMk cId="1232116143" sldId="339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6:16:12.283" v="10937" actId="20577"/>
        <pc:sldMkLst>
          <pc:docMk/>
          <pc:sldMk cId="4025457869" sldId="340"/>
        </pc:sldMkLst>
        <pc:spChg chg="mod">
          <ac:chgData name="Choi Gook Hyun" userId="dc934231d2df2385" providerId="LiveId" clId="{C1610DEC-81C9-4D3A-B97B-87FAEC4AE3E5}" dt="2022-06-19T06:16:12.283" v="10937" actId="20577"/>
          <ac:spMkLst>
            <pc:docMk/>
            <pc:sldMk cId="4025457869" sldId="340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6:17:55.340" v="11124" actId="20577"/>
        <pc:sldMkLst>
          <pc:docMk/>
          <pc:sldMk cId="2836505778" sldId="341"/>
        </pc:sldMkLst>
        <pc:spChg chg="mod">
          <ac:chgData name="Choi Gook Hyun" userId="dc934231d2df2385" providerId="LiveId" clId="{C1610DEC-81C9-4D3A-B97B-87FAEC4AE3E5}" dt="2022-06-19T06:17:55.340" v="11124" actId="20577"/>
          <ac:spMkLst>
            <pc:docMk/>
            <pc:sldMk cId="2836505778" sldId="341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6:16:48.749" v="10994" actId="20577"/>
          <ac:spMkLst>
            <pc:docMk/>
            <pc:sldMk cId="2836505778" sldId="341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6:28:00.011" v="11599"/>
        <pc:sldMkLst>
          <pc:docMk/>
          <pc:sldMk cId="200389231" sldId="342"/>
        </pc:sldMkLst>
        <pc:spChg chg="mod">
          <ac:chgData name="Choi Gook Hyun" userId="dc934231d2df2385" providerId="LiveId" clId="{C1610DEC-81C9-4D3A-B97B-87FAEC4AE3E5}" dt="2022-06-19T06:18:29.105" v="11137" actId="20577"/>
          <ac:spMkLst>
            <pc:docMk/>
            <pc:sldMk cId="200389231" sldId="342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6:28:00.011" v="11599"/>
          <ac:spMkLst>
            <pc:docMk/>
            <pc:sldMk cId="200389231" sldId="342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6:27:56.685" v="11598" actId="20577"/>
        <pc:sldMkLst>
          <pc:docMk/>
          <pc:sldMk cId="2133674813" sldId="343"/>
        </pc:sldMkLst>
        <pc:spChg chg="mod">
          <ac:chgData name="Choi Gook Hyun" userId="dc934231d2df2385" providerId="LiveId" clId="{C1610DEC-81C9-4D3A-B97B-87FAEC4AE3E5}" dt="2022-06-19T06:24:27.575" v="11384" actId="20577"/>
          <ac:spMkLst>
            <pc:docMk/>
            <pc:sldMk cId="2133674813" sldId="343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6:27:56.685" v="11598" actId="20577"/>
          <ac:spMkLst>
            <pc:docMk/>
            <pc:sldMk cId="2133674813" sldId="343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6:28:04.214" v="11600"/>
        <pc:sldMkLst>
          <pc:docMk/>
          <pc:sldMk cId="4276964794" sldId="344"/>
        </pc:sldMkLst>
        <pc:spChg chg="mod">
          <ac:chgData name="Choi Gook Hyun" userId="dc934231d2df2385" providerId="LiveId" clId="{C1610DEC-81C9-4D3A-B97B-87FAEC4AE3E5}" dt="2022-06-19T06:27:17.602" v="11588" actId="20577"/>
          <ac:spMkLst>
            <pc:docMk/>
            <pc:sldMk cId="4276964794" sldId="344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6:28:04.214" v="11600"/>
          <ac:spMkLst>
            <pc:docMk/>
            <pc:sldMk cId="4276964794" sldId="344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6:28:07.282" v="11601"/>
        <pc:sldMkLst>
          <pc:docMk/>
          <pc:sldMk cId="2792096553" sldId="345"/>
        </pc:sldMkLst>
        <pc:spChg chg="mod">
          <ac:chgData name="Choi Gook Hyun" userId="dc934231d2df2385" providerId="LiveId" clId="{C1610DEC-81C9-4D3A-B97B-87FAEC4AE3E5}" dt="2022-06-19T06:28:07.282" v="11601"/>
          <ac:spMkLst>
            <pc:docMk/>
            <pc:sldMk cId="2792096553" sldId="345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6:30:16.708" v="11882" actId="20577"/>
        <pc:sldMkLst>
          <pc:docMk/>
          <pc:sldMk cId="2149853822" sldId="346"/>
        </pc:sldMkLst>
        <pc:spChg chg="mod">
          <ac:chgData name="Choi Gook Hyun" userId="dc934231d2df2385" providerId="LiveId" clId="{C1610DEC-81C9-4D3A-B97B-87FAEC4AE3E5}" dt="2022-06-19T06:30:16.708" v="11882" actId="20577"/>
          <ac:spMkLst>
            <pc:docMk/>
            <pc:sldMk cId="2149853822" sldId="346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6:28:25.478" v="11608" actId="20577"/>
          <ac:spMkLst>
            <pc:docMk/>
            <pc:sldMk cId="2149853822" sldId="346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6:32:25.699" v="12104"/>
        <pc:sldMkLst>
          <pc:docMk/>
          <pc:sldMk cId="2758657306" sldId="347"/>
        </pc:sldMkLst>
        <pc:spChg chg="mod">
          <ac:chgData name="Choi Gook Hyun" userId="dc934231d2df2385" providerId="LiveId" clId="{C1610DEC-81C9-4D3A-B97B-87FAEC4AE3E5}" dt="2022-06-19T06:32:25.699" v="12104"/>
          <ac:spMkLst>
            <pc:docMk/>
            <pc:sldMk cId="2758657306" sldId="347"/>
            <ac:spMk id="3" creationId="{9F099CE3-B144-3F4C-BEBB-BB398E012110}"/>
          </ac:spMkLst>
        </pc:spChg>
      </pc:sldChg>
      <pc:sldChg chg="add">
        <pc:chgData name="Choi Gook Hyun" userId="dc934231d2df2385" providerId="LiveId" clId="{C1610DEC-81C9-4D3A-B97B-87FAEC4AE3E5}" dt="2022-06-19T06:32:31.396" v="12105" actId="2890"/>
        <pc:sldMkLst>
          <pc:docMk/>
          <pc:sldMk cId="2923327192" sldId="348"/>
        </pc:sldMkLst>
      </pc:sldChg>
      <pc:sldChg chg="modSp add mod">
        <pc:chgData name="Choi Gook Hyun" userId="dc934231d2df2385" providerId="LiveId" clId="{C1610DEC-81C9-4D3A-B97B-87FAEC4AE3E5}" dt="2022-06-19T06:35:12.123" v="12280" actId="20577"/>
        <pc:sldMkLst>
          <pc:docMk/>
          <pc:sldMk cId="2401614313" sldId="349"/>
        </pc:sldMkLst>
        <pc:spChg chg="mod">
          <ac:chgData name="Choi Gook Hyun" userId="dc934231d2df2385" providerId="LiveId" clId="{C1610DEC-81C9-4D3A-B97B-87FAEC4AE3E5}" dt="2022-06-19T06:35:12.123" v="12280" actId="20577"/>
          <ac:spMkLst>
            <pc:docMk/>
            <pc:sldMk cId="2401614313" sldId="349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6:37:46.771" v="12559" actId="20577"/>
        <pc:sldMkLst>
          <pc:docMk/>
          <pc:sldMk cId="532535896" sldId="350"/>
        </pc:sldMkLst>
        <pc:spChg chg="mod">
          <ac:chgData name="Choi Gook Hyun" userId="dc934231d2df2385" providerId="LiveId" clId="{C1610DEC-81C9-4D3A-B97B-87FAEC4AE3E5}" dt="2022-06-19T06:37:46.771" v="12559" actId="20577"/>
          <ac:spMkLst>
            <pc:docMk/>
            <pc:sldMk cId="532535896" sldId="350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6:36:17.877" v="12283" actId="20577"/>
          <ac:spMkLst>
            <pc:docMk/>
            <pc:sldMk cId="532535896" sldId="350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6:40:36.883" v="12817" actId="20577"/>
        <pc:sldMkLst>
          <pc:docMk/>
          <pc:sldMk cId="1008833291" sldId="351"/>
        </pc:sldMkLst>
        <pc:spChg chg="mod">
          <ac:chgData name="Choi Gook Hyun" userId="dc934231d2df2385" providerId="LiveId" clId="{C1610DEC-81C9-4D3A-B97B-87FAEC4AE3E5}" dt="2022-06-19T06:40:36.883" v="12817" actId="20577"/>
          <ac:spMkLst>
            <pc:docMk/>
            <pc:sldMk cId="1008833291" sldId="35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6:41:48.359" v="12991" actId="20577"/>
        <pc:sldMkLst>
          <pc:docMk/>
          <pc:sldMk cId="1317755842" sldId="352"/>
        </pc:sldMkLst>
        <pc:spChg chg="mod">
          <ac:chgData name="Choi Gook Hyun" userId="dc934231d2df2385" providerId="LiveId" clId="{C1610DEC-81C9-4D3A-B97B-87FAEC4AE3E5}" dt="2022-06-19T06:41:48.359" v="12991" actId="20577"/>
          <ac:spMkLst>
            <pc:docMk/>
            <pc:sldMk cId="1317755842" sldId="352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6:40:54.865" v="12826" actId="20577"/>
          <ac:spMkLst>
            <pc:docMk/>
            <pc:sldMk cId="1317755842" sldId="352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6:45:58.207" v="13198" actId="27636"/>
        <pc:sldMkLst>
          <pc:docMk/>
          <pc:sldMk cId="3806217061" sldId="353"/>
        </pc:sldMkLst>
        <pc:spChg chg="mod">
          <ac:chgData name="Choi Gook Hyun" userId="dc934231d2df2385" providerId="LiveId" clId="{C1610DEC-81C9-4D3A-B97B-87FAEC4AE3E5}" dt="2022-06-19T06:45:58.207" v="13198" actId="27636"/>
          <ac:spMkLst>
            <pc:docMk/>
            <pc:sldMk cId="3806217061" sldId="353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6:43:09.309" v="13000" actId="20577"/>
          <ac:spMkLst>
            <pc:docMk/>
            <pc:sldMk cId="3806217061" sldId="353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6:46:34.887" v="13203" actId="20577"/>
        <pc:sldMkLst>
          <pc:docMk/>
          <pc:sldMk cId="3060248462" sldId="354"/>
        </pc:sldMkLst>
        <pc:spChg chg="mod">
          <ac:chgData name="Choi Gook Hyun" userId="dc934231d2df2385" providerId="LiveId" clId="{C1610DEC-81C9-4D3A-B97B-87FAEC4AE3E5}" dt="2022-06-19T06:46:34.887" v="13203" actId="20577"/>
          <ac:spMkLst>
            <pc:docMk/>
            <pc:sldMk cId="3060248462" sldId="354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6:51:05.704" v="13216"/>
        <pc:sldMkLst>
          <pc:docMk/>
          <pc:sldMk cId="2671122922" sldId="355"/>
        </pc:sldMkLst>
        <pc:spChg chg="mod">
          <ac:chgData name="Choi Gook Hyun" userId="dc934231d2df2385" providerId="LiveId" clId="{C1610DEC-81C9-4D3A-B97B-87FAEC4AE3E5}" dt="2022-06-19T06:51:05.704" v="13216"/>
          <ac:spMkLst>
            <pc:docMk/>
            <pc:sldMk cId="2671122922" sldId="355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6:54:05.057" v="13676" actId="20577"/>
        <pc:sldMkLst>
          <pc:docMk/>
          <pc:sldMk cId="2355745953" sldId="356"/>
        </pc:sldMkLst>
        <pc:spChg chg="mod">
          <ac:chgData name="Choi Gook Hyun" userId="dc934231d2df2385" providerId="LiveId" clId="{C1610DEC-81C9-4D3A-B97B-87FAEC4AE3E5}" dt="2022-06-19T06:54:05.057" v="13676" actId="20577"/>
          <ac:spMkLst>
            <pc:docMk/>
            <pc:sldMk cId="2355745953" sldId="356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6:57:47.631" v="14138" actId="20577"/>
        <pc:sldMkLst>
          <pc:docMk/>
          <pc:sldMk cId="1728979155" sldId="357"/>
        </pc:sldMkLst>
        <pc:spChg chg="mod">
          <ac:chgData name="Choi Gook Hyun" userId="dc934231d2df2385" providerId="LiveId" clId="{C1610DEC-81C9-4D3A-B97B-87FAEC4AE3E5}" dt="2022-06-19T06:57:47.631" v="14138" actId="20577"/>
          <ac:spMkLst>
            <pc:docMk/>
            <pc:sldMk cId="1728979155" sldId="357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7:02:01.496" v="14631" actId="20577"/>
        <pc:sldMkLst>
          <pc:docMk/>
          <pc:sldMk cId="620895996" sldId="358"/>
        </pc:sldMkLst>
        <pc:spChg chg="mod">
          <ac:chgData name="Choi Gook Hyun" userId="dc934231d2df2385" providerId="LiveId" clId="{C1610DEC-81C9-4D3A-B97B-87FAEC4AE3E5}" dt="2022-06-19T07:02:01.496" v="14631" actId="20577"/>
          <ac:spMkLst>
            <pc:docMk/>
            <pc:sldMk cId="620895996" sldId="35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7:02:59.258" v="14825" actId="20577"/>
        <pc:sldMkLst>
          <pc:docMk/>
          <pc:sldMk cId="3276034456" sldId="359"/>
        </pc:sldMkLst>
        <pc:spChg chg="mod">
          <ac:chgData name="Choi Gook Hyun" userId="dc934231d2df2385" providerId="LiveId" clId="{C1610DEC-81C9-4D3A-B97B-87FAEC4AE3E5}" dt="2022-06-19T07:02:59.258" v="14825" actId="20577"/>
          <ac:spMkLst>
            <pc:docMk/>
            <pc:sldMk cId="3276034456" sldId="359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7:05:58.475" v="15356" actId="20577"/>
        <pc:sldMkLst>
          <pc:docMk/>
          <pc:sldMk cId="4194029233" sldId="360"/>
        </pc:sldMkLst>
        <pc:spChg chg="mod">
          <ac:chgData name="Choi Gook Hyun" userId="dc934231d2df2385" providerId="LiveId" clId="{C1610DEC-81C9-4D3A-B97B-87FAEC4AE3E5}" dt="2022-06-19T07:05:58.475" v="15356" actId="20577"/>
          <ac:spMkLst>
            <pc:docMk/>
            <pc:sldMk cId="4194029233" sldId="360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7:03:15.509" v="14829" actId="20577"/>
          <ac:spMkLst>
            <pc:docMk/>
            <pc:sldMk cId="4194029233" sldId="360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7:05:51.266" v="15354" actId="27636"/>
        <pc:sldMkLst>
          <pc:docMk/>
          <pc:sldMk cId="457729779" sldId="361"/>
        </pc:sldMkLst>
        <pc:spChg chg="mod">
          <ac:chgData name="Choi Gook Hyun" userId="dc934231d2df2385" providerId="LiveId" clId="{C1610DEC-81C9-4D3A-B97B-87FAEC4AE3E5}" dt="2022-06-19T07:05:51.266" v="15354" actId="27636"/>
          <ac:spMkLst>
            <pc:docMk/>
            <pc:sldMk cId="457729779" sldId="361"/>
            <ac:spMk id="3" creationId="{9F099CE3-B144-3F4C-BEBB-BB398E012110}"/>
          </ac:spMkLst>
        </pc:spChg>
      </pc:sldChg>
      <pc:sldChg chg="modSp add mod ord">
        <pc:chgData name="Choi Gook Hyun" userId="dc934231d2df2385" providerId="LiveId" clId="{C1610DEC-81C9-4D3A-B97B-87FAEC4AE3E5}" dt="2022-06-19T13:48:00.385" v="25816"/>
        <pc:sldMkLst>
          <pc:docMk/>
          <pc:sldMk cId="3784371258" sldId="362"/>
        </pc:sldMkLst>
        <pc:spChg chg="mod">
          <ac:chgData name="Choi Gook Hyun" userId="dc934231d2df2385" providerId="LiveId" clId="{C1610DEC-81C9-4D3A-B97B-87FAEC4AE3E5}" dt="2022-06-19T07:07:16.264" v="15504"/>
          <ac:spMkLst>
            <pc:docMk/>
            <pc:sldMk cId="3784371258" sldId="36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7:08:24.814" v="15690"/>
        <pc:sldMkLst>
          <pc:docMk/>
          <pc:sldMk cId="1119793289" sldId="363"/>
        </pc:sldMkLst>
        <pc:spChg chg="mod">
          <ac:chgData name="Choi Gook Hyun" userId="dc934231d2df2385" providerId="LiveId" clId="{C1610DEC-81C9-4D3A-B97B-87FAEC4AE3E5}" dt="2022-06-19T07:08:24.814" v="15690"/>
          <ac:spMkLst>
            <pc:docMk/>
            <pc:sldMk cId="1119793289" sldId="363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8:25:24.375" v="16300" actId="20577"/>
        <pc:sldMkLst>
          <pc:docMk/>
          <pc:sldMk cId="3982831060" sldId="364"/>
        </pc:sldMkLst>
        <pc:spChg chg="mod">
          <ac:chgData name="Choi Gook Hyun" userId="dc934231d2df2385" providerId="LiveId" clId="{C1610DEC-81C9-4D3A-B97B-87FAEC4AE3E5}" dt="2022-06-19T08:25:24.375" v="16300" actId="20577"/>
          <ac:spMkLst>
            <pc:docMk/>
            <pc:sldMk cId="3982831060" sldId="364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7:09:54.255" v="15698" actId="20577"/>
          <ac:spMkLst>
            <pc:docMk/>
            <pc:sldMk cId="3982831060" sldId="364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8:27:10.760" v="16386" actId="20577"/>
        <pc:sldMkLst>
          <pc:docMk/>
          <pc:sldMk cId="92359324" sldId="365"/>
        </pc:sldMkLst>
        <pc:spChg chg="mod">
          <ac:chgData name="Choi Gook Hyun" userId="dc934231d2df2385" providerId="LiveId" clId="{C1610DEC-81C9-4D3A-B97B-87FAEC4AE3E5}" dt="2022-06-19T08:27:10.760" v="16386" actId="20577"/>
          <ac:spMkLst>
            <pc:docMk/>
            <pc:sldMk cId="92359324" sldId="365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8:28:06.473" v="16514"/>
        <pc:sldMkLst>
          <pc:docMk/>
          <pc:sldMk cId="2772279816" sldId="366"/>
        </pc:sldMkLst>
        <pc:spChg chg="mod">
          <ac:chgData name="Choi Gook Hyun" userId="dc934231d2df2385" providerId="LiveId" clId="{C1610DEC-81C9-4D3A-B97B-87FAEC4AE3E5}" dt="2022-06-19T08:28:06.473" v="16514"/>
          <ac:spMkLst>
            <pc:docMk/>
            <pc:sldMk cId="2772279816" sldId="366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8:30:30.018" v="16816" actId="20577"/>
        <pc:sldMkLst>
          <pc:docMk/>
          <pc:sldMk cId="36002639" sldId="367"/>
        </pc:sldMkLst>
        <pc:spChg chg="mod">
          <ac:chgData name="Choi Gook Hyun" userId="dc934231d2df2385" providerId="LiveId" clId="{C1610DEC-81C9-4D3A-B97B-87FAEC4AE3E5}" dt="2022-06-19T08:30:30.018" v="16816" actId="20577"/>
          <ac:spMkLst>
            <pc:docMk/>
            <pc:sldMk cId="36002639" sldId="367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8:32:41.011" v="17275" actId="20577"/>
        <pc:sldMkLst>
          <pc:docMk/>
          <pc:sldMk cId="2936236395" sldId="368"/>
        </pc:sldMkLst>
        <pc:spChg chg="mod">
          <ac:chgData name="Choi Gook Hyun" userId="dc934231d2df2385" providerId="LiveId" clId="{C1610DEC-81C9-4D3A-B97B-87FAEC4AE3E5}" dt="2022-06-19T08:32:41.011" v="17275" actId="20577"/>
          <ac:spMkLst>
            <pc:docMk/>
            <pc:sldMk cId="2936236395" sldId="368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8:30:39.697" v="16819" actId="20577"/>
          <ac:spMkLst>
            <pc:docMk/>
            <pc:sldMk cId="2936236395" sldId="368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8:40:52.815" v="17744" actId="20577"/>
        <pc:sldMkLst>
          <pc:docMk/>
          <pc:sldMk cId="1293160236" sldId="369"/>
        </pc:sldMkLst>
        <pc:spChg chg="mod">
          <ac:chgData name="Choi Gook Hyun" userId="dc934231d2df2385" providerId="LiveId" clId="{C1610DEC-81C9-4D3A-B97B-87FAEC4AE3E5}" dt="2022-06-19T08:40:52.815" v="17744" actId="20577"/>
          <ac:spMkLst>
            <pc:docMk/>
            <pc:sldMk cId="1293160236" sldId="369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8:37:03.923" v="17289" actId="20577"/>
          <ac:spMkLst>
            <pc:docMk/>
            <pc:sldMk cId="1293160236" sldId="369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8:42:28.747" v="18113" actId="20577"/>
        <pc:sldMkLst>
          <pc:docMk/>
          <pc:sldMk cId="3913824794" sldId="370"/>
        </pc:sldMkLst>
        <pc:spChg chg="mod">
          <ac:chgData name="Choi Gook Hyun" userId="dc934231d2df2385" providerId="LiveId" clId="{C1610DEC-81C9-4D3A-B97B-87FAEC4AE3E5}" dt="2022-06-19T08:42:28.747" v="18113" actId="20577"/>
          <ac:spMkLst>
            <pc:docMk/>
            <pc:sldMk cId="3913824794" sldId="370"/>
            <ac:spMk id="3" creationId="{9F099CE3-B144-3F4C-BEBB-BB398E012110}"/>
          </ac:spMkLst>
        </pc:spChg>
      </pc:sldChg>
      <pc:sldChg chg="add">
        <pc:chgData name="Choi Gook Hyun" userId="dc934231d2df2385" providerId="LiveId" clId="{C1610DEC-81C9-4D3A-B97B-87FAEC4AE3E5}" dt="2022-06-19T08:42:31.664" v="18114" actId="2890"/>
        <pc:sldMkLst>
          <pc:docMk/>
          <pc:sldMk cId="1519695581" sldId="371"/>
        </pc:sldMkLst>
      </pc:sldChg>
      <pc:sldChg chg="modSp add mod">
        <pc:chgData name="Choi Gook Hyun" userId="dc934231d2df2385" providerId="LiveId" clId="{C1610DEC-81C9-4D3A-B97B-87FAEC4AE3E5}" dt="2022-06-19T08:49:59.311" v="18698" actId="20577"/>
        <pc:sldMkLst>
          <pc:docMk/>
          <pc:sldMk cId="3390105013" sldId="372"/>
        </pc:sldMkLst>
        <pc:spChg chg="mod">
          <ac:chgData name="Choi Gook Hyun" userId="dc934231d2df2385" providerId="LiveId" clId="{C1610DEC-81C9-4D3A-B97B-87FAEC4AE3E5}" dt="2022-06-19T08:49:59.311" v="18698" actId="20577"/>
          <ac:spMkLst>
            <pc:docMk/>
            <pc:sldMk cId="3390105013" sldId="37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8:52:00.947" v="18918" actId="20577"/>
        <pc:sldMkLst>
          <pc:docMk/>
          <pc:sldMk cId="3169677921" sldId="373"/>
        </pc:sldMkLst>
        <pc:spChg chg="mod">
          <ac:chgData name="Choi Gook Hyun" userId="dc934231d2df2385" providerId="LiveId" clId="{C1610DEC-81C9-4D3A-B97B-87FAEC4AE3E5}" dt="2022-06-19T08:52:00.947" v="18918" actId="20577"/>
          <ac:spMkLst>
            <pc:docMk/>
            <pc:sldMk cId="3169677921" sldId="373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8:57:25.046" v="19397"/>
        <pc:sldMkLst>
          <pc:docMk/>
          <pc:sldMk cId="3595827990" sldId="374"/>
        </pc:sldMkLst>
        <pc:spChg chg="mod">
          <ac:chgData name="Choi Gook Hyun" userId="dc934231d2df2385" providerId="LiveId" clId="{C1610DEC-81C9-4D3A-B97B-87FAEC4AE3E5}" dt="2022-06-19T08:57:25.046" v="19397"/>
          <ac:spMkLst>
            <pc:docMk/>
            <pc:sldMk cId="3595827990" sldId="374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9:02:17.884" v="20180" actId="20577"/>
        <pc:sldMkLst>
          <pc:docMk/>
          <pc:sldMk cId="4246435261" sldId="375"/>
        </pc:sldMkLst>
        <pc:spChg chg="mod">
          <ac:chgData name="Choi Gook Hyun" userId="dc934231d2df2385" providerId="LiveId" clId="{C1610DEC-81C9-4D3A-B97B-87FAEC4AE3E5}" dt="2022-06-19T09:02:17.884" v="20180" actId="20577"/>
          <ac:spMkLst>
            <pc:docMk/>
            <pc:sldMk cId="4246435261" sldId="375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9:02:23.755" v="20197" actId="20577"/>
        <pc:sldMkLst>
          <pc:docMk/>
          <pc:sldMk cId="3824577116" sldId="376"/>
        </pc:sldMkLst>
        <pc:spChg chg="mod">
          <ac:chgData name="Choi Gook Hyun" userId="dc934231d2df2385" providerId="LiveId" clId="{C1610DEC-81C9-4D3A-B97B-87FAEC4AE3E5}" dt="2022-06-19T09:02:23.755" v="20197" actId="20577"/>
          <ac:spMkLst>
            <pc:docMk/>
            <pc:sldMk cId="3824577116" sldId="376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9:04:21.414" v="20698" actId="20577"/>
        <pc:sldMkLst>
          <pc:docMk/>
          <pc:sldMk cId="1590884373" sldId="377"/>
        </pc:sldMkLst>
        <pc:spChg chg="mod">
          <ac:chgData name="Choi Gook Hyun" userId="dc934231d2df2385" providerId="LiveId" clId="{C1610DEC-81C9-4D3A-B97B-87FAEC4AE3E5}" dt="2022-06-19T09:04:21.414" v="20698" actId="20577"/>
          <ac:spMkLst>
            <pc:docMk/>
            <pc:sldMk cId="1590884373" sldId="377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9:02:39.113" v="20203" actId="20577"/>
          <ac:spMkLst>
            <pc:docMk/>
            <pc:sldMk cId="1590884373" sldId="377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9:06:20.155" v="21094" actId="20577"/>
        <pc:sldMkLst>
          <pc:docMk/>
          <pc:sldMk cId="2338143247" sldId="378"/>
        </pc:sldMkLst>
        <pc:spChg chg="mod">
          <ac:chgData name="Choi Gook Hyun" userId="dc934231d2df2385" providerId="LiveId" clId="{C1610DEC-81C9-4D3A-B97B-87FAEC4AE3E5}" dt="2022-06-19T09:06:20.155" v="21094" actId="20577"/>
          <ac:spMkLst>
            <pc:docMk/>
            <pc:sldMk cId="2338143247" sldId="37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8T15:36:52.710" v="63374" actId="2710"/>
        <pc:sldMkLst>
          <pc:docMk/>
          <pc:sldMk cId="2288144911" sldId="379"/>
        </pc:sldMkLst>
        <pc:spChg chg="mod">
          <ac:chgData name="Choi Gook Hyun" userId="dc934231d2df2385" providerId="LiveId" clId="{C1610DEC-81C9-4D3A-B97B-87FAEC4AE3E5}" dt="2022-06-28T15:36:52.710" v="63374" actId="2710"/>
          <ac:spMkLst>
            <pc:docMk/>
            <pc:sldMk cId="2288144911" sldId="379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9:06:47.640" v="21106" actId="20577"/>
          <ac:spMkLst>
            <pc:docMk/>
            <pc:sldMk cId="2288144911" sldId="379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8T15:37:11.007" v="63380" actId="20577"/>
        <pc:sldMkLst>
          <pc:docMk/>
          <pc:sldMk cId="1123681916" sldId="380"/>
        </pc:sldMkLst>
        <pc:spChg chg="mod">
          <ac:chgData name="Choi Gook Hyun" userId="dc934231d2df2385" providerId="LiveId" clId="{C1610DEC-81C9-4D3A-B97B-87FAEC4AE3E5}" dt="2022-06-28T15:37:11.007" v="63380" actId="20577"/>
          <ac:spMkLst>
            <pc:docMk/>
            <pc:sldMk cId="1123681916" sldId="380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9:12:09.459" v="21976" actId="20577"/>
        <pc:sldMkLst>
          <pc:docMk/>
          <pc:sldMk cId="2789421977" sldId="381"/>
        </pc:sldMkLst>
        <pc:spChg chg="mod">
          <ac:chgData name="Choi Gook Hyun" userId="dc934231d2df2385" providerId="LiveId" clId="{C1610DEC-81C9-4D3A-B97B-87FAEC4AE3E5}" dt="2022-06-19T09:12:09.459" v="21976" actId="20577"/>
          <ac:spMkLst>
            <pc:docMk/>
            <pc:sldMk cId="2789421977" sldId="38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9:12:54.044" v="22004" actId="20577"/>
        <pc:sldMkLst>
          <pc:docMk/>
          <pc:sldMk cId="2330545700" sldId="382"/>
        </pc:sldMkLst>
        <pc:spChg chg="mod">
          <ac:chgData name="Choi Gook Hyun" userId="dc934231d2df2385" providerId="LiveId" clId="{C1610DEC-81C9-4D3A-B97B-87FAEC4AE3E5}" dt="2022-06-19T09:12:54.044" v="22004" actId="20577"/>
          <ac:spMkLst>
            <pc:docMk/>
            <pc:sldMk cId="2330545700" sldId="382"/>
            <ac:spMk id="3" creationId="{350716C6-27D2-4258-9D97-42FEB7F0D74F}"/>
          </ac:spMkLst>
        </pc:spChg>
      </pc:sldChg>
      <pc:sldChg chg="modSp add mod">
        <pc:chgData name="Choi Gook Hyun" userId="dc934231d2df2385" providerId="LiveId" clId="{C1610DEC-81C9-4D3A-B97B-87FAEC4AE3E5}" dt="2022-06-19T09:13:12.445" v="22070" actId="20577"/>
        <pc:sldMkLst>
          <pc:docMk/>
          <pc:sldMk cId="3403855473" sldId="383"/>
        </pc:sldMkLst>
        <pc:spChg chg="mod">
          <ac:chgData name="Choi Gook Hyun" userId="dc934231d2df2385" providerId="LiveId" clId="{C1610DEC-81C9-4D3A-B97B-87FAEC4AE3E5}" dt="2022-06-19T09:13:12.445" v="22070" actId="20577"/>
          <ac:spMkLst>
            <pc:docMk/>
            <pc:sldMk cId="3403855473" sldId="383"/>
            <ac:spMk id="3" creationId="{350716C6-27D2-4258-9D97-42FEB7F0D74F}"/>
          </ac:spMkLst>
        </pc:spChg>
      </pc:sldChg>
      <pc:sldChg chg="modSp add mod">
        <pc:chgData name="Choi Gook Hyun" userId="dc934231d2df2385" providerId="LiveId" clId="{C1610DEC-81C9-4D3A-B97B-87FAEC4AE3E5}" dt="2022-06-19T10:43:46.433" v="22240" actId="20577"/>
        <pc:sldMkLst>
          <pc:docMk/>
          <pc:sldMk cId="3048323271" sldId="384"/>
        </pc:sldMkLst>
        <pc:spChg chg="mod">
          <ac:chgData name="Choi Gook Hyun" userId="dc934231d2df2385" providerId="LiveId" clId="{C1610DEC-81C9-4D3A-B97B-87FAEC4AE3E5}" dt="2022-06-19T10:43:46.433" v="22240" actId="20577"/>
          <ac:spMkLst>
            <pc:docMk/>
            <pc:sldMk cId="3048323271" sldId="384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10:30:23.502" v="22115" actId="20577"/>
          <ac:spMkLst>
            <pc:docMk/>
            <pc:sldMk cId="3048323271" sldId="384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12:22:01.826" v="22561" actId="27636"/>
        <pc:sldMkLst>
          <pc:docMk/>
          <pc:sldMk cId="3057108778" sldId="385"/>
        </pc:sldMkLst>
        <pc:spChg chg="mod">
          <ac:chgData name="Choi Gook Hyun" userId="dc934231d2df2385" providerId="LiveId" clId="{C1610DEC-81C9-4D3A-B97B-87FAEC4AE3E5}" dt="2022-06-19T12:22:01.826" v="22561" actId="27636"/>
          <ac:spMkLst>
            <pc:docMk/>
            <pc:sldMk cId="3057108778" sldId="385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12:23:13.197" v="22711" actId="20577"/>
        <pc:sldMkLst>
          <pc:docMk/>
          <pc:sldMk cId="402730490" sldId="386"/>
        </pc:sldMkLst>
        <pc:spChg chg="mod">
          <ac:chgData name="Choi Gook Hyun" userId="dc934231d2df2385" providerId="LiveId" clId="{C1610DEC-81C9-4D3A-B97B-87FAEC4AE3E5}" dt="2022-06-19T12:23:13.197" v="22711" actId="20577"/>
          <ac:spMkLst>
            <pc:docMk/>
            <pc:sldMk cId="402730490" sldId="386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8T15:38:07.359" v="63434" actId="20577"/>
        <pc:sldMkLst>
          <pc:docMk/>
          <pc:sldMk cId="2926981898" sldId="387"/>
        </pc:sldMkLst>
        <pc:spChg chg="mod">
          <ac:chgData name="Choi Gook Hyun" userId="dc934231d2df2385" providerId="LiveId" clId="{C1610DEC-81C9-4D3A-B97B-87FAEC4AE3E5}" dt="2022-06-28T15:38:07.359" v="63434" actId="20577"/>
          <ac:spMkLst>
            <pc:docMk/>
            <pc:sldMk cId="2926981898" sldId="387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12:26:05.041" v="22745" actId="20577"/>
          <ac:spMkLst>
            <pc:docMk/>
            <pc:sldMk cId="2926981898" sldId="387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8T15:38:12.799" v="63435" actId="20577"/>
        <pc:sldMkLst>
          <pc:docMk/>
          <pc:sldMk cId="3411176835" sldId="388"/>
        </pc:sldMkLst>
        <pc:spChg chg="mod">
          <ac:chgData name="Choi Gook Hyun" userId="dc934231d2df2385" providerId="LiveId" clId="{C1610DEC-81C9-4D3A-B97B-87FAEC4AE3E5}" dt="2022-06-28T15:38:12.799" v="63435" actId="20577"/>
          <ac:spMkLst>
            <pc:docMk/>
            <pc:sldMk cId="3411176835" sldId="38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12:28:54.804" v="23495" actId="20577"/>
        <pc:sldMkLst>
          <pc:docMk/>
          <pc:sldMk cId="1370340581" sldId="389"/>
        </pc:sldMkLst>
        <pc:spChg chg="mod">
          <ac:chgData name="Choi Gook Hyun" userId="dc934231d2df2385" providerId="LiveId" clId="{C1610DEC-81C9-4D3A-B97B-87FAEC4AE3E5}" dt="2022-06-19T12:28:54.804" v="23495" actId="20577"/>
          <ac:spMkLst>
            <pc:docMk/>
            <pc:sldMk cId="1370340581" sldId="389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12:30:39.659" v="23883" actId="20577"/>
        <pc:sldMkLst>
          <pc:docMk/>
          <pc:sldMk cId="957923749" sldId="390"/>
        </pc:sldMkLst>
        <pc:spChg chg="mod">
          <ac:chgData name="Choi Gook Hyun" userId="dc934231d2df2385" providerId="LiveId" clId="{C1610DEC-81C9-4D3A-B97B-87FAEC4AE3E5}" dt="2022-06-19T12:30:39.659" v="23883" actId="20577"/>
          <ac:spMkLst>
            <pc:docMk/>
            <pc:sldMk cId="957923749" sldId="390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12:29:08.284" v="23518" actId="20577"/>
          <ac:spMkLst>
            <pc:docMk/>
            <pc:sldMk cId="957923749" sldId="390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12:32:07.570" v="23885"/>
        <pc:sldMkLst>
          <pc:docMk/>
          <pc:sldMk cId="10561995" sldId="391"/>
        </pc:sldMkLst>
        <pc:spChg chg="mod">
          <ac:chgData name="Choi Gook Hyun" userId="dc934231d2df2385" providerId="LiveId" clId="{C1610DEC-81C9-4D3A-B97B-87FAEC4AE3E5}" dt="2022-06-19T12:32:07.570" v="23885"/>
          <ac:spMkLst>
            <pc:docMk/>
            <pc:sldMk cId="10561995" sldId="39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12:32:47.342" v="24043" actId="20577"/>
        <pc:sldMkLst>
          <pc:docMk/>
          <pc:sldMk cId="1700108456" sldId="392"/>
        </pc:sldMkLst>
        <pc:spChg chg="mod">
          <ac:chgData name="Choi Gook Hyun" userId="dc934231d2df2385" providerId="LiveId" clId="{C1610DEC-81C9-4D3A-B97B-87FAEC4AE3E5}" dt="2022-06-19T12:32:47.342" v="24043" actId="20577"/>
          <ac:spMkLst>
            <pc:docMk/>
            <pc:sldMk cId="1700108456" sldId="39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12:36:26.613" v="24745" actId="113"/>
        <pc:sldMkLst>
          <pc:docMk/>
          <pc:sldMk cId="2672932378" sldId="393"/>
        </pc:sldMkLst>
        <pc:spChg chg="mod">
          <ac:chgData name="Choi Gook Hyun" userId="dc934231d2df2385" providerId="LiveId" clId="{C1610DEC-81C9-4D3A-B97B-87FAEC4AE3E5}" dt="2022-06-19T12:36:26.613" v="24745" actId="113"/>
          <ac:spMkLst>
            <pc:docMk/>
            <pc:sldMk cId="2672932378" sldId="393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12:33:08.188" v="24061" actId="20577"/>
          <ac:spMkLst>
            <pc:docMk/>
            <pc:sldMk cId="2672932378" sldId="393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12:35:33.210" v="24664" actId="20577"/>
        <pc:sldMkLst>
          <pc:docMk/>
          <pc:sldMk cId="1706817059" sldId="394"/>
        </pc:sldMkLst>
        <pc:spChg chg="mod">
          <ac:chgData name="Choi Gook Hyun" userId="dc934231d2df2385" providerId="LiveId" clId="{C1610DEC-81C9-4D3A-B97B-87FAEC4AE3E5}" dt="2022-06-19T12:35:33.210" v="24664" actId="20577"/>
          <ac:spMkLst>
            <pc:docMk/>
            <pc:sldMk cId="1706817059" sldId="394"/>
            <ac:spMk id="3" creationId="{9F099CE3-B144-3F4C-BEBB-BB398E012110}"/>
          </ac:spMkLst>
        </pc:spChg>
      </pc:sldChg>
      <pc:sldChg chg="addSp delSp modSp add mod ord">
        <pc:chgData name="Choi Gook Hyun" userId="dc934231d2df2385" providerId="LiveId" clId="{C1610DEC-81C9-4D3A-B97B-87FAEC4AE3E5}" dt="2022-06-19T13:48:27.794" v="25819"/>
        <pc:sldMkLst>
          <pc:docMk/>
          <pc:sldMk cId="2399550527" sldId="395"/>
        </pc:sldMkLst>
        <pc:spChg chg="del mod">
          <ac:chgData name="Choi Gook Hyun" userId="dc934231d2df2385" providerId="LiveId" clId="{C1610DEC-81C9-4D3A-B97B-87FAEC4AE3E5}" dt="2022-06-19T13:40:45.899" v="24748"/>
          <ac:spMkLst>
            <pc:docMk/>
            <pc:sldMk cId="2399550527" sldId="395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13:48:27.794" v="25819"/>
          <ac:spMkLst>
            <pc:docMk/>
            <pc:sldMk cId="2399550527" sldId="395"/>
            <ac:spMk id="4" creationId="{D1BB159E-8406-AFD2-93AA-6CF20213CDE1}"/>
          </ac:spMkLst>
        </pc:spChg>
        <pc:picChg chg="add mod">
          <ac:chgData name="Choi Gook Hyun" userId="dc934231d2df2385" providerId="LiveId" clId="{C1610DEC-81C9-4D3A-B97B-87FAEC4AE3E5}" dt="2022-06-19T13:40:45.899" v="24748"/>
          <ac:picMkLst>
            <pc:docMk/>
            <pc:sldMk cId="2399550527" sldId="395"/>
            <ac:picMk id="1026" creationId="{10A8C1E9-E643-8ECE-3F0C-DAC2AD3B255B}"/>
          </ac:picMkLst>
        </pc:picChg>
      </pc:sldChg>
      <pc:sldChg chg="modSp add mod">
        <pc:chgData name="Choi Gook Hyun" userId="dc934231d2df2385" providerId="LiveId" clId="{C1610DEC-81C9-4D3A-B97B-87FAEC4AE3E5}" dt="2022-06-19T13:46:13.161" v="25475" actId="20577"/>
        <pc:sldMkLst>
          <pc:docMk/>
          <pc:sldMk cId="3137761913" sldId="396"/>
        </pc:sldMkLst>
        <pc:spChg chg="mod">
          <ac:chgData name="Choi Gook Hyun" userId="dc934231d2df2385" providerId="LiveId" clId="{C1610DEC-81C9-4D3A-B97B-87FAEC4AE3E5}" dt="2022-06-19T13:46:13.161" v="25475" actId="20577"/>
          <ac:spMkLst>
            <pc:docMk/>
            <pc:sldMk cId="3137761913" sldId="396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13:41:18.304" v="24781" actId="20577"/>
          <ac:spMkLst>
            <pc:docMk/>
            <pc:sldMk cId="3137761913" sldId="396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13:47:31.760" v="25813" actId="20577"/>
        <pc:sldMkLst>
          <pc:docMk/>
          <pc:sldMk cId="2905839319" sldId="397"/>
        </pc:sldMkLst>
        <pc:spChg chg="mod">
          <ac:chgData name="Choi Gook Hyun" userId="dc934231d2df2385" providerId="LiveId" clId="{C1610DEC-81C9-4D3A-B97B-87FAEC4AE3E5}" dt="2022-06-19T13:47:31.760" v="25813" actId="20577"/>
          <ac:spMkLst>
            <pc:docMk/>
            <pc:sldMk cId="2905839319" sldId="397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13:52:51.039" v="26338" actId="20577"/>
        <pc:sldMkLst>
          <pc:docMk/>
          <pc:sldMk cId="1662124948" sldId="398"/>
        </pc:sldMkLst>
        <pc:spChg chg="mod">
          <ac:chgData name="Choi Gook Hyun" userId="dc934231d2df2385" providerId="LiveId" clId="{C1610DEC-81C9-4D3A-B97B-87FAEC4AE3E5}" dt="2022-06-19T13:52:51.039" v="26338" actId="20577"/>
          <ac:spMkLst>
            <pc:docMk/>
            <pc:sldMk cId="1662124948" sldId="39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13:58:29.673" v="26888" actId="20577"/>
        <pc:sldMkLst>
          <pc:docMk/>
          <pc:sldMk cId="1721498954" sldId="399"/>
        </pc:sldMkLst>
        <pc:spChg chg="mod">
          <ac:chgData name="Choi Gook Hyun" userId="dc934231d2df2385" providerId="LiveId" clId="{C1610DEC-81C9-4D3A-B97B-87FAEC4AE3E5}" dt="2022-06-19T13:58:29.673" v="26888" actId="20577"/>
          <ac:spMkLst>
            <pc:docMk/>
            <pc:sldMk cId="1721498954" sldId="399"/>
            <ac:spMk id="3" creationId="{9F099CE3-B144-3F4C-BEBB-BB398E012110}"/>
          </ac:spMkLst>
        </pc:spChg>
      </pc:sldChg>
      <pc:sldChg chg="add">
        <pc:chgData name="Choi Gook Hyun" userId="dc934231d2df2385" providerId="LiveId" clId="{C1610DEC-81C9-4D3A-B97B-87FAEC4AE3E5}" dt="2022-06-19T13:58:36.374" v="26889" actId="2890"/>
        <pc:sldMkLst>
          <pc:docMk/>
          <pc:sldMk cId="323596253" sldId="400"/>
        </pc:sldMkLst>
      </pc:sldChg>
      <pc:sldChg chg="modSp add mod">
        <pc:chgData name="Choi Gook Hyun" userId="dc934231d2df2385" providerId="LiveId" clId="{C1610DEC-81C9-4D3A-B97B-87FAEC4AE3E5}" dt="2022-06-19T14:02:39.720" v="27392" actId="20577"/>
        <pc:sldMkLst>
          <pc:docMk/>
          <pc:sldMk cId="2408613124" sldId="401"/>
        </pc:sldMkLst>
        <pc:spChg chg="mod">
          <ac:chgData name="Choi Gook Hyun" userId="dc934231d2df2385" providerId="LiveId" clId="{C1610DEC-81C9-4D3A-B97B-87FAEC4AE3E5}" dt="2022-06-19T14:02:39.720" v="27392" actId="20577"/>
          <ac:spMkLst>
            <pc:docMk/>
            <pc:sldMk cId="2408613124" sldId="401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13:59:46.105" v="26929" actId="20577"/>
          <ac:spMkLst>
            <pc:docMk/>
            <pc:sldMk cId="2408613124" sldId="401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14:05:58.081" v="27680" actId="20577"/>
        <pc:sldMkLst>
          <pc:docMk/>
          <pc:sldMk cId="854863636" sldId="402"/>
        </pc:sldMkLst>
        <pc:spChg chg="mod">
          <ac:chgData name="Choi Gook Hyun" userId="dc934231d2df2385" providerId="LiveId" clId="{C1610DEC-81C9-4D3A-B97B-87FAEC4AE3E5}" dt="2022-06-19T14:05:58.081" v="27680" actId="20577"/>
          <ac:spMkLst>
            <pc:docMk/>
            <pc:sldMk cId="854863636" sldId="40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8T16:00:00.548" v="63680" actId="20577"/>
        <pc:sldMkLst>
          <pc:docMk/>
          <pc:sldMk cId="3250594892" sldId="403"/>
        </pc:sldMkLst>
        <pc:spChg chg="mod">
          <ac:chgData name="Choi Gook Hyun" userId="dc934231d2df2385" providerId="LiveId" clId="{C1610DEC-81C9-4D3A-B97B-87FAEC4AE3E5}" dt="2022-06-28T16:00:00.548" v="63680" actId="20577"/>
          <ac:spMkLst>
            <pc:docMk/>
            <pc:sldMk cId="3250594892" sldId="403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8T15:59:59.428" v="63679" actId="313"/>
          <ac:spMkLst>
            <pc:docMk/>
            <pc:sldMk cId="3250594892" sldId="403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14:11:17.682" v="28182" actId="20577"/>
        <pc:sldMkLst>
          <pc:docMk/>
          <pc:sldMk cId="3435778017" sldId="404"/>
        </pc:sldMkLst>
        <pc:spChg chg="mod">
          <ac:chgData name="Choi Gook Hyun" userId="dc934231d2df2385" providerId="LiveId" clId="{C1610DEC-81C9-4D3A-B97B-87FAEC4AE3E5}" dt="2022-06-19T14:11:17.682" v="28182" actId="20577"/>
          <ac:spMkLst>
            <pc:docMk/>
            <pc:sldMk cId="3435778017" sldId="404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14:29:08.116" v="28508" actId="27636"/>
        <pc:sldMkLst>
          <pc:docMk/>
          <pc:sldMk cId="1523528041" sldId="405"/>
        </pc:sldMkLst>
        <pc:spChg chg="mod">
          <ac:chgData name="Choi Gook Hyun" userId="dc934231d2df2385" providerId="LiveId" clId="{C1610DEC-81C9-4D3A-B97B-87FAEC4AE3E5}" dt="2022-06-19T14:29:08.116" v="28508" actId="27636"/>
          <ac:spMkLst>
            <pc:docMk/>
            <pc:sldMk cId="1523528041" sldId="405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14:12:46.359" v="28229" actId="20577"/>
          <ac:spMkLst>
            <pc:docMk/>
            <pc:sldMk cId="1523528041" sldId="405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14:41:30.467" v="28810" actId="20577"/>
        <pc:sldMkLst>
          <pc:docMk/>
          <pc:sldMk cId="2921638977" sldId="406"/>
        </pc:sldMkLst>
        <pc:spChg chg="mod">
          <ac:chgData name="Choi Gook Hyun" userId="dc934231d2df2385" providerId="LiveId" clId="{C1610DEC-81C9-4D3A-B97B-87FAEC4AE3E5}" dt="2022-06-19T14:41:30.467" v="28810" actId="20577"/>
          <ac:spMkLst>
            <pc:docMk/>
            <pc:sldMk cId="2921638977" sldId="406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14:43:18.963" v="29179" actId="20577"/>
        <pc:sldMkLst>
          <pc:docMk/>
          <pc:sldMk cId="3818540855" sldId="407"/>
        </pc:sldMkLst>
        <pc:spChg chg="mod">
          <ac:chgData name="Choi Gook Hyun" userId="dc934231d2df2385" providerId="LiveId" clId="{C1610DEC-81C9-4D3A-B97B-87FAEC4AE3E5}" dt="2022-06-19T14:43:18.963" v="29179" actId="20577"/>
          <ac:spMkLst>
            <pc:docMk/>
            <pc:sldMk cId="3818540855" sldId="407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14:47:25.591" v="29276" actId="20577"/>
        <pc:sldMkLst>
          <pc:docMk/>
          <pc:sldMk cId="2538425552" sldId="408"/>
        </pc:sldMkLst>
        <pc:spChg chg="mod">
          <ac:chgData name="Choi Gook Hyun" userId="dc934231d2df2385" providerId="LiveId" clId="{C1610DEC-81C9-4D3A-B97B-87FAEC4AE3E5}" dt="2022-06-19T14:47:25.591" v="29276" actId="20577"/>
          <ac:spMkLst>
            <pc:docMk/>
            <pc:sldMk cId="2538425552" sldId="408"/>
            <ac:spMk id="3" creationId="{9F099CE3-B144-3F4C-BEBB-BB398E012110}"/>
          </ac:spMkLst>
        </pc:spChg>
      </pc:sldChg>
      <pc:sldChg chg="modSp mod">
        <pc:chgData name="Choi Gook Hyun" userId="dc934231d2df2385" providerId="LiveId" clId="{C1610DEC-81C9-4D3A-B97B-87FAEC4AE3E5}" dt="2022-06-28T15:42:04.903" v="63449" actId="20577"/>
        <pc:sldMkLst>
          <pc:docMk/>
          <pc:sldMk cId="3913381606" sldId="409"/>
        </pc:sldMkLst>
        <pc:spChg chg="mod">
          <ac:chgData name="Choi Gook Hyun" userId="dc934231d2df2385" providerId="LiveId" clId="{C1610DEC-81C9-4D3A-B97B-87FAEC4AE3E5}" dt="2022-06-28T15:42:04.903" v="63449" actId="20577"/>
          <ac:spMkLst>
            <pc:docMk/>
            <pc:sldMk cId="3913381606" sldId="409"/>
            <ac:spMk id="3" creationId="{9F099CE3-B144-3F4C-BEBB-BB398E012110}"/>
          </ac:spMkLst>
        </pc:spChg>
      </pc:sldChg>
      <pc:sldChg chg="modSp mod">
        <pc:chgData name="Choi Gook Hyun" userId="dc934231d2df2385" providerId="LiveId" clId="{C1610DEC-81C9-4D3A-B97B-87FAEC4AE3E5}" dt="2022-06-28T15:40:59.922" v="63439" actId="20577"/>
        <pc:sldMkLst>
          <pc:docMk/>
          <pc:sldMk cId="2033397104" sldId="410"/>
        </pc:sldMkLst>
        <pc:spChg chg="mod">
          <ac:chgData name="Choi Gook Hyun" userId="dc934231d2df2385" providerId="LiveId" clId="{C1610DEC-81C9-4D3A-B97B-87FAEC4AE3E5}" dt="2022-06-28T15:40:59.922" v="63439" actId="20577"/>
          <ac:spMkLst>
            <pc:docMk/>
            <pc:sldMk cId="2033397104" sldId="410"/>
            <ac:spMk id="3" creationId="{9F099CE3-B144-3F4C-BEBB-BB398E012110}"/>
          </ac:spMkLst>
        </pc:spChg>
      </pc:sldChg>
      <pc:sldChg chg="modSp mod">
        <pc:chgData name="Choi Gook Hyun" userId="dc934231d2df2385" providerId="LiveId" clId="{C1610DEC-81C9-4D3A-B97B-87FAEC4AE3E5}" dt="2022-06-28T15:42:25.691" v="63453" actId="20577"/>
        <pc:sldMkLst>
          <pc:docMk/>
          <pc:sldMk cId="3033832883" sldId="412"/>
        </pc:sldMkLst>
        <pc:spChg chg="mod">
          <ac:chgData name="Choi Gook Hyun" userId="dc934231d2df2385" providerId="LiveId" clId="{C1610DEC-81C9-4D3A-B97B-87FAEC4AE3E5}" dt="2022-06-28T15:42:25.691" v="63453" actId="20577"/>
          <ac:spMkLst>
            <pc:docMk/>
            <pc:sldMk cId="3033832883" sldId="412"/>
            <ac:spMk id="3" creationId="{9F099CE3-B144-3F4C-BEBB-BB398E012110}"/>
          </ac:spMkLst>
        </pc:spChg>
      </pc:sldChg>
      <pc:sldChg chg="modSp mod">
        <pc:chgData name="Choi Gook Hyun" userId="dc934231d2df2385" providerId="LiveId" clId="{C1610DEC-81C9-4D3A-B97B-87FAEC4AE3E5}" dt="2022-06-28T15:42:59.041" v="63458" actId="27636"/>
        <pc:sldMkLst>
          <pc:docMk/>
          <pc:sldMk cId="2151539681" sldId="416"/>
        </pc:sldMkLst>
        <pc:spChg chg="mod">
          <ac:chgData name="Choi Gook Hyun" userId="dc934231d2df2385" providerId="LiveId" clId="{C1610DEC-81C9-4D3A-B97B-87FAEC4AE3E5}" dt="2022-06-28T15:42:59.041" v="63458" actId="27636"/>
          <ac:spMkLst>
            <pc:docMk/>
            <pc:sldMk cId="2151539681" sldId="416"/>
            <ac:spMk id="3" creationId="{9F099CE3-B144-3F4C-BEBB-BB398E012110}"/>
          </ac:spMkLst>
        </pc:spChg>
      </pc:sldChg>
      <pc:sldChg chg="add del">
        <pc:chgData name="Choi Gook Hyun" userId="dc934231d2df2385" providerId="LiveId" clId="{C1610DEC-81C9-4D3A-B97B-87FAEC4AE3E5}" dt="2022-06-25T11:21:24.301" v="30104" actId="47"/>
        <pc:sldMkLst>
          <pc:docMk/>
          <pc:sldMk cId="949279138" sldId="417"/>
        </pc:sldMkLst>
      </pc:sldChg>
      <pc:sldChg chg="modSp add mod">
        <pc:chgData name="Choi Gook Hyun" userId="dc934231d2df2385" providerId="LiveId" clId="{C1610DEC-81C9-4D3A-B97B-87FAEC4AE3E5}" dt="2022-06-27T06:29:50.784" v="54359" actId="20577"/>
        <pc:sldMkLst>
          <pc:docMk/>
          <pc:sldMk cId="291674576" sldId="418"/>
        </pc:sldMkLst>
        <pc:spChg chg="mod">
          <ac:chgData name="Choi Gook Hyun" userId="dc934231d2df2385" providerId="LiveId" clId="{C1610DEC-81C9-4D3A-B97B-87FAEC4AE3E5}" dt="2022-06-27T06:29:50.784" v="54359" actId="20577"/>
          <ac:spMkLst>
            <pc:docMk/>
            <pc:sldMk cId="291674576" sldId="418"/>
            <ac:spMk id="3" creationId="{350716C6-27D2-4258-9D97-42FEB7F0D74F}"/>
          </ac:spMkLst>
        </pc:spChg>
      </pc:sldChg>
      <pc:sldChg chg="modSp add mod">
        <pc:chgData name="Choi Gook Hyun" userId="dc934231d2df2385" providerId="LiveId" clId="{C1610DEC-81C9-4D3A-B97B-87FAEC4AE3E5}" dt="2022-06-25T11:21:02.179" v="30091"/>
        <pc:sldMkLst>
          <pc:docMk/>
          <pc:sldMk cId="1260557933" sldId="419"/>
        </pc:sldMkLst>
        <pc:spChg chg="mod">
          <ac:chgData name="Choi Gook Hyun" userId="dc934231d2df2385" providerId="LiveId" clId="{C1610DEC-81C9-4D3A-B97B-87FAEC4AE3E5}" dt="2022-06-25T11:20:46.390" v="30064"/>
          <ac:spMkLst>
            <pc:docMk/>
            <pc:sldMk cId="1260557933" sldId="419"/>
            <ac:spMk id="2" creationId="{B92F6F85-7EF1-F6C7-0AAE-DFFD4ABD18AB}"/>
          </ac:spMkLst>
        </pc:spChg>
        <pc:spChg chg="mod">
          <ac:chgData name="Choi Gook Hyun" userId="dc934231d2df2385" providerId="LiveId" clId="{C1610DEC-81C9-4D3A-B97B-87FAEC4AE3E5}" dt="2022-06-25T11:21:02.179" v="30091"/>
          <ac:spMkLst>
            <pc:docMk/>
            <pc:sldMk cId="1260557933" sldId="419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5T11:20:59.061" v="30089" actId="20577"/>
          <ac:spMkLst>
            <pc:docMk/>
            <pc:sldMk cId="1260557933" sldId="419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5T11:24:45.528" v="30881" actId="20577"/>
        <pc:sldMkLst>
          <pc:docMk/>
          <pc:sldMk cId="1696518350" sldId="420"/>
        </pc:sldMkLst>
        <pc:spChg chg="mod">
          <ac:chgData name="Choi Gook Hyun" userId="dc934231d2df2385" providerId="LiveId" clId="{C1610DEC-81C9-4D3A-B97B-87FAEC4AE3E5}" dt="2022-06-25T11:21:17.329" v="30095"/>
          <ac:spMkLst>
            <pc:docMk/>
            <pc:sldMk cId="1696518350" sldId="420"/>
            <ac:spMk id="2" creationId="{B92F6F85-7EF1-F6C7-0AAE-DFFD4ABD18AB}"/>
          </ac:spMkLst>
        </pc:spChg>
        <pc:spChg chg="mod">
          <ac:chgData name="Choi Gook Hyun" userId="dc934231d2df2385" providerId="LiveId" clId="{C1610DEC-81C9-4D3A-B97B-87FAEC4AE3E5}" dt="2022-06-25T11:24:45.528" v="30881" actId="20577"/>
          <ac:spMkLst>
            <pc:docMk/>
            <pc:sldMk cId="1696518350" sldId="420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5T11:21:23.069" v="30103" actId="20577"/>
          <ac:spMkLst>
            <pc:docMk/>
            <pc:sldMk cId="1696518350" sldId="420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5T11:26:14.996" v="31165" actId="20577"/>
        <pc:sldMkLst>
          <pc:docMk/>
          <pc:sldMk cId="1307067477" sldId="421"/>
        </pc:sldMkLst>
        <pc:spChg chg="mod">
          <ac:chgData name="Choi Gook Hyun" userId="dc934231d2df2385" providerId="LiveId" clId="{C1610DEC-81C9-4D3A-B97B-87FAEC4AE3E5}" dt="2022-06-25T11:26:14.996" v="31165" actId="20577"/>
          <ac:spMkLst>
            <pc:docMk/>
            <pc:sldMk cId="1307067477" sldId="42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5T11:30:21.315" v="31400" actId="20577"/>
        <pc:sldMkLst>
          <pc:docMk/>
          <pc:sldMk cId="4046057045" sldId="422"/>
        </pc:sldMkLst>
        <pc:spChg chg="mod">
          <ac:chgData name="Choi Gook Hyun" userId="dc934231d2df2385" providerId="LiveId" clId="{C1610DEC-81C9-4D3A-B97B-87FAEC4AE3E5}" dt="2022-06-25T11:30:21.315" v="31400" actId="20577"/>
          <ac:spMkLst>
            <pc:docMk/>
            <pc:sldMk cId="4046057045" sldId="42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5T16:23:00.798" v="32083" actId="20577"/>
        <pc:sldMkLst>
          <pc:docMk/>
          <pc:sldMk cId="58628007" sldId="423"/>
        </pc:sldMkLst>
        <pc:spChg chg="mod">
          <ac:chgData name="Choi Gook Hyun" userId="dc934231d2df2385" providerId="LiveId" clId="{C1610DEC-81C9-4D3A-B97B-87FAEC4AE3E5}" dt="2022-06-25T16:23:00.798" v="32083" actId="20577"/>
          <ac:spMkLst>
            <pc:docMk/>
            <pc:sldMk cId="58628007" sldId="423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5T11:30:36.164" v="31427" actId="20577"/>
          <ac:spMkLst>
            <pc:docMk/>
            <pc:sldMk cId="58628007" sldId="423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5T16:26:58.957" v="32726" actId="20577"/>
        <pc:sldMkLst>
          <pc:docMk/>
          <pc:sldMk cId="2647651217" sldId="424"/>
        </pc:sldMkLst>
        <pc:spChg chg="mod">
          <ac:chgData name="Choi Gook Hyun" userId="dc934231d2df2385" providerId="LiveId" clId="{C1610DEC-81C9-4D3A-B97B-87FAEC4AE3E5}" dt="2022-06-25T16:26:58.957" v="32726" actId="20577"/>
          <ac:spMkLst>
            <pc:docMk/>
            <pc:sldMk cId="2647651217" sldId="424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5T16:29:49.956" v="33036" actId="27636"/>
        <pc:sldMkLst>
          <pc:docMk/>
          <pc:sldMk cId="401164534" sldId="425"/>
        </pc:sldMkLst>
        <pc:spChg chg="mod">
          <ac:chgData name="Choi Gook Hyun" userId="dc934231d2df2385" providerId="LiveId" clId="{C1610DEC-81C9-4D3A-B97B-87FAEC4AE3E5}" dt="2022-06-25T16:29:49.956" v="33036" actId="27636"/>
          <ac:spMkLst>
            <pc:docMk/>
            <pc:sldMk cId="401164534" sldId="425"/>
            <ac:spMk id="3" creationId="{9F099CE3-B144-3F4C-BEBB-BB398E012110}"/>
          </ac:spMkLst>
        </pc:spChg>
      </pc:sldChg>
      <pc:sldChg chg="modSp add mod ord">
        <pc:chgData name="Choi Gook Hyun" userId="dc934231d2df2385" providerId="LiveId" clId="{C1610DEC-81C9-4D3A-B97B-87FAEC4AE3E5}" dt="2022-06-26T09:22:17.358" v="34584" actId="27636"/>
        <pc:sldMkLst>
          <pc:docMk/>
          <pc:sldMk cId="2144532020" sldId="426"/>
        </pc:sldMkLst>
        <pc:spChg chg="mod">
          <ac:chgData name="Choi Gook Hyun" userId="dc934231d2df2385" providerId="LiveId" clId="{C1610DEC-81C9-4D3A-B97B-87FAEC4AE3E5}" dt="2022-06-26T09:22:17.358" v="34584" actId="27636"/>
          <ac:spMkLst>
            <pc:docMk/>
            <pc:sldMk cId="2144532020" sldId="426"/>
            <ac:spMk id="3" creationId="{9F099CE3-B144-3F4C-BEBB-BB398E012110}"/>
          </ac:spMkLst>
        </pc:spChg>
      </pc:sldChg>
      <pc:sldChg chg="modSp add mod ord">
        <pc:chgData name="Choi Gook Hyun" userId="dc934231d2df2385" providerId="LiveId" clId="{C1610DEC-81C9-4D3A-B97B-87FAEC4AE3E5}" dt="2022-06-26T08:03:04.398" v="34175" actId="313"/>
        <pc:sldMkLst>
          <pc:docMk/>
          <pc:sldMk cId="2388972733" sldId="427"/>
        </pc:sldMkLst>
        <pc:spChg chg="mod">
          <ac:chgData name="Choi Gook Hyun" userId="dc934231d2df2385" providerId="LiveId" clId="{C1610DEC-81C9-4D3A-B97B-87FAEC4AE3E5}" dt="2022-06-26T08:03:04.398" v="34175" actId="313"/>
          <ac:spMkLst>
            <pc:docMk/>
            <pc:sldMk cId="2388972733" sldId="427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5T17:41:21.791" v="33060" actId="2711"/>
        <pc:sldMkLst>
          <pc:docMk/>
          <pc:sldMk cId="1127773667" sldId="428"/>
        </pc:sldMkLst>
        <pc:spChg chg="mod">
          <ac:chgData name="Choi Gook Hyun" userId="dc934231d2df2385" providerId="LiveId" clId="{C1610DEC-81C9-4D3A-B97B-87FAEC4AE3E5}" dt="2022-06-25T17:41:21.791" v="33060" actId="2711"/>
          <ac:spMkLst>
            <pc:docMk/>
            <pc:sldMk cId="1127773667" sldId="42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5T17:41:29.373" v="33061" actId="2711"/>
        <pc:sldMkLst>
          <pc:docMk/>
          <pc:sldMk cId="2737913527" sldId="429"/>
        </pc:sldMkLst>
        <pc:spChg chg="mod">
          <ac:chgData name="Choi Gook Hyun" userId="dc934231d2df2385" providerId="LiveId" clId="{C1610DEC-81C9-4D3A-B97B-87FAEC4AE3E5}" dt="2022-06-25T17:41:29.373" v="33061" actId="2711"/>
          <ac:spMkLst>
            <pc:docMk/>
            <pc:sldMk cId="2737913527" sldId="429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5T17:41:33.852" v="33062" actId="2711"/>
        <pc:sldMkLst>
          <pc:docMk/>
          <pc:sldMk cId="65857795" sldId="430"/>
        </pc:sldMkLst>
        <pc:spChg chg="mod">
          <ac:chgData name="Choi Gook Hyun" userId="dc934231d2df2385" providerId="LiveId" clId="{C1610DEC-81C9-4D3A-B97B-87FAEC4AE3E5}" dt="2022-06-25T17:41:33.852" v="33062" actId="2711"/>
          <ac:spMkLst>
            <pc:docMk/>
            <pc:sldMk cId="65857795" sldId="430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5T17:41:40.377" v="33063" actId="2711"/>
        <pc:sldMkLst>
          <pc:docMk/>
          <pc:sldMk cId="2574932311" sldId="431"/>
        </pc:sldMkLst>
        <pc:spChg chg="mod">
          <ac:chgData name="Choi Gook Hyun" userId="dc934231d2df2385" providerId="LiveId" clId="{C1610DEC-81C9-4D3A-B97B-87FAEC4AE3E5}" dt="2022-06-25T17:41:40.377" v="33063" actId="2711"/>
          <ac:spMkLst>
            <pc:docMk/>
            <pc:sldMk cId="2574932311" sldId="43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5T17:41:46.561" v="33064" actId="2711"/>
        <pc:sldMkLst>
          <pc:docMk/>
          <pc:sldMk cId="1673677252" sldId="432"/>
        </pc:sldMkLst>
        <pc:spChg chg="mod">
          <ac:chgData name="Choi Gook Hyun" userId="dc934231d2df2385" providerId="LiveId" clId="{C1610DEC-81C9-4D3A-B97B-87FAEC4AE3E5}" dt="2022-06-25T17:41:46.561" v="33064" actId="2711"/>
          <ac:spMkLst>
            <pc:docMk/>
            <pc:sldMk cId="1673677252" sldId="43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09:24:02.086" v="34694" actId="948"/>
        <pc:sldMkLst>
          <pc:docMk/>
          <pc:sldMk cId="2966024078" sldId="433"/>
        </pc:sldMkLst>
        <pc:spChg chg="mod">
          <ac:chgData name="Choi Gook Hyun" userId="dc934231d2df2385" providerId="LiveId" clId="{C1610DEC-81C9-4D3A-B97B-87FAEC4AE3E5}" dt="2022-06-26T09:24:02.086" v="34694" actId="948"/>
          <ac:spMkLst>
            <pc:docMk/>
            <pc:sldMk cId="2966024078" sldId="433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05:01:42.439" v="33651" actId="20577"/>
        <pc:sldMkLst>
          <pc:docMk/>
          <pc:sldMk cId="3249268250" sldId="434"/>
        </pc:sldMkLst>
        <pc:spChg chg="mod">
          <ac:chgData name="Choi Gook Hyun" userId="dc934231d2df2385" providerId="LiveId" clId="{C1610DEC-81C9-4D3A-B97B-87FAEC4AE3E5}" dt="2022-06-26T05:01:42.439" v="33651" actId="20577"/>
          <ac:spMkLst>
            <pc:docMk/>
            <pc:sldMk cId="3249268250" sldId="434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08:46:30.734" v="34456" actId="313"/>
        <pc:sldMkLst>
          <pc:docMk/>
          <pc:sldMk cId="3466085436" sldId="435"/>
        </pc:sldMkLst>
        <pc:spChg chg="mod">
          <ac:chgData name="Choi Gook Hyun" userId="dc934231d2df2385" providerId="LiveId" clId="{C1610DEC-81C9-4D3A-B97B-87FAEC4AE3E5}" dt="2022-06-26T08:46:30.734" v="34456" actId="313"/>
          <ac:spMkLst>
            <pc:docMk/>
            <pc:sldMk cId="3466085436" sldId="435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08:09:16.441" v="34216" actId="20577"/>
          <ac:spMkLst>
            <pc:docMk/>
            <pc:sldMk cId="3466085436" sldId="435"/>
            <ac:spMk id="4" creationId="{D1BB159E-8406-AFD2-93AA-6CF20213CDE1}"/>
          </ac:spMkLst>
        </pc:spChg>
      </pc:sldChg>
      <pc:sldChg chg="modSp add mod ord">
        <pc:chgData name="Choi Gook Hyun" userId="dc934231d2df2385" providerId="LiveId" clId="{C1610DEC-81C9-4D3A-B97B-87FAEC4AE3E5}" dt="2022-06-26T08:55:20.258" v="34578" actId="20577"/>
        <pc:sldMkLst>
          <pc:docMk/>
          <pc:sldMk cId="3385553457" sldId="436"/>
        </pc:sldMkLst>
        <pc:spChg chg="mod">
          <ac:chgData name="Choi Gook Hyun" userId="dc934231d2df2385" providerId="LiveId" clId="{C1610DEC-81C9-4D3A-B97B-87FAEC4AE3E5}" dt="2022-06-26T08:55:20.258" v="34578" actId="20577"/>
          <ac:spMkLst>
            <pc:docMk/>
            <pc:sldMk cId="3385553457" sldId="436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09:23:43.666" v="34693" actId="948"/>
        <pc:sldMkLst>
          <pc:docMk/>
          <pc:sldMk cId="2738308127" sldId="437"/>
        </pc:sldMkLst>
        <pc:spChg chg="mod">
          <ac:chgData name="Choi Gook Hyun" userId="dc934231d2df2385" providerId="LiveId" clId="{C1610DEC-81C9-4D3A-B97B-87FAEC4AE3E5}" dt="2022-06-26T09:23:43.666" v="34693" actId="948"/>
          <ac:spMkLst>
            <pc:docMk/>
            <pc:sldMk cId="2738308127" sldId="437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09:47:48.793" v="34773" actId="20577"/>
        <pc:sldMkLst>
          <pc:docMk/>
          <pc:sldMk cId="3729926605" sldId="438"/>
        </pc:sldMkLst>
        <pc:spChg chg="mod">
          <ac:chgData name="Choi Gook Hyun" userId="dc934231d2df2385" providerId="LiveId" clId="{C1610DEC-81C9-4D3A-B97B-87FAEC4AE3E5}" dt="2022-06-26T09:47:48.793" v="34773" actId="20577"/>
          <ac:spMkLst>
            <pc:docMk/>
            <pc:sldMk cId="3729926605" sldId="43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09:49:02.750" v="34954" actId="20577"/>
        <pc:sldMkLst>
          <pc:docMk/>
          <pc:sldMk cId="282905775" sldId="439"/>
        </pc:sldMkLst>
        <pc:spChg chg="mod">
          <ac:chgData name="Choi Gook Hyun" userId="dc934231d2df2385" providerId="LiveId" clId="{C1610DEC-81C9-4D3A-B97B-87FAEC4AE3E5}" dt="2022-06-26T09:49:02.750" v="34954" actId="20577"/>
          <ac:spMkLst>
            <pc:docMk/>
            <pc:sldMk cId="282905775" sldId="439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09:53:24.470" v="35073" actId="20577"/>
        <pc:sldMkLst>
          <pc:docMk/>
          <pc:sldMk cId="3291570441" sldId="440"/>
        </pc:sldMkLst>
        <pc:spChg chg="mod">
          <ac:chgData name="Choi Gook Hyun" userId="dc934231d2df2385" providerId="LiveId" clId="{C1610DEC-81C9-4D3A-B97B-87FAEC4AE3E5}" dt="2022-06-26T09:53:24.470" v="35073" actId="20577"/>
          <ac:spMkLst>
            <pc:docMk/>
            <pc:sldMk cId="3291570441" sldId="440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0:04:34.025" v="35303" actId="20577"/>
        <pc:sldMkLst>
          <pc:docMk/>
          <pc:sldMk cId="716357670" sldId="441"/>
        </pc:sldMkLst>
        <pc:spChg chg="mod">
          <ac:chgData name="Choi Gook Hyun" userId="dc934231d2df2385" providerId="LiveId" clId="{C1610DEC-81C9-4D3A-B97B-87FAEC4AE3E5}" dt="2022-06-26T10:04:34.025" v="35303" actId="20577"/>
          <ac:spMkLst>
            <pc:docMk/>
            <pc:sldMk cId="716357670" sldId="44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0:10:15.192" v="35608" actId="20577"/>
        <pc:sldMkLst>
          <pc:docMk/>
          <pc:sldMk cId="433335779" sldId="442"/>
        </pc:sldMkLst>
        <pc:spChg chg="mod">
          <ac:chgData name="Choi Gook Hyun" userId="dc934231d2df2385" providerId="LiveId" clId="{C1610DEC-81C9-4D3A-B97B-87FAEC4AE3E5}" dt="2022-06-26T10:10:15.192" v="35608" actId="20577"/>
          <ac:spMkLst>
            <pc:docMk/>
            <pc:sldMk cId="433335779" sldId="44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0:11:34.764" v="35915" actId="20577"/>
        <pc:sldMkLst>
          <pc:docMk/>
          <pc:sldMk cId="4114961160" sldId="443"/>
        </pc:sldMkLst>
        <pc:spChg chg="mod">
          <ac:chgData name="Choi Gook Hyun" userId="dc934231d2df2385" providerId="LiveId" clId="{C1610DEC-81C9-4D3A-B97B-87FAEC4AE3E5}" dt="2022-06-26T10:11:34.764" v="35915" actId="20577"/>
          <ac:spMkLst>
            <pc:docMk/>
            <pc:sldMk cId="4114961160" sldId="443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0:13:15.023" v="36080" actId="20577"/>
        <pc:sldMkLst>
          <pc:docMk/>
          <pc:sldMk cId="2510747530" sldId="444"/>
        </pc:sldMkLst>
        <pc:spChg chg="mod">
          <ac:chgData name="Choi Gook Hyun" userId="dc934231d2df2385" providerId="LiveId" clId="{C1610DEC-81C9-4D3A-B97B-87FAEC4AE3E5}" dt="2022-06-26T10:13:15.023" v="36080" actId="20577"/>
          <ac:spMkLst>
            <pc:docMk/>
            <pc:sldMk cId="2510747530" sldId="444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2:32:14.314" v="36345" actId="20577"/>
        <pc:sldMkLst>
          <pc:docMk/>
          <pc:sldMk cId="2055860460" sldId="445"/>
        </pc:sldMkLst>
        <pc:spChg chg="mod">
          <ac:chgData name="Choi Gook Hyun" userId="dc934231d2df2385" providerId="LiveId" clId="{C1610DEC-81C9-4D3A-B97B-87FAEC4AE3E5}" dt="2022-06-26T12:32:14.314" v="36345" actId="20577"/>
          <ac:spMkLst>
            <pc:docMk/>
            <pc:sldMk cId="2055860460" sldId="445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2:26:20.086" v="36102" actId="20577"/>
          <ac:spMkLst>
            <pc:docMk/>
            <pc:sldMk cId="2055860460" sldId="445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2:36:08.888" v="36617" actId="20577"/>
        <pc:sldMkLst>
          <pc:docMk/>
          <pc:sldMk cId="3808051721" sldId="446"/>
        </pc:sldMkLst>
        <pc:spChg chg="mod">
          <ac:chgData name="Choi Gook Hyun" userId="dc934231d2df2385" providerId="LiveId" clId="{C1610DEC-81C9-4D3A-B97B-87FAEC4AE3E5}" dt="2022-06-26T12:36:08.888" v="36617" actId="20577"/>
          <ac:spMkLst>
            <pc:docMk/>
            <pc:sldMk cId="3808051721" sldId="446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2:32:41.494" v="36357" actId="20577"/>
          <ac:spMkLst>
            <pc:docMk/>
            <pc:sldMk cId="3808051721" sldId="446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2:39:24.292" v="37009" actId="20577"/>
        <pc:sldMkLst>
          <pc:docMk/>
          <pc:sldMk cId="1451178182" sldId="447"/>
        </pc:sldMkLst>
        <pc:spChg chg="mod">
          <ac:chgData name="Choi Gook Hyun" userId="dc934231d2df2385" providerId="LiveId" clId="{C1610DEC-81C9-4D3A-B97B-87FAEC4AE3E5}" dt="2022-06-26T12:38:10.458" v="36661" actId="20577"/>
          <ac:spMkLst>
            <pc:docMk/>
            <pc:sldMk cId="1451178182" sldId="447"/>
            <ac:spMk id="2" creationId="{B92F6F85-7EF1-F6C7-0AAE-DFFD4ABD18AB}"/>
          </ac:spMkLst>
        </pc:spChg>
        <pc:spChg chg="mod">
          <ac:chgData name="Choi Gook Hyun" userId="dc934231d2df2385" providerId="LiveId" clId="{C1610DEC-81C9-4D3A-B97B-87FAEC4AE3E5}" dt="2022-06-26T12:39:24.292" v="37009" actId="20577"/>
          <ac:spMkLst>
            <pc:docMk/>
            <pc:sldMk cId="1451178182" sldId="447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2:38:13.860" v="36671" actId="20577"/>
          <ac:spMkLst>
            <pc:docMk/>
            <pc:sldMk cId="1451178182" sldId="447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2:41:42.641" v="37529" actId="20577"/>
        <pc:sldMkLst>
          <pc:docMk/>
          <pc:sldMk cId="2045003421" sldId="448"/>
        </pc:sldMkLst>
        <pc:spChg chg="mod">
          <ac:chgData name="Choi Gook Hyun" userId="dc934231d2df2385" providerId="LiveId" clId="{C1610DEC-81C9-4D3A-B97B-87FAEC4AE3E5}" dt="2022-06-26T12:41:42.641" v="37529" actId="20577"/>
          <ac:spMkLst>
            <pc:docMk/>
            <pc:sldMk cId="2045003421" sldId="44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2:43:40.124" v="37867" actId="20577"/>
        <pc:sldMkLst>
          <pc:docMk/>
          <pc:sldMk cId="1255824518" sldId="449"/>
        </pc:sldMkLst>
        <pc:spChg chg="mod">
          <ac:chgData name="Choi Gook Hyun" userId="dc934231d2df2385" providerId="LiveId" clId="{C1610DEC-81C9-4D3A-B97B-87FAEC4AE3E5}" dt="2022-06-26T12:43:40.124" v="37867" actId="20577"/>
          <ac:spMkLst>
            <pc:docMk/>
            <pc:sldMk cId="1255824518" sldId="449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2:41:59.923" v="37546" actId="20577"/>
          <ac:spMkLst>
            <pc:docMk/>
            <pc:sldMk cId="1255824518" sldId="449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4:36:13.176" v="38181" actId="20577"/>
        <pc:sldMkLst>
          <pc:docMk/>
          <pc:sldMk cId="865386144" sldId="450"/>
        </pc:sldMkLst>
        <pc:spChg chg="mod">
          <ac:chgData name="Choi Gook Hyun" userId="dc934231d2df2385" providerId="LiveId" clId="{C1610DEC-81C9-4D3A-B97B-87FAEC4AE3E5}" dt="2022-06-26T14:36:13.176" v="38181" actId="20577"/>
          <ac:spMkLst>
            <pc:docMk/>
            <pc:sldMk cId="865386144" sldId="450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4:37:48.469" v="38542" actId="12"/>
        <pc:sldMkLst>
          <pc:docMk/>
          <pc:sldMk cId="1335379246" sldId="451"/>
        </pc:sldMkLst>
        <pc:spChg chg="mod">
          <ac:chgData name="Choi Gook Hyun" userId="dc934231d2df2385" providerId="LiveId" clId="{C1610DEC-81C9-4D3A-B97B-87FAEC4AE3E5}" dt="2022-06-26T14:37:48.469" v="38542" actId="12"/>
          <ac:spMkLst>
            <pc:docMk/>
            <pc:sldMk cId="1335379246" sldId="451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4:36:27.164" v="38200" actId="20577"/>
          <ac:spMkLst>
            <pc:docMk/>
            <pc:sldMk cId="1335379246" sldId="451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4:37:44.096" v="38541" actId="12"/>
        <pc:sldMkLst>
          <pc:docMk/>
          <pc:sldMk cId="3470777323" sldId="452"/>
        </pc:sldMkLst>
        <pc:spChg chg="mod">
          <ac:chgData name="Choi Gook Hyun" userId="dc934231d2df2385" providerId="LiveId" clId="{C1610DEC-81C9-4D3A-B97B-87FAEC4AE3E5}" dt="2022-06-26T14:37:44.096" v="38541" actId="12"/>
          <ac:spMkLst>
            <pc:docMk/>
            <pc:sldMk cId="3470777323" sldId="45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4:39:46.241" v="38974" actId="20577"/>
        <pc:sldMkLst>
          <pc:docMk/>
          <pc:sldMk cId="2786089449" sldId="453"/>
        </pc:sldMkLst>
        <pc:spChg chg="mod">
          <ac:chgData name="Choi Gook Hyun" userId="dc934231d2df2385" providerId="LiveId" clId="{C1610DEC-81C9-4D3A-B97B-87FAEC4AE3E5}" dt="2022-06-26T14:39:46.241" v="38974" actId="20577"/>
          <ac:spMkLst>
            <pc:docMk/>
            <pc:sldMk cId="2786089449" sldId="453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4:41:16.734" v="39436" actId="20577"/>
        <pc:sldMkLst>
          <pc:docMk/>
          <pc:sldMk cId="3084489626" sldId="454"/>
        </pc:sldMkLst>
        <pc:spChg chg="mod">
          <ac:chgData name="Choi Gook Hyun" userId="dc934231d2df2385" providerId="LiveId" clId="{C1610DEC-81C9-4D3A-B97B-87FAEC4AE3E5}" dt="2022-06-26T14:41:16.734" v="39436" actId="20577"/>
          <ac:spMkLst>
            <pc:docMk/>
            <pc:sldMk cId="3084489626" sldId="454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4:42:20.545" v="39652" actId="20577"/>
        <pc:sldMkLst>
          <pc:docMk/>
          <pc:sldMk cId="210984616" sldId="455"/>
        </pc:sldMkLst>
        <pc:spChg chg="mod">
          <ac:chgData name="Choi Gook Hyun" userId="dc934231d2df2385" providerId="LiveId" clId="{C1610DEC-81C9-4D3A-B97B-87FAEC4AE3E5}" dt="2022-06-26T14:42:20.545" v="39652" actId="20577"/>
          <ac:spMkLst>
            <pc:docMk/>
            <pc:sldMk cId="210984616" sldId="455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4:52:18.942" v="40024" actId="20577"/>
        <pc:sldMkLst>
          <pc:docMk/>
          <pc:sldMk cId="10576083" sldId="456"/>
        </pc:sldMkLst>
        <pc:spChg chg="mod">
          <ac:chgData name="Choi Gook Hyun" userId="dc934231d2df2385" providerId="LiveId" clId="{C1610DEC-81C9-4D3A-B97B-87FAEC4AE3E5}" dt="2022-06-26T14:52:18.942" v="40024" actId="20577"/>
          <ac:spMkLst>
            <pc:docMk/>
            <pc:sldMk cId="10576083" sldId="456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4:42:40.682" v="39670" actId="20577"/>
          <ac:spMkLst>
            <pc:docMk/>
            <pc:sldMk cId="10576083" sldId="456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4:55:17.501" v="40377" actId="20577"/>
        <pc:sldMkLst>
          <pc:docMk/>
          <pc:sldMk cId="3703097063" sldId="457"/>
        </pc:sldMkLst>
        <pc:spChg chg="mod">
          <ac:chgData name="Choi Gook Hyun" userId="dc934231d2df2385" providerId="LiveId" clId="{C1610DEC-81C9-4D3A-B97B-87FAEC4AE3E5}" dt="2022-06-26T14:55:17.501" v="40377" actId="20577"/>
          <ac:spMkLst>
            <pc:docMk/>
            <pc:sldMk cId="3703097063" sldId="457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4:57:31.714" v="40601" actId="20577"/>
        <pc:sldMkLst>
          <pc:docMk/>
          <pc:sldMk cId="1844411011" sldId="458"/>
        </pc:sldMkLst>
        <pc:spChg chg="mod">
          <ac:chgData name="Choi Gook Hyun" userId="dc934231d2df2385" providerId="LiveId" clId="{C1610DEC-81C9-4D3A-B97B-87FAEC4AE3E5}" dt="2022-06-26T14:57:31.714" v="40601" actId="20577"/>
          <ac:spMkLst>
            <pc:docMk/>
            <pc:sldMk cId="1844411011" sldId="45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5:03:00.723" v="41195" actId="20577"/>
        <pc:sldMkLst>
          <pc:docMk/>
          <pc:sldMk cId="1634281910" sldId="459"/>
        </pc:sldMkLst>
        <pc:spChg chg="mod">
          <ac:chgData name="Choi Gook Hyun" userId="dc934231d2df2385" providerId="LiveId" clId="{C1610DEC-81C9-4D3A-B97B-87FAEC4AE3E5}" dt="2022-06-26T15:03:00.723" v="41195" actId="20577"/>
          <ac:spMkLst>
            <pc:docMk/>
            <pc:sldMk cId="1634281910" sldId="459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5:00:59.024" v="40627" actId="20577"/>
          <ac:spMkLst>
            <pc:docMk/>
            <pc:sldMk cId="1634281910" sldId="459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5:05:58.099" v="41339" actId="20577"/>
        <pc:sldMkLst>
          <pc:docMk/>
          <pc:sldMk cId="2121023581" sldId="460"/>
        </pc:sldMkLst>
        <pc:spChg chg="mod">
          <ac:chgData name="Choi Gook Hyun" userId="dc934231d2df2385" providerId="LiveId" clId="{C1610DEC-81C9-4D3A-B97B-87FAEC4AE3E5}" dt="2022-06-26T15:05:58.099" v="41339" actId="20577"/>
          <ac:spMkLst>
            <pc:docMk/>
            <pc:sldMk cId="2121023581" sldId="460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5:09:39.610" v="41480" actId="20577"/>
        <pc:sldMkLst>
          <pc:docMk/>
          <pc:sldMk cId="1753862170" sldId="461"/>
        </pc:sldMkLst>
        <pc:spChg chg="mod">
          <ac:chgData name="Choi Gook Hyun" userId="dc934231d2df2385" providerId="LiveId" clId="{C1610DEC-81C9-4D3A-B97B-87FAEC4AE3E5}" dt="2022-06-26T15:09:39.610" v="41480" actId="20577"/>
          <ac:spMkLst>
            <pc:docMk/>
            <pc:sldMk cId="1753862170" sldId="46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5:11:23.400" v="41642"/>
        <pc:sldMkLst>
          <pc:docMk/>
          <pc:sldMk cId="3015145776" sldId="462"/>
        </pc:sldMkLst>
        <pc:spChg chg="mod">
          <ac:chgData name="Choi Gook Hyun" userId="dc934231d2df2385" providerId="LiveId" clId="{C1610DEC-81C9-4D3A-B97B-87FAEC4AE3E5}" dt="2022-06-26T15:11:23.400" v="41642"/>
          <ac:spMkLst>
            <pc:docMk/>
            <pc:sldMk cId="3015145776" sldId="46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5:35:03.276" v="41935" actId="20577"/>
        <pc:sldMkLst>
          <pc:docMk/>
          <pc:sldMk cId="814878980" sldId="463"/>
        </pc:sldMkLst>
        <pc:spChg chg="mod">
          <ac:chgData name="Choi Gook Hyun" userId="dc934231d2df2385" providerId="LiveId" clId="{C1610DEC-81C9-4D3A-B97B-87FAEC4AE3E5}" dt="2022-06-26T15:35:03.276" v="41935" actId="20577"/>
          <ac:spMkLst>
            <pc:docMk/>
            <pc:sldMk cId="814878980" sldId="463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5:37:29.696" v="42420" actId="20577"/>
        <pc:sldMkLst>
          <pc:docMk/>
          <pc:sldMk cId="1690559194" sldId="464"/>
        </pc:sldMkLst>
        <pc:spChg chg="mod">
          <ac:chgData name="Choi Gook Hyun" userId="dc934231d2df2385" providerId="LiveId" clId="{C1610DEC-81C9-4D3A-B97B-87FAEC4AE3E5}" dt="2022-06-26T15:37:29.696" v="42420" actId="20577"/>
          <ac:spMkLst>
            <pc:docMk/>
            <pc:sldMk cId="1690559194" sldId="464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5:47:55.706" v="43036" actId="20577"/>
        <pc:sldMkLst>
          <pc:docMk/>
          <pc:sldMk cId="2214268193" sldId="465"/>
        </pc:sldMkLst>
        <pc:spChg chg="mod">
          <ac:chgData name="Choi Gook Hyun" userId="dc934231d2df2385" providerId="LiveId" clId="{C1610DEC-81C9-4D3A-B97B-87FAEC4AE3E5}" dt="2022-06-26T15:47:55.706" v="43036" actId="20577"/>
          <ac:spMkLst>
            <pc:docMk/>
            <pc:sldMk cId="2214268193" sldId="465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5:49:35.830" v="43173" actId="20577"/>
        <pc:sldMkLst>
          <pc:docMk/>
          <pc:sldMk cId="499579027" sldId="466"/>
        </pc:sldMkLst>
        <pc:spChg chg="mod">
          <ac:chgData name="Choi Gook Hyun" userId="dc934231d2df2385" providerId="LiveId" clId="{C1610DEC-81C9-4D3A-B97B-87FAEC4AE3E5}" dt="2022-06-26T15:49:35.830" v="43173" actId="20577"/>
          <ac:spMkLst>
            <pc:docMk/>
            <pc:sldMk cId="499579027" sldId="466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5:50:10.880" v="43224" actId="20577"/>
        <pc:sldMkLst>
          <pc:docMk/>
          <pc:sldMk cId="1104785940" sldId="467"/>
        </pc:sldMkLst>
        <pc:spChg chg="mod">
          <ac:chgData name="Choi Gook Hyun" userId="dc934231d2df2385" providerId="LiveId" clId="{C1610DEC-81C9-4D3A-B97B-87FAEC4AE3E5}" dt="2022-06-26T15:50:10.880" v="43224" actId="20577"/>
          <ac:spMkLst>
            <pc:docMk/>
            <pc:sldMk cId="1104785940" sldId="467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5:50:23.491" v="43229" actId="20577"/>
        <pc:sldMkLst>
          <pc:docMk/>
          <pc:sldMk cId="824585084" sldId="468"/>
        </pc:sldMkLst>
        <pc:spChg chg="mod">
          <ac:chgData name="Choi Gook Hyun" userId="dc934231d2df2385" providerId="LiveId" clId="{C1610DEC-81C9-4D3A-B97B-87FAEC4AE3E5}" dt="2022-06-26T15:50:23.491" v="43229" actId="20577"/>
          <ac:spMkLst>
            <pc:docMk/>
            <pc:sldMk cId="824585084" sldId="46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6:03:30.844" v="43570" actId="20577"/>
        <pc:sldMkLst>
          <pc:docMk/>
          <pc:sldMk cId="561978149" sldId="469"/>
        </pc:sldMkLst>
        <pc:spChg chg="mod">
          <ac:chgData name="Choi Gook Hyun" userId="dc934231d2df2385" providerId="LiveId" clId="{C1610DEC-81C9-4D3A-B97B-87FAEC4AE3E5}" dt="2022-06-26T16:03:30.844" v="43570" actId="20577"/>
          <ac:spMkLst>
            <pc:docMk/>
            <pc:sldMk cId="561978149" sldId="469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5:55:25.773" v="43254" actId="20577"/>
          <ac:spMkLst>
            <pc:docMk/>
            <pc:sldMk cId="561978149" sldId="469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6:08:07.866" v="43700" actId="20577"/>
        <pc:sldMkLst>
          <pc:docMk/>
          <pc:sldMk cId="2897085546" sldId="470"/>
        </pc:sldMkLst>
        <pc:spChg chg="mod">
          <ac:chgData name="Choi Gook Hyun" userId="dc934231d2df2385" providerId="LiveId" clId="{C1610DEC-81C9-4D3A-B97B-87FAEC4AE3E5}" dt="2022-06-26T16:08:07.866" v="43700" actId="20577"/>
          <ac:spMkLst>
            <pc:docMk/>
            <pc:sldMk cId="2897085546" sldId="470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8T15:47:43.695" v="63463" actId="20577"/>
        <pc:sldMkLst>
          <pc:docMk/>
          <pc:sldMk cId="2585304404" sldId="471"/>
        </pc:sldMkLst>
        <pc:spChg chg="mod">
          <ac:chgData name="Choi Gook Hyun" userId="dc934231d2df2385" providerId="LiveId" clId="{C1610DEC-81C9-4D3A-B97B-87FAEC4AE3E5}" dt="2022-06-28T15:47:43.695" v="63463" actId="20577"/>
          <ac:spMkLst>
            <pc:docMk/>
            <pc:sldMk cId="2585304404" sldId="47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6:12:38.617" v="44495" actId="20577"/>
        <pc:sldMkLst>
          <pc:docMk/>
          <pc:sldMk cId="269865781" sldId="472"/>
        </pc:sldMkLst>
        <pc:spChg chg="mod">
          <ac:chgData name="Choi Gook Hyun" userId="dc934231d2df2385" providerId="LiveId" clId="{C1610DEC-81C9-4D3A-B97B-87FAEC4AE3E5}" dt="2022-06-26T16:12:38.617" v="44495" actId="20577"/>
          <ac:spMkLst>
            <pc:docMk/>
            <pc:sldMk cId="269865781" sldId="47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6:15:10.144" v="44943" actId="20577"/>
        <pc:sldMkLst>
          <pc:docMk/>
          <pc:sldMk cId="569556399" sldId="473"/>
        </pc:sldMkLst>
        <pc:spChg chg="mod">
          <ac:chgData name="Choi Gook Hyun" userId="dc934231d2df2385" providerId="LiveId" clId="{C1610DEC-81C9-4D3A-B97B-87FAEC4AE3E5}" dt="2022-06-26T16:15:10.144" v="44943" actId="20577"/>
          <ac:spMkLst>
            <pc:docMk/>
            <pc:sldMk cId="569556399" sldId="473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6:13:34.797" v="44548" actId="20577"/>
          <ac:spMkLst>
            <pc:docMk/>
            <pc:sldMk cId="569556399" sldId="473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6:17:36.730" v="45193" actId="20577"/>
        <pc:sldMkLst>
          <pc:docMk/>
          <pc:sldMk cId="3659382151" sldId="474"/>
        </pc:sldMkLst>
        <pc:spChg chg="mod">
          <ac:chgData name="Choi Gook Hyun" userId="dc934231d2df2385" providerId="LiveId" clId="{C1610DEC-81C9-4D3A-B97B-87FAEC4AE3E5}" dt="2022-06-26T16:17:36.730" v="45193" actId="20577"/>
          <ac:spMkLst>
            <pc:docMk/>
            <pc:sldMk cId="3659382151" sldId="474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6:21:45.039" v="45739" actId="20577"/>
        <pc:sldMkLst>
          <pc:docMk/>
          <pc:sldMk cId="2326619671" sldId="475"/>
        </pc:sldMkLst>
        <pc:spChg chg="mod">
          <ac:chgData name="Choi Gook Hyun" userId="dc934231d2df2385" providerId="LiveId" clId="{C1610DEC-81C9-4D3A-B97B-87FAEC4AE3E5}" dt="2022-06-26T16:21:45.039" v="45739" actId="20577"/>
          <ac:spMkLst>
            <pc:docMk/>
            <pc:sldMk cId="2326619671" sldId="475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6:19:01.231" v="45223" actId="20577"/>
          <ac:spMkLst>
            <pc:docMk/>
            <pc:sldMk cId="2326619671" sldId="475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6:34:21.726" v="46203" actId="20577"/>
        <pc:sldMkLst>
          <pc:docMk/>
          <pc:sldMk cId="3225052493" sldId="476"/>
        </pc:sldMkLst>
        <pc:spChg chg="mod">
          <ac:chgData name="Choi Gook Hyun" userId="dc934231d2df2385" providerId="LiveId" clId="{C1610DEC-81C9-4D3A-B97B-87FAEC4AE3E5}" dt="2022-06-26T16:23:51.455" v="45912" actId="20577"/>
          <ac:spMkLst>
            <pc:docMk/>
            <pc:sldMk cId="3225052493" sldId="476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6:34:21.726" v="46203" actId="20577"/>
          <ac:spMkLst>
            <pc:docMk/>
            <pc:sldMk cId="3225052493" sldId="476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6:34:15.877" v="46194" actId="20577"/>
        <pc:sldMkLst>
          <pc:docMk/>
          <pc:sldMk cId="546855986" sldId="477"/>
        </pc:sldMkLst>
        <pc:spChg chg="mod">
          <ac:chgData name="Choi Gook Hyun" userId="dc934231d2df2385" providerId="LiveId" clId="{C1610DEC-81C9-4D3A-B97B-87FAEC4AE3E5}" dt="2022-06-26T16:33:39.276" v="46180"/>
          <ac:spMkLst>
            <pc:docMk/>
            <pc:sldMk cId="546855986" sldId="477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6:34:15.877" v="46194" actId="20577"/>
          <ac:spMkLst>
            <pc:docMk/>
            <pc:sldMk cId="546855986" sldId="477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6:39:10.097" v="46628" actId="20577"/>
        <pc:sldMkLst>
          <pc:docMk/>
          <pc:sldMk cId="3388365359" sldId="478"/>
        </pc:sldMkLst>
        <pc:spChg chg="mod">
          <ac:chgData name="Choi Gook Hyun" userId="dc934231d2df2385" providerId="LiveId" clId="{C1610DEC-81C9-4D3A-B97B-87FAEC4AE3E5}" dt="2022-06-26T16:39:10.097" v="46628" actId="20577"/>
          <ac:spMkLst>
            <pc:docMk/>
            <pc:sldMk cId="3388365359" sldId="478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6:34:48.016" v="46225" actId="20577"/>
          <ac:spMkLst>
            <pc:docMk/>
            <pc:sldMk cId="3388365359" sldId="478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6:40:34.021" v="46912" actId="20577"/>
        <pc:sldMkLst>
          <pc:docMk/>
          <pc:sldMk cId="2479400576" sldId="479"/>
        </pc:sldMkLst>
        <pc:spChg chg="mod">
          <ac:chgData name="Choi Gook Hyun" userId="dc934231d2df2385" providerId="LiveId" clId="{C1610DEC-81C9-4D3A-B97B-87FAEC4AE3E5}" dt="2022-06-26T16:40:34.021" v="46912" actId="20577"/>
          <ac:spMkLst>
            <pc:docMk/>
            <pc:sldMk cId="2479400576" sldId="479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6:39:23.753" v="46652" actId="20577"/>
          <ac:spMkLst>
            <pc:docMk/>
            <pc:sldMk cId="2479400576" sldId="479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7:05:50.894" v="48694" actId="20577"/>
        <pc:sldMkLst>
          <pc:docMk/>
          <pc:sldMk cId="2705692558" sldId="480"/>
        </pc:sldMkLst>
        <pc:spChg chg="mod">
          <ac:chgData name="Choi Gook Hyun" userId="dc934231d2df2385" providerId="LiveId" clId="{C1610DEC-81C9-4D3A-B97B-87FAEC4AE3E5}" dt="2022-06-26T17:05:21.046" v="48680" actId="20577"/>
          <ac:spMkLst>
            <pc:docMk/>
            <pc:sldMk cId="2705692558" sldId="480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7:05:50.894" v="48694" actId="20577"/>
          <ac:spMkLst>
            <pc:docMk/>
            <pc:sldMk cId="2705692558" sldId="480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7:20:53.917" v="48954" actId="20577"/>
        <pc:sldMkLst>
          <pc:docMk/>
          <pc:sldMk cId="935458761" sldId="481"/>
        </pc:sldMkLst>
        <pc:spChg chg="mod">
          <ac:chgData name="Choi Gook Hyun" userId="dc934231d2df2385" providerId="LiveId" clId="{C1610DEC-81C9-4D3A-B97B-87FAEC4AE3E5}" dt="2022-06-26T17:20:53.917" v="48954" actId="20577"/>
          <ac:spMkLst>
            <pc:docMk/>
            <pc:sldMk cId="935458761" sldId="481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6:43:24.594" v="46968" actId="20577"/>
          <ac:spMkLst>
            <pc:docMk/>
            <pc:sldMk cId="935458761" sldId="481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7:22:32.075" v="49028" actId="20577"/>
        <pc:sldMkLst>
          <pc:docMk/>
          <pc:sldMk cId="2011488540" sldId="482"/>
        </pc:sldMkLst>
        <pc:spChg chg="mod">
          <ac:chgData name="Choi Gook Hyun" userId="dc934231d2df2385" providerId="LiveId" clId="{C1610DEC-81C9-4D3A-B97B-87FAEC4AE3E5}" dt="2022-06-26T17:22:32.075" v="49028" actId="20577"/>
          <ac:spMkLst>
            <pc:docMk/>
            <pc:sldMk cId="2011488540" sldId="482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6:44:12.699" v="46999" actId="20577"/>
          <ac:spMkLst>
            <pc:docMk/>
            <pc:sldMk cId="2011488540" sldId="482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7:26:21.190" v="49171" actId="20577"/>
        <pc:sldMkLst>
          <pc:docMk/>
          <pc:sldMk cId="3582326539" sldId="483"/>
        </pc:sldMkLst>
        <pc:spChg chg="mod">
          <ac:chgData name="Choi Gook Hyun" userId="dc934231d2df2385" providerId="LiveId" clId="{C1610DEC-81C9-4D3A-B97B-87FAEC4AE3E5}" dt="2022-06-26T17:26:21.190" v="49171" actId="20577"/>
          <ac:spMkLst>
            <pc:docMk/>
            <pc:sldMk cId="3582326539" sldId="483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6:44:30.732" v="47042" actId="20577"/>
          <ac:spMkLst>
            <pc:docMk/>
            <pc:sldMk cId="3582326539" sldId="483"/>
            <ac:spMk id="4" creationId="{D1BB159E-8406-AFD2-93AA-6CF20213CDE1}"/>
          </ac:spMkLst>
        </pc:spChg>
      </pc:sldChg>
      <pc:sldChg chg="modSp add del mod">
        <pc:chgData name="Choi Gook Hyun" userId="dc934231d2df2385" providerId="LiveId" clId="{C1610DEC-81C9-4D3A-B97B-87FAEC4AE3E5}" dt="2022-06-26T18:01:03.171" v="49630" actId="47"/>
        <pc:sldMkLst>
          <pc:docMk/>
          <pc:sldMk cId="2079883357" sldId="484"/>
        </pc:sldMkLst>
        <pc:spChg chg="mod">
          <ac:chgData name="Choi Gook Hyun" userId="dc934231d2df2385" providerId="LiveId" clId="{C1610DEC-81C9-4D3A-B97B-87FAEC4AE3E5}" dt="2022-06-26T16:44:59.288" v="47097" actId="20577"/>
          <ac:spMkLst>
            <pc:docMk/>
            <pc:sldMk cId="2079883357" sldId="484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8:08:41.719" v="50099" actId="20577"/>
        <pc:sldMkLst>
          <pc:docMk/>
          <pc:sldMk cId="2318831596" sldId="485"/>
        </pc:sldMkLst>
        <pc:spChg chg="mod">
          <ac:chgData name="Choi Gook Hyun" userId="dc934231d2df2385" providerId="LiveId" clId="{C1610DEC-81C9-4D3A-B97B-87FAEC4AE3E5}" dt="2022-06-26T18:08:41.719" v="50099" actId="20577"/>
          <ac:spMkLst>
            <pc:docMk/>
            <pc:sldMk cId="2318831596" sldId="485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6:45:16.838" v="47125" actId="20577"/>
          <ac:spMkLst>
            <pc:docMk/>
            <pc:sldMk cId="2318831596" sldId="485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7T06:22:42.877" v="54334" actId="20577"/>
        <pc:sldMkLst>
          <pc:docMk/>
          <pc:sldMk cId="1907898154" sldId="486"/>
        </pc:sldMkLst>
        <pc:spChg chg="mod">
          <ac:chgData name="Choi Gook Hyun" userId="dc934231d2df2385" providerId="LiveId" clId="{C1610DEC-81C9-4D3A-B97B-87FAEC4AE3E5}" dt="2022-06-27T06:22:42.877" v="54334" actId="20577"/>
          <ac:spMkLst>
            <pc:docMk/>
            <pc:sldMk cId="1907898154" sldId="486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6:46:28.478" v="47164" actId="20577"/>
          <ac:spMkLst>
            <pc:docMk/>
            <pc:sldMk cId="1907898154" sldId="486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6:48:19.737" v="47491" actId="20577"/>
        <pc:sldMkLst>
          <pc:docMk/>
          <pc:sldMk cId="3981639845" sldId="487"/>
        </pc:sldMkLst>
        <pc:spChg chg="mod">
          <ac:chgData name="Choi Gook Hyun" userId="dc934231d2df2385" providerId="LiveId" clId="{C1610DEC-81C9-4D3A-B97B-87FAEC4AE3E5}" dt="2022-06-26T16:48:19.737" v="47491" actId="20577"/>
          <ac:spMkLst>
            <pc:docMk/>
            <pc:sldMk cId="3981639845" sldId="487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6:46:36.902" v="47186" actId="20577"/>
          <ac:spMkLst>
            <pc:docMk/>
            <pc:sldMk cId="3981639845" sldId="487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6:49:13.545" v="47584" actId="20577"/>
        <pc:sldMkLst>
          <pc:docMk/>
          <pc:sldMk cId="3713288364" sldId="488"/>
        </pc:sldMkLst>
        <pc:spChg chg="mod">
          <ac:chgData name="Choi Gook Hyun" userId="dc934231d2df2385" providerId="LiveId" clId="{C1610DEC-81C9-4D3A-B97B-87FAEC4AE3E5}" dt="2022-06-26T16:49:13.545" v="47584" actId="20577"/>
          <ac:spMkLst>
            <pc:docMk/>
            <pc:sldMk cId="3713288364" sldId="48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6:51:08.216" v="47718" actId="20577"/>
        <pc:sldMkLst>
          <pc:docMk/>
          <pc:sldMk cId="2321431277" sldId="489"/>
        </pc:sldMkLst>
        <pc:spChg chg="mod">
          <ac:chgData name="Choi Gook Hyun" userId="dc934231d2df2385" providerId="LiveId" clId="{C1610DEC-81C9-4D3A-B97B-87FAEC4AE3E5}" dt="2022-06-26T16:51:08.216" v="47718" actId="20577"/>
          <ac:spMkLst>
            <pc:docMk/>
            <pc:sldMk cId="2321431277" sldId="489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6:52:08.630" v="47745" actId="20577"/>
        <pc:sldMkLst>
          <pc:docMk/>
          <pc:sldMk cId="3762951174" sldId="490"/>
        </pc:sldMkLst>
        <pc:spChg chg="mod">
          <ac:chgData name="Choi Gook Hyun" userId="dc934231d2df2385" providerId="LiveId" clId="{C1610DEC-81C9-4D3A-B97B-87FAEC4AE3E5}" dt="2022-06-26T16:52:08.630" v="47745" actId="20577"/>
          <ac:spMkLst>
            <pc:docMk/>
            <pc:sldMk cId="3762951174" sldId="490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6:53:20.404" v="47895" actId="20577"/>
        <pc:sldMkLst>
          <pc:docMk/>
          <pc:sldMk cId="910094862" sldId="491"/>
        </pc:sldMkLst>
        <pc:spChg chg="mod">
          <ac:chgData name="Choi Gook Hyun" userId="dc934231d2df2385" providerId="LiveId" clId="{C1610DEC-81C9-4D3A-B97B-87FAEC4AE3E5}" dt="2022-06-26T16:53:20.404" v="47895" actId="20577"/>
          <ac:spMkLst>
            <pc:docMk/>
            <pc:sldMk cId="910094862" sldId="49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6:57:23.010" v="48300" actId="20577"/>
        <pc:sldMkLst>
          <pc:docMk/>
          <pc:sldMk cId="3155439704" sldId="492"/>
        </pc:sldMkLst>
        <pc:spChg chg="mod">
          <ac:chgData name="Choi Gook Hyun" userId="dc934231d2df2385" providerId="LiveId" clId="{C1610DEC-81C9-4D3A-B97B-87FAEC4AE3E5}" dt="2022-06-26T16:57:23.010" v="48300" actId="20577"/>
          <ac:spMkLst>
            <pc:docMk/>
            <pc:sldMk cId="3155439704" sldId="49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7:07:19.035" v="48806" actId="20577"/>
        <pc:sldMkLst>
          <pc:docMk/>
          <pc:sldMk cId="2922930392" sldId="493"/>
        </pc:sldMkLst>
        <pc:spChg chg="mod">
          <ac:chgData name="Choi Gook Hyun" userId="dc934231d2df2385" providerId="LiveId" clId="{C1610DEC-81C9-4D3A-B97B-87FAEC4AE3E5}" dt="2022-06-26T17:07:19.035" v="48806" actId="20577"/>
          <ac:spMkLst>
            <pc:docMk/>
            <pc:sldMk cId="2922930392" sldId="493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7:05:56.325" v="48703" actId="20577"/>
          <ac:spMkLst>
            <pc:docMk/>
            <pc:sldMk cId="2922930392" sldId="493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7:30:46.293" v="49501" actId="20577"/>
        <pc:sldMkLst>
          <pc:docMk/>
          <pc:sldMk cId="707683819" sldId="494"/>
        </pc:sldMkLst>
        <pc:spChg chg="mod">
          <ac:chgData name="Choi Gook Hyun" userId="dc934231d2df2385" providerId="LiveId" clId="{C1610DEC-81C9-4D3A-B97B-87FAEC4AE3E5}" dt="2022-06-26T17:30:46.293" v="49501" actId="20577"/>
          <ac:spMkLst>
            <pc:docMk/>
            <pc:sldMk cId="707683819" sldId="494"/>
            <ac:spMk id="3" creationId="{9F099CE3-B144-3F4C-BEBB-BB398E012110}"/>
          </ac:spMkLst>
        </pc:spChg>
      </pc:sldChg>
      <pc:sldChg chg="add del">
        <pc:chgData name="Choi Gook Hyun" userId="dc934231d2df2385" providerId="LiveId" clId="{C1610DEC-81C9-4D3A-B97B-87FAEC4AE3E5}" dt="2022-06-26T17:21:31.729" v="48956" actId="47"/>
        <pc:sldMkLst>
          <pc:docMk/>
          <pc:sldMk cId="3349486636" sldId="494"/>
        </pc:sldMkLst>
      </pc:sldChg>
      <pc:sldChg chg="modSp add mod">
        <pc:chgData name="Choi Gook Hyun" userId="dc934231d2df2385" providerId="LiveId" clId="{C1610DEC-81C9-4D3A-B97B-87FAEC4AE3E5}" dt="2022-06-26T18:00:58.103" v="49629"/>
        <pc:sldMkLst>
          <pc:docMk/>
          <pc:sldMk cId="1714123506" sldId="495"/>
        </pc:sldMkLst>
        <pc:spChg chg="mod">
          <ac:chgData name="Choi Gook Hyun" userId="dc934231d2df2385" providerId="LiveId" clId="{C1610DEC-81C9-4D3A-B97B-87FAEC4AE3E5}" dt="2022-06-26T18:00:40.039" v="49628" actId="20577"/>
          <ac:spMkLst>
            <pc:docMk/>
            <pc:sldMk cId="1714123506" sldId="495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8:00:58.103" v="49629"/>
          <ac:spMkLst>
            <pc:docMk/>
            <pc:sldMk cId="1714123506" sldId="495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8:12:50.501" v="50218" actId="20577"/>
        <pc:sldMkLst>
          <pc:docMk/>
          <pc:sldMk cId="699284228" sldId="496"/>
        </pc:sldMkLst>
        <pc:spChg chg="mod">
          <ac:chgData name="Choi Gook Hyun" userId="dc934231d2df2385" providerId="LiveId" clId="{C1610DEC-81C9-4D3A-B97B-87FAEC4AE3E5}" dt="2022-06-26T18:12:50.501" v="50218" actId="20577"/>
          <ac:spMkLst>
            <pc:docMk/>
            <pc:sldMk cId="699284228" sldId="496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8:13:37.432" v="50245" actId="20577"/>
        <pc:sldMkLst>
          <pc:docMk/>
          <pc:sldMk cId="560932744" sldId="497"/>
        </pc:sldMkLst>
        <pc:spChg chg="mod">
          <ac:chgData name="Choi Gook Hyun" userId="dc934231d2df2385" providerId="LiveId" clId="{C1610DEC-81C9-4D3A-B97B-87FAEC4AE3E5}" dt="2022-06-26T18:13:37.432" v="50245" actId="20577"/>
          <ac:spMkLst>
            <pc:docMk/>
            <pc:sldMk cId="560932744" sldId="497"/>
            <ac:spMk id="3" creationId="{9F099CE3-B144-3F4C-BEBB-BB398E012110}"/>
          </ac:spMkLst>
        </pc:spChg>
      </pc:sldChg>
      <pc:sldChg chg="add">
        <pc:chgData name="Choi Gook Hyun" userId="dc934231d2df2385" providerId="LiveId" clId="{C1610DEC-81C9-4D3A-B97B-87FAEC4AE3E5}" dt="2022-06-27T05:00:24.692" v="50246"/>
        <pc:sldMkLst>
          <pc:docMk/>
          <pc:sldMk cId="3083957298" sldId="498"/>
        </pc:sldMkLst>
      </pc:sldChg>
      <pc:sldChg chg="modSp add mod">
        <pc:chgData name="Choi Gook Hyun" userId="dc934231d2df2385" providerId="LiveId" clId="{C1610DEC-81C9-4D3A-B97B-87FAEC4AE3E5}" dt="2022-06-27T05:27:17.466" v="51625" actId="20577"/>
        <pc:sldMkLst>
          <pc:docMk/>
          <pc:sldMk cId="625016180" sldId="499"/>
        </pc:sldMkLst>
        <pc:spChg chg="mod">
          <ac:chgData name="Choi Gook Hyun" userId="dc934231d2df2385" providerId="LiveId" clId="{C1610DEC-81C9-4D3A-B97B-87FAEC4AE3E5}" dt="2022-06-27T05:27:17.466" v="51625" actId="20577"/>
          <ac:spMkLst>
            <pc:docMk/>
            <pc:sldMk cId="625016180" sldId="499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7T05:05:41.454" v="50628" actId="20577"/>
          <ac:spMkLst>
            <pc:docMk/>
            <pc:sldMk cId="625016180" sldId="499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27T05:33:19.678" v="52254" actId="20577"/>
        <pc:sldMkLst>
          <pc:docMk/>
          <pc:sldMk cId="3819440145" sldId="500"/>
        </pc:sldMkLst>
        <pc:spChg chg="mod">
          <ac:chgData name="Choi Gook Hyun" userId="dc934231d2df2385" providerId="LiveId" clId="{C1610DEC-81C9-4D3A-B97B-87FAEC4AE3E5}" dt="2022-06-27T05:33:19.678" v="52254" actId="20577"/>
          <ac:spMkLst>
            <pc:docMk/>
            <pc:sldMk cId="3819440145" sldId="500"/>
            <ac:spMk id="3" creationId="{9F099CE3-B144-3F4C-BEBB-BB398E012110}"/>
          </ac:spMkLst>
        </pc:spChg>
      </pc:sldChg>
      <pc:sldChg chg="addSp modSp add del mod">
        <pc:chgData name="Choi Gook Hyun" userId="dc934231d2df2385" providerId="LiveId" clId="{C1610DEC-81C9-4D3A-B97B-87FAEC4AE3E5}" dt="2022-06-27T14:47:56.329" v="61256" actId="47"/>
        <pc:sldMkLst>
          <pc:docMk/>
          <pc:sldMk cId="492604241" sldId="501"/>
        </pc:sldMkLst>
        <pc:spChg chg="mod">
          <ac:chgData name="Choi Gook Hyun" userId="dc934231d2df2385" providerId="LiveId" clId="{C1610DEC-81C9-4D3A-B97B-87FAEC4AE3E5}" dt="2022-06-27T05:34:52.656" v="52261" actId="20577"/>
          <ac:spMkLst>
            <pc:docMk/>
            <pc:sldMk cId="492604241" sldId="501"/>
            <ac:spMk id="3" creationId="{9F099CE3-B144-3F4C-BEBB-BB398E012110}"/>
          </ac:spMkLst>
        </pc:spChg>
        <pc:graphicFrameChg chg="add mod modGraphic">
          <ac:chgData name="Choi Gook Hyun" userId="dc934231d2df2385" providerId="LiveId" clId="{C1610DEC-81C9-4D3A-B97B-87FAEC4AE3E5}" dt="2022-06-27T05:36:58.546" v="52580" actId="20577"/>
          <ac:graphicFrameMkLst>
            <pc:docMk/>
            <pc:sldMk cId="492604241" sldId="501"/>
            <ac:graphicFrameMk id="5" creationId="{C864FE8E-5B0A-3398-DE1A-4C31A4DB5252}"/>
          </ac:graphicFrameMkLst>
        </pc:graphicFrameChg>
      </pc:sldChg>
      <pc:sldChg chg="modSp add mod">
        <pc:chgData name="Choi Gook Hyun" userId="dc934231d2df2385" providerId="LiveId" clId="{C1610DEC-81C9-4D3A-B97B-87FAEC4AE3E5}" dt="2022-06-27T06:02:16.553" v="52968" actId="27636"/>
        <pc:sldMkLst>
          <pc:docMk/>
          <pc:sldMk cId="2346377862" sldId="502"/>
        </pc:sldMkLst>
        <pc:spChg chg="mod">
          <ac:chgData name="Choi Gook Hyun" userId="dc934231d2df2385" providerId="LiveId" clId="{C1610DEC-81C9-4D3A-B97B-87FAEC4AE3E5}" dt="2022-06-27T06:02:16.553" v="52968" actId="27636"/>
          <ac:spMkLst>
            <pc:docMk/>
            <pc:sldMk cId="2346377862" sldId="502"/>
            <ac:spMk id="3" creationId="{9F099CE3-B144-3F4C-BEBB-BB398E012110}"/>
          </ac:spMkLst>
        </pc:spChg>
      </pc:sldChg>
      <pc:sldChg chg="add del">
        <pc:chgData name="Choi Gook Hyun" userId="dc934231d2df2385" providerId="LiveId" clId="{C1610DEC-81C9-4D3A-B97B-87FAEC4AE3E5}" dt="2022-06-27T06:02:26.628" v="52970" actId="2890"/>
        <pc:sldMkLst>
          <pc:docMk/>
          <pc:sldMk cId="2139912316" sldId="503"/>
        </pc:sldMkLst>
      </pc:sldChg>
      <pc:sldChg chg="modSp add mod">
        <pc:chgData name="Choi Gook Hyun" userId="dc934231d2df2385" providerId="LiveId" clId="{C1610DEC-81C9-4D3A-B97B-87FAEC4AE3E5}" dt="2022-06-27T06:03:53.587" v="53080" actId="20577"/>
        <pc:sldMkLst>
          <pc:docMk/>
          <pc:sldMk cId="2147135043" sldId="503"/>
        </pc:sldMkLst>
        <pc:spChg chg="mod">
          <ac:chgData name="Choi Gook Hyun" userId="dc934231d2df2385" providerId="LiveId" clId="{C1610DEC-81C9-4D3A-B97B-87FAEC4AE3E5}" dt="2022-06-27T06:03:53.587" v="53080" actId="20577"/>
          <ac:spMkLst>
            <pc:docMk/>
            <pc:sldMk cId="2147135043" sldId="503"/>
            <ac:spMk id="3" creationId="{9F099CE3-B144-3F4C-BEBB-BB398E012110}"/>
          </ac:spMkLst>
        </pc:spChg>
      </pc:sldChg>
      <pc:sldChg chg="modSp add del mod">
        <pc:chgData name="Choi Gook Hyun" userId="dc934231d2df2385" providerId="LiveId" clId="{C1610DEC-81C9-4D3A-B97B-87FAEC4AE3E5}" dt="2022-06-27T06:20:15.485" v="54274" actId="47"/>
        <pc:sldMkLst>
          <pc:docMk/>
          <pc:sldMk cId="2417362447" sldId="504"/>
        </pc:sldMkLst>
        <pc:spChg chg="mod">
          <ac:chgData name="Choi Gook Hyun" userId="dc934231d2df2385" providerId="LiveId" clId="{C1610DEC-81C9-4D3A-B97B-87FAEC4AE3E5}" dt="2022-06-27T06:11:07.568" v="53836" actId="20577"/>
          <ac:spMkLst>
            <pc:docMk/>
            <pc:sldMk cId="2417362447" sldId="504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7T06:04:11.799" v="53119" actId="20577"/>
          <ac:spMkLst>
            <pc:docMk/>
            <pc:sldMk cId="2417362447" sldId="504"/>
            <ac:spMk id="4" creationId="{D1BB159E-8406-AFD2-93AA-6CF20213CDE1}"/>
          </ac:spMkLst>
        </pc:spChg>
      </pc:sldChg>
      <pc:sldChg chg="add">
        <pc:chgData name="Choi Gook Hyun" userId="dc934231d2df2385" providerId="LiveId" clId="{C1610DEC-81C9-4D3A-B97B-87FAEC4AE3E5}" dt="2022-06-27T06:11:14.570" v="53837" actId="2890"/>
        <pc:sldMkLst>
          <pc:docMk/>
          <pc:sldMk cId="2282687297" sldId="505"/>
        </pc:sldMkLst>
      </pc:sldChg>
      <pc:sldChg chg="modSp add del mod">
        <pc:chgData name="Choi Gook Hyun" userId="dc934231d2df2385" providerId="LiveId" clId="{C1610DEC-81C9-4D3A-B97B-87FAEC4AE3E5}" dt="2022-06-27T06:20:07.687" v="54273" actId="20577"/>
        <pc:sldMkLst>
          <pc:docMk/>
          <pc:sldMk cId="1864353870" sldId="506"/>
        </pc:sldMkLst>
        <pc:spChg chg="mod">
          <ac:chgData name="Choi Gook Hyun" userId="dc934231d2df2385" providerId="LiveId" clId="{C1610DEC-81C9-4D3A-B97B-87FAEC4AE3E5}" dt="2022-06-27T06:20:07.687" v="54273" actId="20577"/>
          <ac:spMkLst>
            <pc:docMk/>
            <pc:sldMk cId="1864353870" sldId="506"/>
            <ac:spMk id="3" creationId="{9F099CE3-B144-3F4C-BEBB-BB398E012110}"/>
          </ac:spMkLst>
        </pc:spChg>
      </pc:sldChg>
      <pc:sldChg chg="add del">
        <pc:chgData name="Choi Gook Hyun" userId="dc934231d2df2385" providerId="LiveId" clId="{C1610DEC-81C9-4D3A-B97B-87FAEC4AE3E5}" dt="2022-06-27T06:29:09.010" v="54335" actId="47"/>
        <pc:sldMkLst>
          <pc:docMk/>
          <pc:sldMk cId="1001291668" sldId="507"/>
        </pc:sldMkLst>
      </pc:sldChg>
      <pc:sldChg chg="modSp add mod">
        <pc:chgData name="Choi Gook Hyun" userId="dc934231d2df2385" providerId="LiveId" clId="{C1610DEC-81C9-4D3A-B97B-87FAEC4AE3E5}" dt="2022-06-28T15:52:35.963" v="63542" actId="5793"/>
        <pc:sldMkLst>
          <pc:docMk/>
          <pc:sldMk cId="3626484295" sldId="507"/>
        </pc:sldMkLst>
        <pc:spChg chg="mod">
          <ac:chgData name="Choi Gook Hyun" userId="dc934231d2df2385" providerId="LiveId" clId="{C1610DEC-81C9-4D3A-B97B-87FAEC4AE3E5}" dt="2022-06-28T15:52:35.963" v="63542" actId="5793"/>
          <ac:spMkLst>
            <pc:docMk/>
            <pc:sldMk cId="3626484295" sldId="507"/>
            <ac:spMk id="3" creationId="{350716C6-27D2-4258-9D97-42FEB7F0D74F}"/>
          </ac:spMkLst>
        </pc:spChg>
      </pc:sldChg>
      <pc:sldChg chg="modSp add mod ord">
        <pc:chgData name="Choi Gook Hyun" userId="dc934231d2df2385" providerId="LiveId" clId="{C1610DEC-81C9-4D3A-B97B-87FAEC4AE3E5}" dt="2022-06-27T07:27:10.710" v="54683" actId="12"/>
        <pc:sldMkLst>
          <pc:docMk/>
          <pc:sldMk cId="3336766046" sldId="508"/>
        </pc:sldMkLst>
        <pc:spChg chg="mod">
          <ac:chgData name="Choi Gook Hyun" userId="dc934231d2df2385" providerId="LiveId" clId="{C1610DEC-81C9-4D3A-B97B-87FAEC4AE3E5}" dt="2022-06-27T06:30:03.555" v="54389" actId="20577"/>
          <ac:spMkLst>
            <pc:docMk/>
            <pc:sldMk cId="3336766046" sldId="508"/>
            <ac:spMk id="2" creationId="{B92F6F85-7EF1-F6C7-0AAE-DFFD4ABD18AB}"/>
          </ac:spMkLst>
        </pc:spChg>
        <pc:spChg chg="mod">
          <ac:chgData name="Choi Gook Hyun" userId="dc934231d2df2385" providerId="LiveId" clId="{C1610DEC-81C9-4D3A-B97B-87FAEC4AE3E5}" dt="2022-06-27T07:27:10.710" v="54683" actId="12"/>
          <ac:spMkLst>
            <pc:docMk/>
            <pc:sldMk cId="3336766046" sldId="508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7T06:30:08.925" v="54400" actId="20577"/>
          <ac:spMkLst>
            <pc:docMk/>
            <pc:sldMk cId="3336766046" sldId="508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7T07:33:24.042" v="55344" actId="20577"/>
        <pc:sldMkLst>
          <pc:docMk/>
          <pc:sldMk cId="2605606729" sldId="509"/>
        </pc:sldMkLst>
        <pc:spChg chg="mod">
          <ac:chgData name="Choi Gook Hyun" userId="dc934231d2df2385" providerId="LiveId" clId="{C1610DEC-81C9-4D3A-B97B-87FAEC4AE3E5}" dt="2022-06-27T07:33:24.042" v="55344" actId="20577"/>
          <ac:spMkLst>
            <pc:docMk/>
            <pc:sldMk cId="2605606729" sldId="509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7T07:34:42.951" v="55682" actId="27636"/>
        <pc:sldMkLst>
          <pc:docMk/>
          <pc:sldMk cId="2292608603" sldId="510"/>
        </pc:sldMkLst>
        <pc:spChg chg="mod">
          <ac:chgData name="Choi Gook Hyun" userId="dc934231d2df2385" providerId="LiveId" clId="{C1610DEC-81C9-4D3A-B97B-87FAEC4AE3E5}" dt="2022-06-27T07:34:42.951" v="55682" actId="27636"/>
          <ac:spMkLst>
            <pc:docMk/>
            <pc:sldMk cId="2292608603" sldId="510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7T07:38:23.493" v="55860" actId="20577"/>
        <pc:sldMkLst>
          <pc:docMk/>
          <pc:sldMk cId="216621640" sldId="511"/>
        </pc:sldMkLst>
        <pc:spChg chg="mod">
          <ac:chgData name="Choi Gook Hyun" userId="dc934231d2df2385" providerId="LiveId" clId="{C1610DEC-81C9-4D3A-B97B-87FAEC4AE3E5}" dt="2022-06-27T07:38:23.493" v="55860" actId="20577"/>
          <ac:spMkLst>
            <pc:docMk/>
            <pc:sldMk cId="216621640" sldId="51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7T07:40:22.373" v="56020" actId="20577"/>
        <pc:sldMkLst>
          <pc:docMk/>
          <pc:sldMk cId="2621716095" sldId="512"/>
        </pc:sldMkLst>
        <pc:spChg chg="mod">
          <ac:chgData name="Choi Gook Hyun" userId="dc934231d2df2385" providerId="LiveId" clId="{C1610DEC-81C9-4D3A-B97B-87FAEC4AE3E5}" dt="2022-06-27T07:40:22.373" v="56020" actId="20577"/>
          <ac:spMkLst>
            <pc:docMk/>
            <pc:sldMk cId="2621716095" sldId="51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7T07:49:05.406" v="56562" actId="20577"/>
        <pc:sldMkLst>
          <pc:docMk/>
          <pc:sldMk cId="3137509120" sldId="513"/>
        </pc:sldMkLst>
        <pc:spChg chg="mod">
          <ac:chgData name="Choi Gook Hyun" userId="dc934231d2df2385" providerId="LiveId" clId="{C1610DEC-81C9-4D3A-B97B-87FAEC4AE3E5}" dt="2022-06-27T07:49:05.406" v="56562" actId="20577"/>
          <ac:spMkLst>
            <pc:docMk/>
            <pc:sldMk cId="3137509120" sldId="513"/>
            <ac:spMk id="3" creationId="{9F099CE3-B144-3F4C-BEBB-BB398E012110}"/>
          </ac:spMkLst>
        </pc:spChg>
      </pc:sldChg>
      <pc:sldChg chg="addSp delSp modSp add mod">
        <pc:chgData name="Choi Gook Hyun" userId="dc934231d2df2385" providerId="LiveId" clId="{C1610DEC-81C9-4D3A-B97B-87FAEC4AE3E5}" dt="2022-06-27T08:02:20.284" v="57021"/>
        <pc:sldMkLst>
          <pc:docMk/>
          <pc:sldMk cId="99175877" sldId="514"/>
        </pc:sldMkLst>
        <pc:spChg chg="mod">
          <ac:chgData name="Choi Gook Hyun" userId="dc934231d2df2385" providerId="LiveId" clId="{C1610DEC-81C9-4D3A-B97B-87FAEC4AE3E5}" dt="2022-06-27T08:02:20.284" v="57021"/>
          <ac:spMkLst>
            <pc:docMk/>
            <pc:sldMk cId="99175877" sldId="514"/>
            <ac:spMk id="3" creationId="{9F099CE3-B144-3F4C-BEBB-BB398E012110}"/>
          </ac:spMkLst>
        </pc:spChg>
        <pc:spChg chg="add del">
          <ac:chgData name="Choi Gook Hyun" userId="dc934231d2df2385" providerId="LiveId" clId="{C1610DEC-81C9-4D3A-B97B-87FAEC4AE3E5}" dt="2022-06-27T08:01:57.935" v="57002"/>
          <ac:spMkLst>
            <pc:docMk/>
            <pc:sldMk cId="99175877" sldId="514"/>
            <ac:spMk id="5" creationId="{994B7F21-41D8-8C64-6D69-9572C652A392}"/>
          </ac:spMkLst>
        </pc:spChg>
      </pc:sldChg>
      <pc:sldChg chg="add">
        <pc:chgData name="Choi Gook Hyun" userId="dc934231d2df2385" providerId="LiveId" clId="{C1610DEC-81C9-4D3A-B97B-87FAEC4AE3E5}" dt="2022-06-27T08:05:23.546" v="57022" actId="2890"/>
        <pc:sldMkLst>
          <pc:docMk/>
          <pc:sldMk cId="2974418897" sldId="515"/>
        </pc:sldMkLst>
      </pc:sldChg>
      <pc:sldChg chg="modSp add mod">
        <pc:chgData name="Choi Gook Hyun" userId="dc934231d2df2385" providerId="LiveId" clId="{C1610DEC-81C9-4D3A-B97B-87FAEC4AE3E5}" dt="2022-06-27T08:36:59.500" v="57436" actId="27636"/>
        <pc:sldMkLst>
          <pc:docMk/>
          <pc:sldMk cId="2691004594" sldId="516"/>
        </pc:sldMkLst>
        <pc:spChg chg="mod">
          <ac:chgData name="Choi Gook Hyun" userId="dc934231d2df2385" providerId="LiveId" clId="{C1610DEC-81C9-4D3A-B97B-87FAEC4AE3E5}" dt="2022-06-27T08:36:59.500" v="57436" actId="27636"/>
          <ac:spMkLst>
            <pc:docMk/>
            <pc:sldMk cId="2691004594" sldId="516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7T08:37:03.809" v="57438" actId="27636"/>
        <pc:sldMkLst>
          <pc:docMk/>
          <pc:sldMk cId="598239575" sldId="517"/>
        </pc:sldMkLst>
        <pc:spChg chg="mod">
          <ac:chgData name="Choi Gook Hyun" userId="dc934231d2df2385" providerId="LiveId" clId="{C1610DEC-81C9-4D3A-B97B-87FAEC4AE3E5}" dt="2022-06-27T08:37:03.809" v="57438" actId="27636"/>
          <ac:spMkLst>
            <pc:docMk/>
            <pc:sldMk cId="598239575" sldId="517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7T13:31:25.756" v="58166" actId="20577"/>
        <pc:sldMkLst>
          <pc:docMk/>
          <pc:sldMk cId="3180589943" sldId="518"/>
        </pc:sldMkLst>
        <pc:spChg chg="mod">
          <ac:chgData name="Choi Gook Hyun" userId="dc934231d2df2385" providerId="LiveId" clId="{C1610DEC-81C9-4D3A-B97B-87FAEC4AE3E5}" dt="2022-06-27T13:31:25.756" v="58166" actId="20577"/>
          <ac:spMkLst>
            <pc:docMk/>
            <pc:sldMk cId="3180589943" sldId="518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7T08:42:45.298" v="57453" actId="20577"/>
          <ac:spMkLst>
            <pc:docMk/>
            <pc:sldMk cId="3180589943" sldId="518"/>
            <ac:spMk id="4" creationId="{D1BB159E-8406-AFD2-93AA-6CF20213CDE1}"/>
          </ac:spMkLst>
        </pc:spChg>
      </pc:sldChg>
      <pc:sldChg chg="modSp add del mod">
        <pc:chgData name="Choi Gook Hyun" userId="dc934231d2df2385" providerId="LiveId" clId="{C1610DEC-81C9-4D3A-B97B-87FAEC4AE3E5}" dt="2022-06-27T14:16:25.213" v="58653" actId="47"/>
        <pc:sldMkLst>
          <pc:docMk/>
          <pc:sldMk cId="555675080" sldId="519"/>
        </pc:sldMkLst>
        <pc:spChg chg="mod">
          <ac:chgData name="Choi Gook Hyun" userId="dc934231d2df2385" providerId="LiveId" clId="{C1610DEC-81C9-4D3A-B97B-87FAEC4AE3E5}" dt="2022-06-27T13:42:56.538" v="58577" actId="20577"/>
          <ac:spMkLst>
            <pc:docMk/>
            <pc:sldMk cId="555675080" sldId="519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7T13:31:37.143" v="58168" actId="20577"/>
          <ac:spMkLst>
            <pc:docMk/>
            <pc:sldMk cId="555675080" sldId="519"/>
            <ac:spMk id="4" creationId="{D1BB159E-8406-AFD2-93AA-6CF20213CDE1}"/>
          </ac:spMkLst>
        </pc:spChg>
      </pc:sldChg>
      <pc:sldChg chg="add">
        <pc:chgData name="Choi Gook Hyun" userId="dc934231d2df2385" providerId="LiveId" clId="{C1610DEC-81C9-4D3A-B97B-87FAEC4AE3E5}" dt="2022-06-27T13:43:02.113" v="58578" actId="2890"/>
        <pc:sldMkLst>
          <pc:docMk/>
          <pc:sldMk cId="1255246874" sldId="520"/>
        </pc:sldMkLst>
      </pc:sldChg>
      <pc:sldChg chg="modSp add mod">
        <pc:chgData name="Choi Gook Hyun" userId="dc934231d2df2385" providerId="LiveId" clId="{C1610DEC-81C9-4D3A-B97B-87FAEC4AE3E5}" dt="2022-06-27T14:19:16.178" v="58751" actId="20577"/>
        <pc:sldMkLst>
          <pc:docMk/>
          <pc:sldMk cId="1963920992" sldId="521"/>
        </pc:sldMkLst>
        <pc:spChg chg="mod">
          <ac:chgData name="Choi Gook Hyun" userId="dc934231d2df2385" providerId="LiveId" clId="{C1610DEC-81C9-4D3A-B97B-87FAEC4AE3E5}" dt="2022-06-27T14:19:16.178" v="58751" actId="20577"/>
          <ac:spMkLst>
            <pc:docMk/>
            <pc:sldMk cId="1963920992" sldId="52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7T14:23:21.182" v="59118" actId="20577"/>
        <pc:sldMkLst>
          <pc:docMk/>
          <pc:sldMk cId="3758048264" sldId="522"/>
        </pc:sldMkLst>
        <pc:spChg chg="mod">
          <ac:chgData name="Choi Gook Hyun" userId="dc934231d2df2385" providerId="LiveId" clId="{C1610DEC-81C9-4D3A-B97B-87FAEC4AE3E5}" dt="2022-06-27T14:23:21.182" v="59118" actId="20577"/>
          <ac:spMkLst>
            <pc:docMk/>
            <pc:sldMk cId="3758048264" sldId="52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7T14:27:44.726" v="59528" actId="20577"/>
        <pc:sldMkLst>
          <pc:docMk/>
          <pc:sldMk cId="102732714" sldId="523"/>
        </pc:sldMkLst>
        <pc:spChg chg="mod">
          <ac:chgData name="Choi Gook Hyun" userId="dc934231d2df2385" providerId="LiveId" clId="{C1610DEC-81C9-4D3A-B97B-87FAEC4AE3E5}" dt="2022-06-27T14:27:44.726" v="59528" actId="20577"/>
          <ac:spMkLst>
            <pc:docMk/>
            <pc:sldMk cId="102732714" sldId="523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7T14:29:29.003" v="59879" actId="20577"/>
        <pc:sldMkLst>
          <pc:docMk/>
          <pc:sldMk cId="1024674871" sldId="524"/>
        </pc:sldMkLst>
        <pc:spChg chg="mod">
          <ac:chgData name="Choi Gook Hyun" userId="dc934231d2df2385" providerId="LiveId" clId="{C1610DEC-81C9-4D3A-B97B-87FAEC4AE3E5}" dt="2022-06-27T14:29:29.003" v="59879" actId="20577"/>
          <ac:spMkLst>
            <pc:docMk/>
            <pc:sldMk cId="1024674871" sldId="524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7T14:34:45.102" v="60358" actId="20577"/>
        <pc:sldMkLst>
          <pc:docMk/>
          <pc:sldMk cId="556705586" sldId="525"/>
        </pc:sldMkLst>
        <pc:spChg chg="mod">
          <ac:chgData name="Choi Gook Hyun" userId="dc934231d2df2385" providerId="LiveId" clId="{C1610DEC-81C9-4D3A-B97B-87FAEC4AE3E5}" dt="2022-06-27T14:34:45.102" v="60358" actId="20577"/>
          <ac:spMkLst>
            <pc:docMk/>
            <pc:sldMk cId="556705586" sldId="525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7T14:32:09.176" v="59935" actId="20577"/>
          <ac:spMkLst>
            <pc:docMk/>
            <pc:sldMk cId="556705586" sldId="525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7T14:39:30.750" v="60760" actId="20577"/>
        <pc:sldMkLst>
          <pc:docMk/>
          <pc:sldMk cId="3531425954" sldId="526"/>
        </pc:sldMkLst>
        <pc:spChg chg="mod">
          <ac:chgData name="Choi Gook Hyun" userId="dc934231d2df2385" providerId="LiveId" clId="{C1610DEC-81C9-4D3A-B97B-87FAEC4AE3E5}" dt="2022-06-27T14:39:30.750" v="60760" actId="20577"/>
          <ac:spMkLst>
            <pc:docMk/>
            <pc:sldMk cId="3531425954" sldId="526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7T14:40:58.443" v="60950" actId="20577"/>
        <pc:sldMkLst>
          <pc:docMk/>
          <pc:sldMk cId="48214317" sldId="527"/>
        </pc:sldMkLst>
        <pc:spChg chg="mod">
          <ac:chgData name="Choi Gook Hyun" userId="dc934231d2df2385" providerId="LiveId" clId="{C1610DEC-81C9-4D3A-B97B-87FAEC4AE3E5}" dt="2022-06-27T14:40:58.443" v="60950" actId="20577"/>
          <ac:spMkLst>
            <pc:docMk/>
            <pc:sldMk cId="48214317" sldId="527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7T14:46:58.458" v="61255" actId="20577"/>
        <pc:sldMkLst>
          <pc:docMk/>
          <pc:sldMk cId="1066857442" sldId="528"/>
        </pc:sldMkLst>
        <pc:spChg chg="mod">
          <ac:chgData name="Choi Gook Hyun" userId="dc934231d2df2385" providerId="LiveId" clId="{C1610DEC-81C9-4D3A-B97B-87FAEC4AE3E5}" dt="2022-06-27T14:46:58.458" v="61255" actId="20577"/>
          <ac:spMkLst>
            <pc:docMk/>
            <pc:sldMk cId="1066857442" sldId="52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8T14:45:34.409" v="61575" actId="27636"/>
        <pc:sldMkLst>
          <pc:docMk/>
          <pc:sldMk cId="2353452198" sldId="529"/>
        </pc:sldMkLst>
        <pc:spChg chg="mod">
          <ac:chgData name="Choi Gook Hyun" userId="dc934231d2df2385" providerId="LiveId" clId="{C1610DEC-81C9-4D3A-B97B-87FAEC4AE3E5}" dt="2022-06-28T14:45:34.409" v="61575" actId="27636"/>
          <ac:spMkLst>
            <pc:docMk/>
            <pc:sldMk cId="2353452198" sldId="529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8T14:40:33.956" v="61339" actId="20577"/>
          <ac:spMkLst>
            <pc:docMk/>
            <pc:sldMk cId="2353452198" sldId="529"/>
            <ac:spMk id="4" creationId="{5DC43A5B-8F96-4A8E-8E43-40E3A71923CF}"/>
          </ac:spMkLst>
        </pc:spChg>
      </pc:sldChg>
      <pc:sldChg chg="modSp new mod">
        <pc:chgData name="Choi Gook Hyun" userId="dc934231d2df2385" providerId="LiveId" clId="{C1610DEC-81C9-4D3A-B97B-87FAEC4AE3E5}" dt="2022-06-28T14:43:37.014" v="61524" actId="20577"/>
        <pc:sldMkLst>
          <pc:docMk/>
          <pc:sldMk cId="2592512563" sldId="530"/>
        </pc:sldMkLst>
        <pc:spChg chg="mod">
          <ac:chgData name="Choi Gook Hyun" userId="dc934231d2df2385" providerId="LiveId" clId="{C1610DEC-81C9-4D3A-B97B-87FAEC4AE3E5}" dt="2022-06-28T14:43:37.014" v="61524" actId="20577"/>
          <ac:spMkLst>
            <pc:docMk/>
            <pc:sldMk cId="2592512563" sldId="530"/>
            <ac:spMk id="2" creationId="{8ADEED27-E532-6904-B361-E1F0B614E16D}"/>
          </ac:spMkLst>
        </pc:spChg>
      </pc:sldChg>
      <pc:sldChg chg="modSp add mod">
        <pc:chgData name="Choi Gook Hyun" userId="dc934231d2df2385" providerId="LiveId" clId="{C1610DEC-81C9-4D3A-B97B-87FAEC4AE3E5}" dt="2022-06-28T14:48:18.885" v="61888" actId="20577"/>
        <pc:sldMkLst>
          <pc:docMk/>
          <pc:sldMk cId="224123143" sldId="531"/>
        </pc:sldMkLst>
        <pc:spChg chg="mod">
          <ac:chgData name="Choi Gook Hyun" userId="dc934231d2df2385" providerId="LiveId" clId="{C1610DEC-81C9-4D3A-B97B-87FAEC4AE3E5}" dt="2022-06-28T14:48:18.885" v="61888" actId="20577"/>
          <ac:spMkLst>
            <pc:docMk/>
            <pc:sldMk cId="224123143" sldId="53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8T14:51:25.567" v="62127" actId="20577"/>
        <pc:sldMkLst>
          <pc:docMk/>
          <pc:sldMk cId="920115424" sldId="532"/>
        </pc:sldMkLst>
        <pc:spChg chg="mod">
          <ac:chgData name="Choi Gook Hyun" userId="dc934231d2df2385" providerId="LiveId" clId="{C1610DEC-81C9-4D3A-B97B-87FAEC4AE3E5}" dt="2022-06-28T14:51:25.567" v="62127" actId="20577"/>
          <ac:spMkLst>
            <pc:docMk/>
            <pc:sldMk cId="920115424" sldId="53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8T15:15:06.881" v="62366" actId="20577"/>
        <pc:sldMkLst>
          <pc:docMk/>
          <pc:sldMk cId="385293623" sldId="533"/>
        </pc:sldMkLst>
        <pc:spChg chg="mod">
          <ac:chgData name="Choi Gook Hyun" userId="dc934231d2df2385" providerId="LiveId" clId="{C1610DEC-81C9-4D3A-B97B-87FAEC4AE3E5}" dt="2022-06-28T15:15:06.881" v="62366" actId="20577"/>
          <ac:spMkLst>
            <pc:docMk/>
            <pc:sldMk cId="385293623" sldId="533"/>
            <ac:spMk id="3" creationId="{9F099CE3-B144-3F4C-BEBB-BB398E012110}"/>
          </ac:spMkLst>
        </pc:spChg>
      </pc:sldChg>
      <pc:sldChg chg="new del">
        <pc:chgData name="Choi Gook Hyun" userId="dc934231d2df2385" providerId="LiveId" clId="{C1610DEC-81C9-4D3A-B97B-87FAEC4AE3E5}" dt="2022-06-28T14:57:17.147" v="62129" actId="680"/>
        <pc:sldMkLst>
          <pc:docMk/>
          <pc:sldMk cId="3525465221" sldId="533"/>
        </pc:sldMkLst>
      </pc:sldChg>
      <pc:sldChg chg="modSp add mod">
        <pc:chgData name="Choi Gook Hyun" userId="dc934231d2df2385" providerId="LiveId" clId="{C1610DEC-81C9-4D3A-B97B-87FAEC4AE3E5}" dt="2022-06-28T15:11:10.621" v="62351" actId="20577"/>
        <pc:sldMkLst>
          <pc:docMk/>
          <pc:sldMk cId="2159033924" sldId="534"/>
        </pc:sldMkLst>
        <pc:spChg chg="mod">
          <ac:chgData name="Choi Gook Hyun" userId="dc934231d2df2385" providerId="LiveId" clId="{C1610DEC-81C9-4D3A-B97B-87FAEC4AE3E5}" dt="2022-06-28T15:11:10.621" v="62351" actId="20577"/>
          <ac:spMkLst>
            <pc:docMk/>
            <pc:sldMk cId="2159033924" sldId="534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8T15:14:13.962" v="62364" actId="20577"/>
        <pc:sldMkLst>
          <pc:docMk/>
          <pc:sldMk cId="1094454182" sldId="535"/>
        </pc:sldMkLst>
        <pc:spChg chg="mod">
          <ac:chgData name="Choi Gook Hyun" userId="dc934231d2df2385" providerId="LiveId" clId="{C1610DEC-81C9-4D3A-B97B-87FAEC4AE3E5}" dt="2022-06-28T15:14:13.962" v="62364" actId="20577"/>
          <ac:spMkLst>
            <pc:docMk/>
            <pc:sldMk cId="1094454182" sldId="535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8T15:18:45.581" v="62487" actId="20577"/>
        <pc:sldMkLst>
          <pc:docMk/>
          <pc:sldMk cId="2621006425" sldId="536"/>
        </pc:sldMkLst>
        <pc:spChg chg="mod">
          <ac:chgData name="Choi Gook Hyun" userId="dc934231d2df2385" providerId="LiveId" clId="{C1610DEC-81C9-4D3A-B97B-87FAEC4AE3E5}" dt="2022-06-28T15:18:45.581" v="62487" actId="20577"/>
          <ac:spMkLst>
            <pc:docMk/>
            <pc:sldMk cId="2621006425" sldId="536"/>
            <ac:spMk id="3" creationId="{9F099CE3-B144-3F4C-BEBB-BB398E012110}"/>
          </ac:spMkLst>
        </pc:spChg>
      </pc:sldChg>
      <pc:sldChg chg="add del">
        <pc:chgData name="Choi Gook Hyun" userId="dc934231d2df2385" providerId="LiveId" clId="{C1610DEC-81C9-4D3A-B97B-87FAEC4AE3E5}" dt="2022-06-28T15:19:01.918" v="62489" actId="2890"/>
        <pc:sldMkLst>
          <pc:docMk/>
          <pc:sldMk cId="1152055085" sldId="537"/>
        </pc:sldMkLst>
      </pc:sldChg>
      <pc:sldChg chg="modSp add mod">
        <pc:chgData name="Choi Gook Hyun" userId="dc934231d2df2385" providerId="LiveId" clId="{C1610DEC-81C9-4D3A-B97B-87FAEC4AE3E5}" dt="2022-06-28T15:19:10.748" v="62498" actId="20577"/>
        <pc:sldMkLst>
          <pc:docMk/>
          <pc:sldMk cId="3288728576" sldId="537"/>
        </pc:sldMkLst>
        <pc:spChg chg="mod">
          <ac:chgData name="Choi Gook Hyun" userId="dc934231d2df2385" providerId="LiveId" clId="{C1610DEC-81C9-4D3A-B97B-87FAEC4AE3E5}" dt="2022-06-28T15:19:10.748" v="62498" actId="20577"/>
          <ac:spMkLst>
            <pc:docMk/>
            <pc:sldMk cId="3288728576" sldId="537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8T15:19:31.032" v="62571" actId="20577"/>
        <pc:sldMkLst>
          <pc:docMk/>
          <pc:sldMk cId="3921376211" sldId="538"/>
        </pc:sldMkLst>
        <pc:spChg chg="mod">
          <ac:chgData name="Choi Gook Hyun" userId="dc934231d2df2385" providerId="LiveId" clId="{C1610DEC-81C9-4D3A-B97B-87FAEC4AE3E5}" dt="2022-06-28T15:19:31.032" v="62571" actId="20577"/>
          <ac:spMkLst>
            <pc:docMk/>
            <pc:sldMk cId="3921376211" sldId="53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8T15:21:48.307" v="62724" actId="27636"/>
        <pc:sldMkLst>
          <pc:docMk/>
          <pc:sldMk cId="4292823584" sldId="539"/>
        </pc:sldMkLst>
        <pc:spChg chg="mod">
          <ac:chgData name="Choi Gook Hyun" userId="dc934231d2df2385" providerId="LiveId" clId="{C1610DEC-81C9-4D3A-B97B-87FAEC4AE3E5}" dt="2022-06-28T15:21:48.307" v="62724" actId="27636"/>
          <ac:spMkLst>
            <pc:docMk/>
            <pc:sldMk cId="4292823584" sldId="539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8T15:22:31.842" v="62825" actId="20577"/>
        <pc:sldMkLst>
          <pc:docMk/>
          <pc:sldMk cId="3950345447" sldId="540"/>
        </pc:sldMkLst>
        <pc:spChg chg="mod">
          <ac:chgData name="Choi Gook Hyun" userId="dc934231d2df2385" providerId="LiveId" clId="{C1610DEC-81C9-4D3A-B97B-87FAEC4AE3E5}" dt="2022-06-28T15:22:31.842" v="62825" actId="20577"/>
          <ac:spMkLst>
            <pc:docMk/>
            <pc:sldMk cId="3950345447" sldId="540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8T15:23:39.838" v="62894" actId="20577"/>
        <pc:sldMkLst>
          <pc:docMk/>
          <pc:sldMk cId="1680705139" sldId="541"/>
        </pc:sldMkLst>
        <pc:spChg chg="mod">
          <ac:chgData name="Choi Gook Hyun" userId="dc934231d2df2385" providerId="LiveId" clId="{C1610DEC-81C9-4D3A-B97B-87FAEC4AE3E5}" dt="2022-06-28T15:23:39.838" v="62894" actId="20577"/>
          <ac:spMkLst>
            <pc:docMk/>
            <pc:sldMk cId="1680705139" sldId="54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8T15:26:29.543" v="63127" actId="20577"/>
        <pc:sldMkLst>
          <pc:docMk/>
          <pc:sldMk cId="1558315964" sldId="542"/>
        </pc:sldMkLst>
        <pc:spChg chg="mod">
          <ac:chgData name="Choi Gook Hyun" userId="dc934231d2df2385" providerId="LiveId" clId="{C1610DEC-81C9-4D3A-B97B-87FAEC4AE3E5}" dt="2022-06-28T15:26:29.543" v="63127" actId="20577"/>
          <ac:spMkLst>
            <pc:docMk/>
            <pc:sldMk cId="1558315964" sldId="54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8T15:27:40.891" v="63368" actId="20577"/>
        <pc:sldMkLst>
          <pc:docMk/>
          <pc:sldMk cId="4218868659" sldId="543"/>
        </pc:sldMkLst>
        <pc:spChg chg="mod">
          <ac:chgData name="Choi Gook Hyun" userId="dc934231d2df2385" providerId="LiveId" clId="{C1610DEC-81C9-4D3A-B97B-87FAEC4AE3E5}" dt="2022-06-28T15:27:40.891" v="63368" actId="20577"/>
          <ac:spMkLst>
            <pc:docMk/>
            <pc:sldMk cId="4218868659" sldId="543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8T15:47:48.066" v="63465"/>
        <pc:sldMkLst>
          <pc:docMk/>
          <pc:sldMk cId="585881670" sldId="544"/>
        </pc:sldMkLst>
        <pc:spChg chg="mod">
          <ac:chgData name="Choi Gook Hyun" userId="dc934231d2df2385" providerId="LiveId" clId="{C1610DEC-81C9-4D3A-B97B-87FAEC4AE3E5}" dt="2022-06-28T15:47:48.066" v="63465"/>
          <ac:spMkLst>
            <pc:docMk/>
            <pc:sldMk cId="585881670" sldId="544"/>
            <ac:spMk id="3" creationId="{9F099CE3-B144-3F4C-BEBB-BB398E012110}"/>
          </ac:spMkLst>
        </pc:spChg>
      </pc:sldChg>
      <pc:sldChg chg="add">
        <pc:chgData name="Choi Gook Hyun" userId="dc934231d2df2385" providerId="LiveId" clId="{C1610DEC-81C9-4D3A-B97B-87FAEC4AE3E5}" dt="2022-06-28T15:48:59.623" v="63466" actId="2890"/>
        <pc:sldMkLst>
          <pc:docMk/>
          <pc:sldMk cId="2039015235" sldId="545"/>
        </pc:sldMkLst>
      </pc:sldChg>
      <pc:sldChg chg="add del">
        <pc:chgData name="Choi Gook Hyun" userId="dc934231d2df2385" providerId="LiveId" clId="{C1610DEC-81C9-4D3A-B97B-87FAEC4AE3E5}" dt="2022-06-28T15:52:07.916" v="63468" actId="2890"/>
        <pc:sldMkLst>
          <pc:docMk/>
          <pc:sldMk cId="1740522395" sldId="546"/>
        </pc:sldMkLst>
      </pc:sldChg>
      <pc:sldChg chg="add">
        <pc:chgData name="Choi Gook Hyun" userId="dc934231d2df2385" providerId="LiveId" clId="{C1610DEC-81C9-4D3A-B97B-87FAEC4AE3E5}" dt="2022-06-28T15:52:10.224" v="63469"/>
        <pc:sldMkLst>
          <pc:docMk/>
          <pc:sldMk cId="2165077426" sldId="546"/>
        </pc:sldMkLst>
      </pc:sldChg>
      <pc:sldChg chg="modSp add mod">
        <pc:chgData name="Choi Gook Hyun" userId="dc934231d2df2385" providerId="LiveId" clId="{C1610DEC-81C9-4D3A-B97B-87FAEC4AE3E5}" dt="2022-06-28T15:52:47.272" v="63558" actId="20577"/>
        <pc:sldMkLst>
          <pc:docMk/>
          <pc:sldMk cId="2681873369" sldId="547"/>
        </pc:sldMkLst>
        <pc:spChg chg="mod">
          <ac:chgData name="Choi Gook Hyun" userId="dc934231d2df2385" providerId="LiveId" clId="{C1610DEC-81C9-4D3A-B97B-87FAEC4AE3E5}" dt="2022-06-28T15:52:47.272" v="63558" actId="20577"/>
          <ac:spMkLst>
            <pc:docMk/>
            <pc:sldMk cId="2681873369" sldId="547"/>
            <ac:spMk id="3" creationId="{350716C6-27D2-4258-9D97-42FEB7F0D74F}"/>
          </ac:spMkLst>
        </pc:spChg>
      </pc:sldChg>
      <pc:sldChg chg="modSp add mod">
        <pc:chgData name="Choi Gook Hyun" userId="dc934231d2df2385" providerId="LiveId" clId="{C1610DEC-81C9-4D3A-B97B-87FAEC4AE3E5}" dt="2022-06-28T15:55:37.554" v="63566" actId="20577"/>
        <pc:sldMkLst>
          <pc:docMk/>
          <pc:sldMk cId="2051843797" sldId="548"/>
        </pc:sldMkLst>
        <pc:spChg chg="mod">
          <ac:chgData name="Choi Gook Hyun" userId="dc934231d2df2385" providerId="LiveId" clId="{C1610DEC-81C9-4D3A-B97B-87FAEC4AE3E5}" dt="2022-06-28T15:55:37.554" v="63566" actId="20577"/>
          <ac:spMkLst>
            <pc:docMk/>
            <pc:sldMk cId="2051843797" sldId="548"/>
            <ac:spMk id="3" creationId="{350716C6-27D2-4258-9D97-42FEB7F0D74F}"/>
          </ac:spMkLst>
        </pc:spChg>
      </pc:sldChg>
      <pc:sldChg chg="modSp add mod">
        <pc:chgData name="Choi Gook Hyun" userId="dc934231d2df2385" providerId="LiveId" clId="{C1610DEC-81C9-4D3A-B97B-87FAEC4AE3E5}" dt="2022-06-28T15:56:26.292" v="63607" actId="20577"/>
        <pc:sldMkLst>
          <pc:docMk/>
          <pc:sldMk cId="723880696" sldId="549"/>
        </pc:sldMkLst>
        <pc:spChg chg="mod">
          <ac:chgData name="Choi Gook Hyun" userId="dc934231d2df2385" providerId="LiveId" clId="{C1610DEC-81C9-4D3A-B97B-87FAEC4AE3E5}" dt="2022-06-28T15:56:26.292" v="63607" actId="20577"/>
          <ac:spMkLst>
            <pc:docMk/>
            <pc:sldMk cId="723880696" sldId="549"/>
            <ac:spMk id="3" creationId="{350716C6-27D2-4258-9D97-42FEB7F0D74F}"/>
          </ac:spMkLst>
        </pc:spChg>
      </pc:sldChg>
      <pc:sldChg chg="modSp add mod">
        <pc:chgData name="Choi Gook Hyun" userId="dc934231d2df2385" providerId="LiveId" clId="{C1610DEC-81C9-4D3A-B97B-87FAEC4AE3E5}" dt="2022-06-28T15:56:55.079" v="63627" actId="20577"/>
        <pc:sldMkLst>
          <pc:docMk/>
          <pc:sldMk cId="4116668871" sldId="550"/>
        </pc:sldMkLst>
        <pc:spChg chg="mod">
          <ac:chgData name="Choi Gook Hyun" userId="dc934231d2df2385" providerId="LiveId" clId="{C1610DEC-81C9-4D3A-B97B-87FAEC4AE3E5}" dt="2022-06-28T15:56:55.079" v="63627" actId="20577"/>
          <ac:spMkLst>
            <pc:docMk/>
            <pc:sldMk cId="4116668871" sldId="550"/>
            <ac:spMk id="3" creationId="{350716C6-27D2-4258-9D97-42FEB7F0D74F}"/>
          </ac:spMkLst>
        </pc:spChg>
      </pc:sldChg>
      <pc:sldChg chg="modSp add mod">
        <pc:chgData name="Choi Gook Hyun" userId="dc934231d2df2385" providerId="LiveId" clId="{C1610DEC-81C9-4D3A-B97B-87FAEC4AE3E5}" dt="2022-06-28T15:58:17.576" v="63639" actId="20577"/>
        <pc:sldMkLst>
          <pc:docMk/>
          <pc:sldMk cId="3373101847" sldId="551"/>
        </pc:sldMkLst>
        <pc:spChg chg="mod">
          <ac:chgData name="Choi Gook Hyun" userId="dc934231d2df2385" providerId="LiveId" clId="{C1610DEC-81C9-4D3A-B97B-87FAEC4AE3E5}" dt="2022-06-28T15:58:17.576" v="63639" actId="20577"/>
          <ac:spMkLst>
            <pc:docMk/>
            <pc:sldMk cId="3373101847" sldId="551"/>
            <ac:spMk id="3" creationId="{350716C6-27D2-4258-9D97-42FEB7F0D74F}"/>
          </ac:spMkLst>
        </pc:spChg>
      </pc:sldChg>
      <pc:sldChg chg="modSp add mod">
        <pc:chgData name="Choi Gook Hyun" userId="dc934231d2df2385" providerId="LiveId" clId="{C1610DEC-81C9-4D3A-B97B-87FAEC4AE3E5}" dt="2022-06-28T15:59:00.057" v="63647" actId="20577"/>
        <pc:sldMkLst>
          <pc:docMk/>
          <pc:sldMk cId="2055318562" sldId="552"/>
        </pc:sldMkLst>
        <pc:spChg chg="mod">
          <ac:chgData name="Choi Gook Hyun" userId="dc934231d2df2385" providerId="LiveId" clId="{C1610DEC-81C9-4D3A-B97B-87FAEC4AE3E5}" dt="2022-06-28T15:59:00.057" v="63647" actId="20577"/>
          <ac:spMkLst>
            <pc:docMk/>
            <pc:sldMk cId="2055318562" sldId="552"/>
            <ac:spMk id="3" creationId="{350716C6-27D2-4258-9D97-42FEB7F0D74F}"/>
          </ac:spMkLst>
        </pc:spChg>
      </pc:sldChg>
      <pc:sldChg chg="modSp add mod">
        <pc:chgData name="Choi Gook Hyun" userId="dc934231d2df2385" providerId="LiveId" clId="{C1610DEC-81C9-4D3A-B97B-87FAEC4AE3E5}" dt="2022-06-28T15:59:38.206" v="63678" actId="20577"/>
        <pc:sldMkLst>
          <pc:docMk/>
          <pc:sldMk cId="695219428" sldId="553"/>
        </pc:sldMkLst>
        <pc:spChg chg="mod">
          <ac:chgData name="Choi Gook Hyun" userId="dc934231d2df2385" providerId="LiveId" clId="{C1610DEC-81C9-4D3A-B97B-87FAEC4AE3E5}" dt="2022-06-28T15:59:38.206" v="63678" actId="20577"/>
          <ac:spMkLst>
            <pc:docMk/>
            <pc:sldMk cId="695219428" sldId="553"/>
            <ac:spMk id="3" creationId="{350716C6-27D2-4258-9D97-42FEB7F0D7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39203-36F3-4257-11B5-F3758092E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73EED6-C1D0-FBA2-DE6A-66CBDCF91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393DAE-27AD-77E1-8C16-3838BB2B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9E5-8499-4053-82A0-3BCBF971733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16531B-6100-A6EF-9A35-DB430B8E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ACEC8-CC28-F0C8-C69C-73596722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EB2-C695-4DB9-935A-4EA926C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9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3D0BD-DD09-08FD-2DF0-27810408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2C3CBC-6454-2ED9-F4D1-1C9A78B43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1B9D2-4906-2B21-262A-5DD1BBE9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9E5-8499-4053-82A0-3BCBF971733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913205-198C-4FC5-3F33-47BACE3B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CA2AD-167B-5C24-9AF8-65B78646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EB2-C695-4DB9-935A-4EA926C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2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44A2D1-4BD4-914A-A16F-E38D54FD5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8A43A0-CB6D-491D-7885-01D3F62ED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7E14B1-B3E3-DD5B-963A-ED38539C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9E5-8499-4053-82A0-3BCBF971733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A416A-9953-306F-9BE9-EA4CCC39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40516-7B82-04E9-DB56-6F407CAC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EB2-C695-4DB9-935A-4EA926C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6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CC747-4ECD-ED48-1A18-5FCE4C22A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815FF9-879E-A414-BE19-A0C6EAF88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578C4D-E2BD-BDEB-7519-3821DDD7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9E5-8499-4053-82A0-3BCBF971733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1F50B4-BE3A-7280-CB89-727B9B09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AA75F4-BC80-DADF-E465-17360A1B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EB2-C695-4DB9-935A-4EA926C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1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6B87E-7930-A45D-4483-3D7F41123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58A3AE-D11D-D098-E5A9-490D4D1CA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9931ED-E676-22C6-547E-3CBFE2CF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9E5-8499-4053-82A0-3BCBF971733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D853B5-F895-94D5-5C0B-84A6BEA4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AF814-A5F4-9DF7-FACE-94E4A24F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EB2-C695-4DB9-935A-4EA926C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8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DDF51-96A6-67C2-9318-1716CC62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01A70-3231-50F9-01E0-87E857CE9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4B7CA6-47BF-4AA1-5584-3474963EF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C2B1EE-D15D-CAB9-2378-EBD60A45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9E5-8499-4053-82A0-3BCBF971733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3529A7-051A-8748-D9BD-94D8E8E6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F9AA62-6E3A-24B8-3F57-DD4A592C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EB2-C695-4DB9-935A-4EA926C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1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01CAF-E89F-89F1-370F-653D97C1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2743FD-F879-475E-FD02-A77F06E9E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770DF5-EAF7-1DB1-06BA-48B06FF7C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B1352E-1D1C-A2ED-6E15-696FF5D7F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A0C7DB-E9E6-0333-64F6-CD0BEC517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05052B-D204-179B-6E4F-33E50A6E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9E5-8499-4053-82A0-3BCBF971733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8F76BD-A1A5-4E04-6DF3-4AF24A95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6CCF75-74AE-5FB8-3E2C-9FCBDB7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EB2-C695-4DB9-935A-4EA926C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0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9DE94-4A91-B9E7-B713-F93AFBF7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E0F4E9-53B6-4D05-4ECE-4E597E16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9E5-8499-4053-82A0-3BCBF971733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D4C568-13E2-7620-1B17-1527772F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D63E04-CA66-87BC-4179-9FFD24AA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EB2-C695-4DB9-935A-4EA926C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9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3F19D7-2D3B-599A-D592-5F8034E3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9E5-8499-4053-82A0-3BCBF971733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99DBE4-E91D-1D7F-A89E-A0EFF87BE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DAC5BD-80AA-5C07-D298-A3E0EDF3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EB2-C695-4DB9-935A-4EA926C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9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3F648-7F61-4EEF-1FEE-F012A21D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A90885-C84D-4F75-AC3E-919FB618A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4144B-C3E4-561F-C7A3-653E00830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14A5F5-28F9-7BBC-BA50-39531769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9E5-8499-4053-82A0-3BCBF971733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3916FA-030F-5090-A232-B54C9872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EC640A-387E-442D-F599-2FF30142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EB2-C695-4DB9-935A-4EA926C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8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EE400-5CB5-E7BD-088B-C0E2AC8A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D4450E-0A2F-827C-02CC-E9BF542DD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63BB9B-D13D-2E3E-78C3-910275940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BBAC6-B9DF-0D0A-2A6B-5C296373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9E5-8499-4053-82A0-3BCBF971733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05AFEC-F670-3E3F-19BF-3939C485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29F730-D3FA-8EF8-08D9-B2C38B03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EB2-C695-4DB9-935A-4EA926C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0F7598-FBDB-5245-BF84-403DF1294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0B471A-4BB1-93E3-0BEC-EBDDF0C1C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091A31-ED3A-65AA-B769-F7B00E8DB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7C9E5-8499-4053-82A0-3BCBF971733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85301-87DC-247A-B15D-88640260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ACA05C-A6A1-8666-DC31-A0FA890E2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1BEB2-C695-4DB9-935A-4EA926C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0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file:///\\backslash\" TargetMode="External"/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group.org/austin/docs/austin_236.tx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E5BEF-CE7D-3F6D-16DA-841ACEAD3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쉘 </a:t>
            </a:r>
            <a:r>
              <a:rPr lang="en-US" altLang="ko-KR"/>
              <a:t>+ </a:t>
            </a:r>
            <a:r>
              <a:rPr lang="ko-KR" altLang="en-US"/>
              <a:t>앤서블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6F1648-67DE-124E-1F89-CBC2237EC7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07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프로토타입</a:t>
            </a:r>
            <a:endParaRPr lang="en-US" altLang="ko-KR" b="1"/>
          </a:p>
          <a:p>
            <a:pPr marL="0" indent="0">
              <a:buNone/>
            </a:pPr>
            <a:r>
              <a:rPr lang="en-US" altLang="ko-KR"/>
              <a:t>bash</a:t>
            </a:r>
            <a:r>
              <a:rPr lang="ko-KR" altLang="en-US"/>
              <a:t>기반으로 간단하게 스크립트 프로그램밍 빠르게 가능하다</a:t>
            </a:r>
            <a:r>
              <a:rPr lang="en-US" altLang="ko-KR"/>
              <a:t>. bash</a:t>
            </a:r>
            <a:r>
              <a:rPr lang="ko-KR" altLang="en-US"/>
              <a:t>의 목표 중 하나가 </a:t>
            </a:r>
            <a:r>
              <a:rPr lang="en-US" altLang="ko-KR"/>
              <a:t>“hack together” </a:t>
            </a:r>
          </a:p>
          <a:p>
            <a:pPr marL="0" indent="0">
              <a:buNone/>
            </a:pPr>
            <a:r>
              <a:rPr lang="ko-KR" altLang="en-US" b="1"/>
              <a:t>대화형 관리 시스템</a:t>
            </a:r>
            <a:endParaRPr lang="en-US" altLang="ko-KR" b="1"/>
          </a:p>
          <a:p>
            <a:pPr marL="0" indent="0">
              <a:buNone/>
            </a:pPr>
            <a:r>
              <a:rPr lang="en-US" altLang="ko-KR"/>
              <a:t>bash</a:t>
            </a:r>
            <a:r>
              <a:rPr lang="ko-KR" altLang="en-US"/>
              <a:t>는</a:t>
            </a:r>
            <a:r>
              <a:rPr lang="en-US" altLang="ko-KR"/>
              <a:t> borne-style</a:t>
            </a:r>
            <a:r>
              <a:rPr lang="ko-KR" altLang="en-US"/>
              <a:t>쉘 스타일로 리눅스 및 유닉스 에서 손쉽게 명령어를 사용할 수 있도록 해준다</a:t>
            </a:r>
            <a:r>
              <a:rPr lang="en-US" altLang="ko-KR"/>
              <a:t>. </a:t>
            </a:r>
            <a:r>
              <a:rPr lang="ko-KR" altLang="en-US"/>
              <a:t>또한 </a:t>
            </a:r>
            <a:r>
              <a:rPr lang="en-US" altLang="ko-KR"/>
              <a:t>bash</a:t>
            </a:r>
            <a:r>
              <a:rPr lang="ko-KR" altLang="en-US"/>
              <a:t>스크립트는 자연스러운 구조를 가지고 있다</a:t>
            </a:r>
            <a:r>
              <a:rPr lang="en-US" altLang="ko-KR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65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BASH </a:t>
            </a:r>
            <a:r>
              <a:rPr lang="ko-KR" altLang="en-US" sz="2800" b="1"/>
              <a:t>무엇인가</a:t>
            </a:r>
            <a:r>
              <a:rPr lang="en-US" altLang="ko-KR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9283434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rm, </a:t>
            </a:r>
            <a:r>
              <a:rPr lang="en-US" altLang="ko-KR" dirty="0" err="1"/>
              <a:t>rmdir</a:t>
            </a:r>
            <a:r>
              <a:rPr lang="ko-KR" altLang="en-US" dirty="0"/>
              <a:t>은 비슷한 동작을 하지만 약간의 차이가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rm </a:t>
            </a:r>
            <a:r>
              <a:rPr lang="en-US" dirty="0" err="1"/>
              <a:t>testfile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rm -rf </a:t>
            </a:r>
            <a:r>
              <a:rPr lang="en-US" dirty="0" err="1"/>
              <a:t>testdir</a:t>
            </a:r>
            <a:r>
              <a:rPr lang="en-US" dirty="0"/>
              <a:t>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rmdir</a:t>
            </a:r>
            <a:r>
              <a:rPr lang="en-US" dirty="0"/>
              <a:t> </a:t>
            </a:r>
            <a:r>
              <a:rPr lang="en-US" dirty="0" err="1"/>
              <a:t>testdir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en-US" dirty="0"/>
              <a:t>Directory not empty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847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(rm/</a:t>
            </a:r>
            <a:r>
              <a:rPr lang="en-US" altLang="ko-KR" sz="2800" b="1" dirty="0" err="1"/>
              <a:t>rmdir</a:t>
            </a:r>
            <a:r>
              <a:rPr lang="en-US" altLang="ko-KR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775584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grep</a:t>
            </a:r>
            <a:r>
              <a:rPr lang="ko-KR" altLang="en-US" dirty="0"/>
              <a:t> 명령어는 특정 문자열을 표준 출력에서 검색 및 출력한다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grep ‘</a:t>
            </a:r>
            <a:r>
              <a:rPr lang="en-US" dirty="0" err="1"/>
              <a:t>ssh</a:t>
            </a:r>
            <a:r>
              <a:rPr lang="en-US" dirty="0"/>
              <a:t>’ /</a:t>
            </a:r>
            <a:r>
              <a:rPr lang="en-US" dirty="0" err="1"/>
              <a:t>etc</a:t>
            </a:r>
            <a:r>
              <a:rPr lang="en-US" dirty="0"/>
              <a:t>/services</a:t>
            </a:r>
          </a:p>
          <a:p>
            <a:pPr marL="0" indent="0">
              <a:buNone/>
            </a:pPr>
            <a:r>
              <a:rPr lang="en-US" dirty="0" err="1"/>
              <a:t>ssh</a:t>
            </a:r>
            <a:r>
              <a:rPr lang="en-US" dirty="0"/>
              <a:t>             22/</a:t>
            </a:r>
            <a:r>
              <a:rPr lang="en-US" dirty="0" err="1"/>
              <a:t>tcp</a:t>
            </a:r>
            <a:r>
              <a:rPr lang="en-US" dirty="0"/>
              <a:t>                          # The Secure Shell (SSH) Protocol</a:t>
            </a:r>
          </a:p>
          <a:p>
            <a:pPr marL="0" indent="0">
              <a:buNone/>
            </a:pPr>
            <a:r>
              <a:rPr lang="en-US" dirty="0" err="1"/>
              <a:t>ssh</a:t>
            </a:r>
            <a:r>
              <a:rPr lang="en-US" dirty="0"/>
              <a:t>             22/</a:t>
            </a:r>
            <a:r>
              <a:rPr lang="en-US" dirty="0" err="1"/>
              <a:t>udp</a:t>
            </a:r>
            <a:r>
              <a:rPr lang="en-US" dirty="0"/>
              <a:t>                          # The Secure Shell (SSH) Protocol</a:t>
            </a:r>
          </a:p>
          <a:p>
            <a:pPr marL="0" indent="0">
              <a:buNone/>
            </a:pPr>
            <a:r>
              <a:rPr lang="en-US" dirty="0"/>
              <a:t>x11-ssh-offset  6010/</a:t>
            </a:r>
            <a:r>
              <a:rPr lang="en-US" dirty="0" err="1"/>
              <a:t>tcp</a:t>
            </a:r>
            <a:r>
              <a:rPr lang="en-US" dirty="0"/>
              <a:t>                        # SSH X11 forwarding offset</a:t>
            </a:r>
          </a:p>
          <a:p>
            <a:pPr marL="0" indent="0">
              <a:buNone/>
            </a:pPr>
            <a:r>
              <a:rPr lang="en-US" dirty="0" err="1"/>
              <a:t>ssh</a:t>
            </a:r>
            <a:r>
              <a:rPr lang="en-US" dirty="0"/>
              <a:t>             22/</a:t>
            </a:r>
            <a:r>
              <a:rPr lang="en-US" dirty="0" err="1"/>
              <a:t>sctp</a:t>
            </a:r>
            <a:r>
              <a:rPr lang="en-US" dirty="0"/>
              <a:t>                 # SSH</a:t>
            </a:r>
          </a:p>
          <a:p>
            <a:pPr marL="0" indent="0">
              <a:buNone/>
            </a:pPr>
            <a:r>
              <a:rPr lang="en-US" dirty="0" err="1"/>
              <a:t>sshell</a:t>
            </a:r>
            <a:r>
              <a:rPr lang="en-US" dirty="0"/>
              <a:t>          614/</a:t>
            </a:r>
            <a:r>
              <a:rPr lang="en-US" dirty="0" err="1"/>
              <a:t>tcp</a:t>
            </a:r>
            <a:r>
              <a:rPr lang="en-US" dirty="0"/>
              <a:t>                 # </a:t>
            </a:r>
            <a:r>
              <a:rPr lang="en-US" dirty="0" err="1"/>
              <a:t>SSLshell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sshell</a:t>
            </a:r>
            <a:r>
              <a:rPr lang="en-US" dirty="0"/>
              <a:t>          614/</a:t>
            </a:r>
            <a:r>
              <a:rPr lang="en-US" dirty="0" err="1"/>
              <a:t>udp</a:t>
            </a:r>
            <a:r>
              <a:rPr lang="en-US" dirty="0"/>
              <a:t>                 #       </a:t>
            </a:r>
            <a:r>
              <a:rPr lang="en-US" dirty="0" err="1"/>
              <a:t>SSLshell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114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(grep)</a:t>
            </a:r>
          </a:p>
        </p:txBody>
      </p:sp>
    </p:spTree>
    <p:extLst>
      <p:ext uri="{BB962C8B-B14F-4D97-AF65-F5344CB8AC3E}">
        <p14:creationId xmlns:p14="http://schemas.microsoft.com/office/powerpoint/2010/main" val="380621706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$ grep '^</a:t>
            </a:r>
            <a:r>
              <a:rPr lang="en-US" dirty="0" err="1"/>
              <a:t>ssh</a:t>
            </a:r>
            <a:r>
              <a:rPr lang="en-US" dirty="0"/>
              <a:t>' /</a:t>
            </a:r>
            <a:r>
              <a:rPr lang="en-US" dirty="0" err="1"/>
              <a:t>etc</a:t>
            </a:r>
            <a:r>
              <a:rPr lang="en-US" dirty="0"/>
              <a:t>/services</a:t>
            </a:r>
          </a:p>
          <a:p>
            <a:pPr marL="0" indent="0">
              <a:buNone/>
            </a:pPr>
            <a:r>
              <a:rPr lang="en-US" dirty="0" err="1"/>
              <a:t>ssh</a:t>
            </a:r>
            <a:r>
              <a:rPr lang="en-US" dirty="0"/>
              <a:t>             22/</a:t>
            </a:r>
            <a:r>
              <a:rPr lang="en-US" dirty="0" err="1"/>
              <a:t>tcp</a:t>
            </a:r>
            <a:r>
              <a:rPr lang="en-US" dirty="0"/>
              <a:t>                          # The Secure Shell (SSH) Protocol</a:t>
            </a:r>
          </a:p>
          <a:p>
            <a:pPr marL="0" indent="0">
              <a:buNone/>
            </a:pPr>
            <a:r>
              <a:rPr lang="en-US" dirty="0" err="1"/>
              <a:t>ssh</a:t>
            </a:r>
            <a:r>
              <a:rPr lang="en-US" dirty="0"/>
              <a:t>             22/</a:t>
            </a:r>
            <a:r>
              <a:rPr lang="en-US" dirty="0" err="1"/>
              <a:t>udp</a:t>
            </a:r>
            <a:r>
              <a:rPr lang="en-US" dirty="0"/>
              <a:t>                          # The Secure Shell (SSH) Protocol</a:t>
            </a:r>
          </a:p>
          <a:p>
            <a:pPr marL="0" indent="0">
              <a:buNone/>
            </a:pPr>
            <a:r>
              <a:rPr lang="en-US" dirty="0" err="1"/>
              <a:t>ssh</a:t>
            </a:r>
            <a:r>
              <a:rPr lang="en-US" dirty="0"/>
              <a:t>             22/</a:t>
            </a:r>
            <a:r>
              <a:rPr lang="en-US" dirty="0" err="1"/>
              <a:t>sctp</a:t>
            </a:r>
            <a:r>
              <a:rPr lang="en-US" dirty="0"/>
              <a:t>                 # SSH</a:t>
            </a:r>
          </a:p>
          <a:p>
            <a:pPr marL="0" indent="0">
              <a:buNone/>
            </a:pPr>
            <a:r>
              <a:rPr lang="en-US" dirty="0" err="1"/>
              <a:t>sshell</a:t>
            </a:r>
            <a:r>
              <a:rPr lang="en-US" dirty="0"/>
              <a:t>          614/</a:t>
            </a:r>
            <a:r>
              <a:rPr lang="en-US" dirty="0" err="1"/>
              <a:t>tcp</a:t>
            </a:r>
            <a:r>
              <a:rPr lang="en-US" dirty="0"/>
              <a:t>                 # </a:t>
            </a:r>
            <a:r>
              <a:rPr lang="en-US" dirty="0" err="1"/>
              <a:t>SSLshell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sshell</a:t>
            </a:r>
            <a:r>
              <a:rPr lang="en-US" dirty="0"/>
              <a:t>          614/</a:t>
            </a:r>
            <a:r>
              <a:rPr lang="en-US" dirty="0" err="1"/>
              <a:t>udp</a:t>
            </a:r>
            <a:r>
              <a:rPr lang="en-US" dirty="0"/>
              <a:t>                 #       </a:t>
            </a:r>
            <a:r>
              <a:rPr lang="en-US" dirty="0" err="1"/>
              <a:t>SSLshell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ssh-mgmt</a:t>
            </a:r>
            <a:r>
              <a:rPr lang="en-US" dirty="0"/>
              <a:t>        17235/</a:t>
            </a:r>
            <a:r>
              <a:rPr lang="en-US" dirty="0" err="1"/>
              <a:t>tcp</a:t>
            </a:r>
            <a:r>
              <a:rPr lang="en-US" dirty="0"/>
              <a:t>               # SSH </a:t>
            </a:r>
            <a:r>
              <a:rPr lang="en-US" dirty="0" err="1"/>
              <a:t>Tectia</a:t>
            </a:r>
            <a:r>
              <a:rPr lang="en-US" dirty="0"/>
              <a:t> Manager</a:t>
            </a:r>
          </a:p>
          <a:p>
            <a:pPr marL="0" indent="0">
              <a:buNone/>
            </a:pPr>
            <a:r>
              <a:rPr lang="en-US" dirty="0" err="1"/>
              <a:t>ssh-mgmt</a:t>
            </a:r>
            <a:r>
              <a:rPr lang="en-US" dirty="0"/>
              <a:t>        17235/</a:t>
            </a:r>
            <a:r>
              <a:rPr lang="en-US" dirty="0" err="1"/>
              <a:t>udp</a:t>
            </a:r>
            <a:r>
              <a:rPr lang="en-US" dirty="0"/>
              <a:t>               # SSH </a:t>
            </a:r>
            <a:r>
              <a:rPr lang="en-US" dirty="0" err="1"/>
              <a:t>Tectia</a:t>
            </a:r>
            <a:r>
              <a:rPr lang="en-US" dirty="0"/>
              <a:t> Manager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114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(grep)</a:t>
            </a:r>
          </a:p>
        </p:txBody>
      </p:sp>
    </p:spTree>
    <p:extLst>
      <p:ext uri="{BB962C8B-B14F-4D97-AF65-F5344CB8AC3E}">
        <p14:creationId xmlns:p14="http://schemas.microsoft.com/office/powerpoint/2010/main" val="30602484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$ grep -</a:t>
            </a:r>
            <a:r>
              <a:rPr lang="en-US" dirty="0" err="1"/>
              <a:t>i</a:t>
            </a:r>
            <a:r>
              <a:rPr lang="en-US" dirty="0"/>
              <a:t> '</a:t>
            </a:r>
            <a:r>
              <a:rPr lang="en-US" dirty="0" err="1"/>
              <a:t>ssh</a:t>
            </a:r>
            <a:r>
              <a:rPr lang="en-US" dirty="0"/>
              <a:t>$' /</a:t>
            </a:r>
            <a:r>
              <a:rPr lang="en-US" dirty="0" err="1"/>
              <a:t>etc</a:t>
            </a:r>
            <a:r>
              <a:rPr lang="en-US" dirty="0"/>
              <a:t>/services</a:t>
            </a:r>
          </a:p>
          <a:p>
            <a:pPr marL="0" indent="0">
              <a:buNone/>
            </a:pPr>
            <a:r>
              <a:rPr lang="en-US" dirty="0" err="1"/>
              <a:t>ssh</a:t>
            </a:r>
            <a:r>
              <a:rPr lang="en-US" dirty="0"/>
              <a:t>             22/</a:t>
            </a:r>
            <a:r>
              <a:rPr lang="en-US" dirty="0" err="1"/>
              <a:t>sctp</a:t>
            </a:r>
            <a:r>
              <a:rPr lang="en-US" dirty="0"/>
              <a:t>                 # SSH</a:t>
            </a:r>
          </a:p>
          <a:p>
            <a:pPr marL="0" indent="0">
              <a:buNone/>
            </a:pPr>
            <a:r>
              <a:rPr lang="en-US" dirty="0" err="1"/>
              <a:t>netconf-ssh</a:t>
            </a:r>
            <a:r>
              <a:rPr lang="en-US" dirty="0"/>
              <a:t>     830/</a:t>
            </a:r>
            <a:r>
              <a:rPr lang="en-US" dirty="0" err="1"/>
              <a:t>tcp</a:t>
            </a:r>
            <a:r>
              <a:rPr lang="en-US" dirty="0"/>
              <a:t>                 # NETCONF over SSH</a:t>
            </a:r>
          </a:p>
          <a:p>
            <a:pPr marL="0" indent="0">
              <a:buNone/>
            </a:pPr>
            <a:r>
              <a:rPr lang="en-US" dirty="0" err="1"/>
              <a:t>netconf-ssh</a:t>
            </a:r>
            <a:r>
              <a:rPr lang="en-US" dirty="0"/>
              <a:t>     830/</a:t>
            </a:r>
            <a:r>
              <a:rPr lang="en-US" dirty="0" err="1"/>
              <a:t>udp</a:t>
            </a:r>
            <a:r>
              <a:rPr lang="en-US" dirty="0"/>
              <a:t>                 # NETCONF over SSH</a:t>
            </a:r>
          </a:p>
          <a:p>
            <a:pPr marL="0" indent="0">
              <a:buNone/>
            </a:pPr>
            <a:r>
              <a:rPr lang="en-US" dirty="0" err="1"/>
              <a:t>sdo-ssh</a:t>
            </a:r>
            <a:r>
              <a:rPr lang="en-US" dirty="0"/>
              <a:t>         3897/</a:t>
            </a:r>
            <a:r>
              <a:rPr lang="en-US" dirty="0" err="1"/>
              <a:t>tcp</a:t>
            </a:r>
            <a:r>
              <a:rPr lang="en-US" dirty="0"/>
              <a:t>                # Simple Distributed Objects over SSH</a:t>
            </a:r>
          </a:p>
          <a:p>
            <a:pPr marL="0" indent="0">
              <a:buNone/>
            </a:pPr>
            <a:r>
              <a:rPr lang="en-US" dirty="0" err="1"/>
              <a:t>sdo-ssh</a:t>
            </a:r>
            <a:r>
              <a:rPr lang="en-US" dirty="0"/>
              <a:t>         3897/</a:t>
            </a:r>
            <a:r>
              <a:rPr lang="en-US" dirty="0" err="1"/>
              <a:t>udp</a:t>
            </a:r>
            <a:r>
              <a:rPr lang="en-US" dirty="0"/>
              <a:t>                # Simple Distributed Objects over SSH</a:t>
            </a:r>
          </a:p>
          <a:p>
            <a:pPr marL="0" indent="0">
              <a:buNone/>
            </a:pPr>
            <a:r>
              <a:rPr lang="en-US" dirty="0"/>
              <a:t>tl1-ssh         6252/</a:t>
            </a:r>
            <a:r>
              <a:rPr lang="en-US" dirty="0" err="1"/>
              <a:t>tcp</a:t>
            </a:r>
            <a:r>
              <a:rPr lang="en-US" dirty="0"/>
              <a:t>                # TL1 over SSH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114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(grep)</a:t>
            </a:r>
          </a:p>
        </p:txBody>
      </p:sp>
    </p:spTree>
    <p:extLst>
      <p:ext uri="{BB962C8B-B14F-4D97-AF65-F5344CB8AC3E}">
        <p14:creationId xmlns:p14="http://schemas.microsoft.com/office/powerpoint/2010/main" val="267112292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dirty="0"/>
              <a:t>중복된 출력 결과를 다음과 같은 명령어로 정리가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uniq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sort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o-KR" altLang="en-US" dirty="0"/>
              <a:t>혹은 </a:t>
            </a:r>
            <a:r>
              <a:rPr lang="en-US" altLang="ko-KR" dirty="0"/>
              <a:t>grep</a:t>
            </a:r>
            <a:r>
              <a:rPr lang="ko-KR" altLang="en-US" dirty="0"/>
              <a:t>에서 </a:t>
            </a:r>
            <a:r>
              <a:rPr lang="en-US" altLang="ko-KR" dirty="0"/>
              <a:t>-q</a:t>
            </a:r>
            <a:r>
              <a:rPr lang="ko-KR" altLang="en-US" dirty="0"/>
              <a:t>옵션을 사용하여 조건에 맞는 문자열이 있는지 확인이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grep -q telnet /</a:t>
            </a:r>
            <a:r>
              <a:rPr lang="en-US" dirty="0" err="1"/>
              <a:t>etc</a:t>
            </a:r>
            <a:r>
              <a:rPr lang="en-US" dirty="0"/>
              <a:t>/service &amp;&amp; echo ‘Matched’</a:t>
            </a:r>
          </a:p>
          <a:p>
            <a:pPr marL="0" indent="0">
              <a:buNone/>
            </a:pPr>
            <a:r>
              <a:rPr lang="en-US" dirty="0"/>
              <a:t>$ echo $?</a:t>
            </a:r>
          </a:p>
          <a:p>
            <a:pPr marL="0" indent="0">
              <a:buNone/>
            </a:pPr>
            <a:r>
              <a:rPr lang="en-US" dirty="0"/>
              <a:t>$ grep -q </a:t>
            </a:r>
            <a:r>
              <a:rPr lang="en-US" dirty="0" err="1"/>
              <a:t>foobar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/service &amp;&amp; echo ‘Matched’</a:t>
            </a:r>
          </a:p>
          <a:p>
            <a:pPr marL="0" indent="0">
              <a:buNone/>
            </a:pPr>
            <a:r>
              <a:rPr lang="en-US" dirty="0"/>
              <a:t>$ echo $?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114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(grep)</a:t>
            </a:r>
          </a:p>
        </p:txBody>
      </p:sp>
    </p:spTree>
    <p:extLst>
      <p:ext uri="{BB962C8B-B14F-4D97-AF65-F5344CB8AC3E}">
        <p14:creationId xmlns:p14="http://schemas.microsoft.com/office/powerpoint/2010/main" val="235574595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/>
              <a:t>혹은 몇 개의 라인이 일치하는지 확인 하려면 다음과 같은 방법이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grep -c telnet /</a:t>
            </a:r>
            <a:r>
              <a:rPr lang="en-US" dirty="0" err="1"/>
              <a:t>etc</a:t>
            </a:r>
            <a:r>
              <a:rPr lang="en-US" dirty="0"/>
              <a:t>/service</a:t>
            </a:r>
          </a:p>
          <a:p>
            <a:pPr marL="0" indent="0">
              <a:buNone/>
            </a:pPr>
            <a:r>
              <a:rPr lang="en-US" dirty="0"/>
              <a:t>5</a:t>
            </a:r>
          </a:p>
          <a:p>
            <a:pPr marL="0" indent="0">
              <a:buNone/>
            </a:pPr>
            <a:r>
              <a:rPr lang="en-US" dirty="0"/>
              <a:t>$ grep telnet /</a:t>
            </a:r>
            <a:r>
              <a:rPr lang="en-US" dirty="0" err="1"/>
              <a:t>etc</a:t>
            </a:r>
            <a:r>
              <a:rPr lang="en-US" dirty="0"/>
              <a:t>/service |</a:t>
            </a:r>
            <a:r>
              <a:rPr lang="en-US" dirty="0" err="1"/>
              <a:t>wc</a:t>
            </a:r>
            <a:r>
              <a:rPr lang="en-US" dirty="0"/>
              <a:t> -l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o-KR" altLang="en-US" dirty="0"/>
              <a:t>복합적으로 문자열을 확인이 필요한 경우는 다음과 같은 명령어로 확인이 가능하다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grep -e </a:t>
            </a:r>
            <a:r>
              <a:rPr lang="en-US" dirty="0" err="1"/>
              <a:t>ssh</a:t>
            </a:r>
            <a:r>
              <a:rPr lang="en-US" dirty="0"/>
              <a:t> -e telnet /</a:t>
            </a:r>
            <a:r>
              <a:rPr lang="en-US" dirty="0" err="1"/>
              <a:t>etc</a:t>
            </a:r>
            <a:r>
              <a:rPr lang="en-US" dirty="0"/>
              <a:t>/services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114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(grep)</a:t>
            </a:r>
          </a:p>
        </p:txBody>
      </p:sp>
    </p:spTree>
    <p:extLst>
      <p:ext uri="{BB962C8B-B14F-4D97-AF65-F5344CB8AC3E}">
        <p14:creationId xmlns:p14="http://schemas.microsoft.com/office/powerpoint/2010/main" val="172897915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혹은 </a:t>
            </a:r>
            <a:r>
              <a:rPr lang="en-US" altLang="ko-KR" dirty="0"/>
              <a:t>-F</a:t>
            </a:r>
            <a:r>
              <a:rPr lang="ko-KR" altLang="en-US" dirty="0"/>
              <a:t>옵션을 통해서 문자열 검색이 가능하다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grep -F ‘$’ </a:t>
            </a:r>
            <a:r>
              <a:rPr lang="en-US" dirty="0" err="1"/>
              <a:t>ikea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o-KR" altLang="en-US" dirty="0"/>
              <a:t>만약 매치가 되지 않는 문자열만 출력하고 싶은 경우</a:t>
            </a:r>
            <a:r>
              <a:rPr lang="en-US" altLang="ko-KR" dirty="0"/>
              <a:t> -v</a:t>
            </a:r>
            <a:r>
              <a:rPr lang="ko-KR" altLang="en-US" dirty="0"/>
              <a:t>문자열을 사용한다</a:t>
            </a:r>
            <a:r>
              <a:rPr lang="en-US" altLang="ko-KR" dirty="0"/>
              <a:t>. ‘^#’</a:t>
            </a:r>
            <a:r>
              <a:rPr lang="ko-KR" altLang="en-US" dirty="0"/>
              <a:t>옵션은 주석 문자인 </a:t>
            </a:r>
            <a:r>
              <a:rPr lang="en-US" altLang="ko-KR" dirty="0"/>
              <a:t>#</a:t>
            </a:r>
            <a:r>
              <a:rPr lang="ko-KR" altLang="en-US" dirty="0"/>
              <a:t>를 제외하고 화면에 출력</a:t>
            </a:r>
            <a:r>
              <a:rPr lang="en-US" altLang="ko-KR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grep -v ‘^#’ /</a:t>
            </a:r>
            <a:r>
              <a:rPr lang="en-US" dirty="0" err="1"/>
              <a:t>etc</a:t>
            </a:r>
            <a:r>
              <a:rPr lang="en-US" dirty="0"/>
              <a:t>/services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114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(grep)</a:t>
            </a:r>
          </a:p>
        </p:txBody>
      </p:sp>
    </p:spTree>
    <p:extLst>
      <p:ext uri="{BB962C8B-B14F-4D97-AF65-F5344CB8AC3E}">
        <p14:creationId xmlns:p14="http://schemas.microsoft.com/office/powerpoint/2010/main" val="62089599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조금 더 복잡하게 특정 문자만 </a:t>
            </a:r>
            <a:r>
              <a:rPr lang="ko-KR" altLang="en-US" dirty="0" err="1"/>
              <a:t>카운팅이</a:t>
            </a:r>
            <a:r>
              <a:rPr lang="ko-KR" altLang="en-US" dirty="0"/>
              <a:t> 필요한 경우 다음과 같이 실행한다</a:t>
            </a:r>
            <a:endParaRPr lang="en-US" altLang="ko-K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grep -</a:t>
            </a:r>
            <a:r>
              <a:rPr lang="en-US" dirty="0" err="1"/>
              <a:t>cFv</a:t>
            </a:r>
            <a:r>
              <a:rPr lang="en-US" dirty="0"/>
              <a:t> -e bash -e ‘.’ /</a:t>
            </a:r>
            <a:r>
              <a:rPr lang="en-US" dirty="0" err="1"/>
              <a:t>etc</a:t>
            </a:r>
            <a:r>
              <a:rPr lang="en-US" dirty="0"/>
              <a:t>/shells</a:t>
            </a:r>
          </a:p>
          <a:p>
            <a:pPr marL="0" indent="0">
              <a:buNone/>
            </a:pPr>
            <a:r>
              <a:rPr lang="en-US" dirty="0"/>
              <a:t>10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114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(grep)</a:t>
            </a:r>
          </a:p>
        </p:txBody>
      </p:sp>
    </p:spTree>
    <p:extLst>
      <p:ext uri="{BB962C8B-B14F-4D97-AF65-F5344CB8AC3E}">
        <p14:creationId xmlns:p14="http://schemas.microsoft.com/office/powerpoint/2010/main" val="327603445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cut</a:t>
            </a:r>
            <a:r>
              <a:rPr lang="ko-KR" altLang="en-US" dirty="0"/>
              <a:t>명령어는 말 그래도 </a:t>
            </a:r>
            <a:r>
              <a:rPr lang="ko-KR" altLang="en-US" dirty="0" err="1"/>
              <a:t>짜르는</a:t>
            </a:r>
            <a:r>
              <a:rPr lang="ko-KR" altLang="en-US" dirty="0"/>
              <a:t> 명령어</a:t>
            </a:r>
            <a:r>
              <a:rPr lang="en-US" altLang="ko-KR" dirty="0"/>
              <a:t>. </a:t>
            </a:r>
            <a:r>
              <a:rPr lang="ko-KR" altLang="en-US" dirty="0"/>
              <a:t>특정 필드나 문자열을 </a:t>
            </a:r>
            <a:r>
              <a:rPr lang="ko-KR" altLang="en-US" dirty="0" err="1"/>
              <a:t>짜르고</a:t>
            </a:r>
            <a:r>
              <a:rPr lang="ko-KR" altLang="en-US" dirty="0"/>
              <a:t> 싶은 경우 </a:t>
            </a:r>
            <a:r>
              <a:rPr lang="en-US" altLang="ko-KR" dirty="0"/>
              <a:t>cut</a:t>
            </a:r>
            <a:r>
              <a:rPr lang="ko-KR" altLang="en-US" dirty="0"/>
              <a:t>명령어를 통해서 사용이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o-KR" altLang="en-US" dirty="0"/>
              <a:t>많이 사용하는 옵션은 보통 </a:t>
            </a:r>
            <a:r>
              <a:rPr lang="en-US" altLang="ko-KR" dirty="0"/>
              <a:t>-d, -f</a:t>
            </a:r>
            <a:r>
              <a:rPr lang="ko-KR" altLang="en-US" dirty="0"/>
              <a:t>이며</a:t>
            </a:r>
            <a:r>
              <a:rPr lang="en-US" altLang="ko-KR" dirty="0"/>
              <a:t>, -d </a:t>
            </a:r>
            <a:r>
              <a:rPr lang="ko-KR" altLang="en-US" dirty="0"/>
              <a:t>는 필드 분리 문자</a:t>
            </a:r>
            <a:r>
              <a:rPr lang="en-US" altLang="ko-KR" dirty="0"/>
              <a:t>, -f</a:t>
            </a:r>
            <a:r>
              <a:rPr lang="ko-KR" altLang="en-US" dirty="0"/>
              <a:t>는 필드이다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913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(cut)</a:t>
            </a:r>
          </a:p>
        </p:txBody>
      </p:sp>
    </p:spTree>
    <p:extLst>
      <p:ext uri="{BB962C8B-B14F-4D97-AF65-F5344CB8AC3E}">
        <p14:creationId xmlns:p14="http://schemas.microsoft.com/office/powerpoint/2010/main" val="419402923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$ cut -d: -f1 /</a:t>
            </a:r>
            <a:r>
              <a:rPr lang="en-US" altLang="ko-KR" dirty="0" err="1"/>
              <a:t>etc</a:t>
            </a:r>
            <a:r>
              <a:rPr lang="en-US" altLang="ko-KR" dirty="0"/>
              <a:t>/passwd</a:t>
            </a:r>
          </a:p>
          <a:p>
            <a:pPr marL="0" indent="0">
              <a:buNone/>
            </a:pPr>
            <a:r>
              <a:rPr lang="en-US" altLang="ko-KR" dirty="0"/>
              <a:t>root</a:t>
            </a:r>
          </a:p>
          <a:p>
            <a:pPr marL="0" indent="0">
              <a:buNone/>
            </a:pPr>
            <a:r>
              <a:rPr lang="en-US" altLang="ko-KR" dirty="0"/>
              <a:t>bin</a:t>
            </a:r>
          </a:p>
          <a:p>
            <a:pPr marL="0" indent="0">
              <a:buNone/>
            </a:pPr>
            <a:r>
              <a:rPr lang="en-US" altLang="ko-KR" dirty="0"/>
              <a:t>daemon</a:t>
            </a:r>
          </a:p>
          <a:p>
            <a:pPr marL="0" indent="0">
              <a:buNone/>
            </a:pPr>
            <a:r>
              <a:rPr lang="en-US" altLang="ko-KR" dirty="0" err="1"/>
              <a:t>adm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lp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sync</a:t>
            </a:r>
          </a:p>
          <a:p>
            <a:pPr marL="0" indent="0">
              <a:buNone/>
            </a:pPr>
            <a:r>
              <a:rPr lang="en-US" altLang="ko-KR" dirty="0"/>
              <a:t>shutdown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913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(cut)</a:t>
            </a:r>
          </a:p>
        </p:txBody>
      </p:sp>
    </p:spTree>
    <p:extLst>
      <p:ext uri="{BB962C8B-B14F-4D97-AF65-F5344CB8AC3E}">
        <p14:creationId xmlns:p14="http://schemas.microsoft.com/office/powerpoint/2010/main" val="457729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오토메이션</a:t>
            </a:r>
            <a:endParaRPr lang="en-US" altLang="ko-KR" b="1"/>
          </a:p>
          <a:p>
            <a:pPr marL="0" indent="0">
              <a:buNone/>
            </a:pPr>
            <a:r>
              <a:rPr lang="ko-KR" altLang="en-US"/>
              <a:t>자주 사용하는 명령어를 스크립트를 간단하게 텍스트 파일로 만들어서 실행권한을 주어서 자동화 가능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 b="1"/>
          </a:p>
          <a:p>
            <a:pPr marL="0" indent="0">
              <a:buNone/>
            </a:pPr>
            <a:r>
              <a:rPr lang="ko-KR" altLang="en-US" b="1"/>
              <a:t>프로그램 상화작용</a:t>
            </a:r>
            <a:endParaRPr lang="en-US" altLang="ko-KR" b="1"/>
          </a:p>
          <a:p>
            <a:pPr marL="0" indent="0">
              <a:buNone/>
            </a:pPr>
            <a:r>
              <a:rPr lang="ko-KR" altLang="en-US"/>
              <a:t>한 개 이상의 프로그램을 쉘 스크립트를 통해서 동시에 사용 할 수 있도록 해주며</a:t>
            </a:r>
            <a:r>
              <a:rPr lang="en-US" altLang="ko-KR"/>
              <a:t>, </a:t>
            </a:r>
            <a:r>
              <a:rPr lang="ko-KR" altLang="en-US"/>
              <a:t>파일이나 혹은 표준 입출력을 통해서 데이터를 서로 전달하여 프로세싱 할 수 있다</a:t>
            </a:r>
            <a:r>
              <a:rPr lang="en-US" altLang="ko-KR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65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BASH </a:t>
            </a:r>
            <a:r>
              <a:rPr lang="ko-KR" altLang="en-US" sz="2800" b="1"/>
              <a:t>무엇인가</a:t>
            </a:r>
            <a:r>
              <a:rPr lang="en-US" altLang="ko-KR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4755959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맨 끝 필드를 출력하고 싶은 경우 아래처럼 실행한다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cut -d: -f6- /</a:t>
            </a:r>
            <a:r>
              <a:rPr lang="en-US" altLang="ko-KR" dirty="0" err="1"/>
              <a:t>etc</a:t>
            </a:r>
            <a:r>
              <a:rPr lang="en-US" altLang="ko-KR" dirty="0"/>
              <a:t>/passwd</a:t>
            </a:r>
          </a:p>
          <a:p>
            <a:pPr marL="0" indent="0">
              <a:buNone/>
            </a:pPr>
            <a:r>
              <a:rPr lang="en-US" altLang="ko-KR" dirty="0"/>
              <a:t>/root:/bin/bash</a:t>
            </a:r>
          </a:p>
          <a:p>
            <a:pPr marL="0" indent="0">
              <a:buNone/>
            </a:pPr>
            <a:r>
              <a:rPr lang="en-US" altLang="ko-KR" dirty="0"/>
              <a:t>/bin:/</a:t>
            </a:r>
            <a:r>
              <a:rPr lang="en-US" altLang="ko-KR" dirty="0" err="1"/>
              <a:t>sbin</a:t>
            </a:r>
            <a:r>
              <a:rPr lang="en-US" altLang="ko-KR" dirty="0"/>
              <a:t>/</a:t>
            </a:r>
            <a:r>
              <a:rPr lang="en-US" altLang="ko-KR" dirty="0" err="1"/>
              <a:t>nologin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</a:t>
            </a:r>
            <a:r>
              <a:rPr lang="en-US" altLang="ko-KR" dirty="0" err="1"/>
              <a:t>sbin</a:t>
            </a:r>
            <a:r>
              <a:rPr lang="en-US" altLang="ko-KR" dirty="0"/>
              <a:t>:/</a:t>
            </a:r>
            <a:r>
              <a:rPr lang="en-US" altLang="ko-KR" dirty="0" err="1"/>
              <a:t>sbin</a:t>
            </a:r>
            <a:r>
              <a:rPr lang="en-US" altLang="ko-KR" dirty="0"/>
              <a:t>/</a:t>
            </a:r>
            <a:r>
              <a:rPr lang="en-US" altLang="ko-KR" dirty="0" err="1"/>
              <a:t>nologin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913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(cut)</a:t>
            </a:r>
          </a:p>
        </p:txBody>
      </p:sp>
    </p:spTree>
    <p:extLst>
      <p:ext uri="{BB962C8B-B14F-4D97-AF65-F5344CB8AC3E}">
        <p14:creationId xmlns:p14="http://schemas.microsoft.com/office/powerpoint/2010/main" val="111979328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단어 혹은 줄 개수 그리고 바이트를 출력한다</a:t>
            </a:r>
            <a:r>
              <a:rPr lang="en-US" altLang="ko-KR" dirty="0"/>
              <a:t>. </a:t>
            </a:r>
            <a:r>
              <a:rPr lang="ko-KR" altLang="en-US" dirty="0"/>
              <a:t>기본 값은 전부를 출력한다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wc</a:t>
            </a:r>
            <a:r>
              <a:rPr lang="en-US" altLang="ko-KR" dirty="0"/>
              <a:t> .</a:t>
            </a:r>
            <a:r>
              <a:rPr lang="en-US" altLang="ko-KR" dirty="0" err="1"/>
              <a:t>bash_history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200  437 3373 .</a:t>
            </a:r>
            <a:r>
              <a:rPr lang="en-US" altLang="ko-KR" dirty="0" err="1"/>
              <a:t>bash_history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위의 출력된 내용은 </a:t>
            </a:r>
            <a:r>
              <a:rPr lang="en-US" altLang="ko-KR" dirty="0"/>
              <a:t>200</a:t>
            </a:r>
            <a:r>
              <a:rPr lang="ko-KR" altLang="en-US" dirty="0"/>
              <a:t>줄</a:t>
            </a:r>
            <a:r>
              <a:rPr lang="en-US" altLang="ko-KR" dirty="0"/>
              <a:t>, 437</a:t>
            </a:r>
            <a:r>
              <a:rPr lang="ko-KR" altLang="en-US" dirty="0"/>
              <a:t>줄 그리고 총 </a:t>
            </a:r>
            <a:r>
              <a:rPr lang="en-US" altLang="ko-KR" dirty="0"/>
              <a:t>3373</a:t>
            </a:r>
            <a:r>
              <a:rPr lang="ko-KR" altLang="en-US" dirty="0"/>
              <a:t>바이트</a:t>
            </a:r>
            <a:r>
              <a:rPr lang="en-US" altLang="ko-KR" dirty="0"/>
              <a:t>. </a:t>
            </a:r>
            <a:r>
              <a:rPr lang="ko-KR" altLang="en-US" dirty="0"/>
              <a:t>여기에서 </a:t>
            </a:r>
            <a:r>
              <a:rPr lang="ko-KR" altLang="en-US" dirty="0" err="1"/>
              <a:t>특정값만</a:t>
            </a:r>
            <a:r>
              <a:rPr lang="ko-KR" altLang="en-US" dirty="0"/>
              <a:t> 출력을 원하는 경우 </a:t>
            </a:r>
            <a:r>
              <a:rPr lang="en-US" altLang="ko-KR" dirty="0"/>
              <a:t>-c, -w, -l</a:t>
            </a:r>
            <a:r>
              <a:rPr lang="ko-KR" altLang="en-US" dirty="0"/>
              <a:t>같은 옵션을 사용해서 출력이 가능하다</a:t>
            </a:r>
            <a:r>
              <a:rPr lang="en-US" altLang="ko-KR" dirty="0"/>
              <a:t>. -l</a:t>
            </a:r>
            <a:r>
              <a:rPr lang="ko-KR" altLang="en-US" dirty="0"/>
              <a:t>옵션은 엄연히 따지고 보면 </a:t>
            </a:r>
            <a:r>
              <a:rPr lang="en-US" altLang="ko-KR" dirty="0"/>
              <a:t>newline</a:t>
            </a:r>
            <a:r>
              <a:rPr lang="ko-KR" altLang="en-US" dirty="0" err="1"/>
              <a:t>갯수만</a:t>
            </a:r>
            <a:r>
              <a:rPr lang="ko-KR" altLang="en-US" dirty="0"/>
              <a:t> 출력한다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860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</a:t>
            </a:r>
            <a:r>
              <a:rPr lang="en-US" altLang="ko-KR" sz="2800" b="1" dirty="0" err="1"/>
              <a:t>wc</a:t>
            </a:r>
            <a:r>
              <a:rPr lang="en-US" altLang="ko-KR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283106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-c </a:t>
            </a:r>
            <a:r>
              <a:rPr lang="ko-KR" altLang="en-US" dirty="0"/>
              <a:t>옵션 경우에는 바이트를 출력한다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wc</a:t>
            </a:r>
            <a:r>
              <a:rPr lang="en-US" altLang="ko-KR" dirty="0"/>
              <a:t> -c .</a:t>
            </a:r>
            <a:r>
              <a:rPr lang="en-US" altLang="ko-KR" dirty="0" err="1"/>
              <a:t>bash_history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3373 .</a:t>
            </a:r>
            <a:r>
              <a:rPr lang="en-US" altLang="ko-KR" dirty="0" err="1"/>
              <a:t>bash_history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860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</a:t>
            </a:r>
            <a:r>
              <a:rPr lang="en-US" altLang="ko-KR" sz="2800" b="1" dirty="0" err="1"/>
              <a:t>wc</a:t>
            </a:r>
            <a:r>
              <a:rPr lang="en-US" altLang="ko-KR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35932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-m</a:t>
            </a:r>
            <a:r>
              <a:rPr lang="ko-KR" altLang="en-US" dirty="0"/>
              <a:t> 총 문자 개수를 </a:t>
            </a:r>
            <a:r>
              <a:rPr lang="ko-KR" altLang="en-US" dirty="0" err="1"/>
              <a:t>카운팅</a:t>
            </a:r>
            <a:r>
              <a:rPr lang="ko-KR" altLang="en-US" dirty="0"/>
              <a:t> 하기 위해서는 </a:t>
            </a:r>
            <a:r>
              <a:rPr lang="en-US" altLang="ko-KR" dirty="0"/>
              <a:t>-m</a:t>
            </a:r>
            <a:r>
              <a:rPr lang="ko-KR" altLang="en-US" dirty="0"/>
              <a:t>옵션을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wc</a:t>
            </a:r>
            <a:r>
              <a:rPr lang="en-US" altLang="ko-KR" dirty="0"/>
              <a:t> -m .</a:t>
            </a:r>
            <a:r>
              <a:rPr lang="en-US" altLang="ko-KR" dirty="0" err="1"/>
              <a:t>bash_history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3373 .</a:t>
            </a:r>
            <a:r>
              <a:rPr lang="en-US" altLang="ko-KR" dirty="0" err="1"/>
              <a:t>bash_history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860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</a:t>
            </a:r>
            <a:r>
              <a:rPr lang="en-US" altLang="ko-KR" sz="2800" b="1" dirty="0" err="1"/>
              <a:t>wc</a:t>
            </a:r>
            <a:r>
              <a:rPr lang="en-US" altLang="ko-KR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227981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wc</a:t>
            </a:r>
            <a:r>
              <a:rPr lang="en-US" altLang="ko-KR" dirty="0"/>
              <a:t> -m -c Korean</a:t>
            </a:r>
          </a:p>
          <a:p>
            <a:pPr marL="0" indent="0">
              <a:buNone/>
            </a:pPr>
            <a:r>
              <a:rPr lang="en-US" altLang="ko-KR" dirty="0"/>
              <a:t>35 93 test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한국어를 </a:t>
            </a:r>
            <a:r>
              <a:rPr lang="en-US" altLang="ko-KR" dirty="0"/>
              <a:t>UTF-8</a:t>
            </a:r>
            <a:r>
              <a:rPr lang="ko-KR" altLang="en-US" dirty="0"/>
              <a:t>로 입력하면 영문과 다르게 바이트 및 문자가 카운트가 된다</a:t>
            </a:r>
            <a:r>
              <a:rPr lang="en-US" altLang="ko-KR" dirty="0"/>
              <a:t>. </a:t>
            </a:r>
            <a:r>
              <a:rPr lang="ko-KR" altLang="en-US" dirty="0"/>
              <a:t>그 이유는 인코딩 및 </a:t>
            </a:r>
            <a:r>
              <a:rPr lang="en-US" altLang="ko-KR" dirty="0"/>
              <a:t>2</a:t>
            </a:r>
            <a:r>
              <a:rPr lang="ko-KR" altLang="en-US" dirty="0"/>
              <a:t>바이트 문자열로 인하여 개수와 크기가 다르게 출력이 된다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860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</a:t>
            </a:r>
            <a:r>
              <a:rPr lang="en-US" altLang="ko-KR" sz="2800" b="1" dirty="0" err="1"/>
              <a:t>wc</a:t>
            </a:r>
            <a:r>
              <a:rPr lang="en-US" altLang="ko-KR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0263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wc</a:t>
            </a:r>
            <a:r>
              <a:rPr lang="ko-KR" altLang="en-US" dirty="0"/>
              <a:t>명령어로 파일의 크기를 알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wc</a:t>
            </a:r>
            <a:r>
              <a:rPr lang="en-US" altLang="ko-KR" dirty="0"/>
              <a:t> -c /bin/bash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하지만 전체적인 크기에 대해서는 확인이 불가능 하기 때문에 </a:t>
            </a:r>
            <a:r>
              <a:rPr lang="en-US" altLang="ko-KR" dirty="0"/>
              <a:t>du</a:t>
            </a:r>
            <a:r>
              <a:rPr lang="ko-KR" altLang="en-US" dirty="0"/>
              <a:t>명령어를 </a:t>
            </a:r>
            <a:r>
              <a:rPr lang="ko-KR" altLang="en-US" dirty="0" err="1"/>
              <a:t>사용하요</a:t>
            </a:r>
            <a:r>
              <a:rPr lang="ko-KR" altLang="en-US" dirty="0"/>
              <a:t> 확인한다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de-DE" altLang="ko-KR" dirty="0"/>
              <a:t>$ du -k /bin/bash</a:t>
            </a:r>
          </a:p>
          <a:p>
            <a:pPr marL="0" indent="0">
              <a:buNone/>
            </a:pPr>
            <a:r>
              <a:rPr lang="de-DE" altLang="ko-KR" dirty="0"/>
              <a:t>1124    /bin/bash</a:t>
            </a:r>
          </a:p>
          <a:p>
            <a:pPr marL="0" indent="0">
              <a:buNone/>
            </a:pPr>
            <a:endParaRPr lang="de-DE" altLang="ko-KR" dirty="0"/>
          </a:p>
          <a:p>
            <a:pPr marL="0" indent="0">
              <a:buNone/>
            </a:pPr>
            <a:r>
              <a:rPr lang="ko-KR" altLang="en-US" dirty="0"/>
              <a:t>디렉터리 크기를 알고 싶은 경우 아래처럼 실행한다</a:t>
            </a:r>
            <a:r>
              <a:rPr lang="en-US" altLang="ko-KR" dirty="0"/>
              <a:t>. </a:t>
            </a:r>
            <a:r>
              <a:rPr lang="ko-KR" altLang="en-US" dirty="0"/>
              <a:t>모든 결과는 </a:t>
            </a:r>
            <a:r>
              <a:rPr lang="en-US" altLang="ko-KR" dirty="0"/>
              <a:t>POSIX 1kibibyte(1024)</a:t>
            </a:r>
            <a:r>
              <a:rPr lang="ko-KR" altLang="en-US" dirty="0"/>
              <a:t>로 출력이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de-DE" altLang="ko-KR" dirty="0"/>
          </a:p>
          <a:p>
            <a:pPr marL="0" indent="0">
              <a:buNone/>
            </a:pPr>
            <a:r>
              <a:rPr lang="de-DE" altLang="ko-KR" dirty="0"/>
              <a:t>$ du -k /bin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829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(du)</a:t>
            </a:r>
          </a:p>
        </p:txBody>
      </p:sp>
    </p:spTree>
    <p:extLst>
      <p:ext uri="{BB962C8B-B14F-4D97-AF65-F5344CB8AC3E}">
        <p14:creationId xmlns:p14="http://schemas.microsoft.com/office/powerpoint/2010/main" val="293623639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find </a:t>
            </a:r>
            <a:r>
              <a:rPr lang="ko-KR" altLang="en-US" dirty="0"/>
              <a:t>명령어는 리눅스에서 많이 사용하는 명령어 중 하나이다</a:t>
            </a:r>
            <a:r>
              <a:rPr lang="en-US" altLang="ko-KR" dirty="0"/>
              <a:t>. find</a:t>
            </a:r>
            <a:r>
              <a:rPr lang="ko-KR" altLang="en-US" dirty="0"/>
              <a:t>를 통해서 디렉터리 및 파일 검색이 가능하다</a:t>
            </a:r>
            <a:r>
              <a:rPr lang="en-US" altLang="ko-KR" dirty="0"/>
              <a:t>. </a:t>
            </a:r>
            <a:r>
              <a:rPr lang="ko-KR" altLang="en-US" dirty="0"/>
              <a:t>기본적인 동작 방식은 다음과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find ~/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출력만 하고 싶은 경우 다음처럼 옵션을 지정한다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find /</a:t>
            </a:r>
            <a:r>
              <a:rPr lang="en-US" altLang="ko-KR" dirty="0" err="1"/>
              <a:t>usr</a:t>
            </a:r>
            <a:r>
              <a:rPr lang="en-US" altLang="ko-KR" dirty="0"/>
              <a:t>/share  -print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031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(find)</a:t>
            </a:r>
          </a:p>
        </p:txBody>
      </p:sp>
    </p:spTree>
    <p:extLst>
      <p:ext uri="{BB962C8B-B14F-4D97-AF65-F5344CB8AC3E}">
        <p14:creationId xmlns:p14="http://schemas.microsoft.com/office/powerpoint/2010/main" val="129316023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여러 위치에서 검색이 필요한 경우 다음처럼 사용이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find ~/docs ~/googles email.txt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출력된 내용을 정렬하기 위해서 다음과 같이 혼용해서 사용이 가능하다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find ~/docs |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031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(find)</a:t>
            </a:r>
          </a:p>
        </p:txBody>
      </p:sp>
    </p:spTree>
    <p:extLst>
      <p:ext uri="{BB962C8B-B14F-4D97-AF65-F5344CB8AC3E}">
        <p14:creationId xmlns:p14="http://schemas.microsoft.com/office/powerpoint/2010/main" val="391382479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여러 위치에서 검색이 필요한 경우 다음처럼 사용이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find ~/docs ~/googles email.txt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출력된 내용을 정렬하기 위해서 다음과 같이 혼용해서 사용이 가능하다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find ~/docs |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031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(find)</a:t>
            </a:r>
          </a:p>
        </p:txBody>
      </p:sp>
    </p:spTree>
    <p:extLst>
      <p:ext uri="{BB962C8B-B14F-4D97-AF65-F5344CB8AC3E}">
        <p14:creationId xmlns:p14="http://schemas.microsoft.com/office/powerpoint/2010/main" val="151969558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test</a:t>
            </a:r>
            <a:r>
              <a:rPr lang="ko-KR" altLang="en-US" dirty="0"/>
              <a:t>라는 문자열을 가지고 있는 파일 및 디렉터리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find ~/docs -name ‘*test*’ -print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fish</a:t>
            </a:r>
            <a:r>
              <a:rPr lang="ko-KR" altLang="en-US" dirty="0"/>
              <a:t>라는 문자열 가지고 있는 파일만 출력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find ~/docs -name ‘*fish*’ -type f -print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수정한지 </a:t>
            </a:r>
            <a:r>
              <a:rPr lang="en-US" altLang="ko-KR" dirty="0"/>
              <a:t>3</a:t>
            </a:r>
            <a:r>
              <a:rPr lang="ko-KR" altLang="en-US" dirty="0"/>
              <a:t>일이 지난 파일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find ~/docs -</a:t>
            </a:r>
            <a:r>
              <a:rPr lang="en-US" altLang="ko-KR" dirty="0" err="1"/>
              <a:t>mtime</a:t>
            </a:r>
            <a:r>
              <a:rPr lang="en-US" altLang="ko-KR" dirty="0"/>
              <a:t> +3 -print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</a:t>
            </a:r>
            <a:r>
              <a:rPr lang="ko-KR" altLang="en-US" dirty="0"/>
              <a:t>일전에 수정한 파일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find ~/docs -</a:t>
            </a:r>
            <a:r>
              <a:rPr lang="en-US" altLang="ko-KR" dirty="0" err="1"/>
              <a:t>mtime</a:t>
            </a:r>
            <a:r>
              <a:rPr lang="en-US" altLang="ko-KR" dirty="0"/>
              <a:t> -5 -print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031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(find)</a:t>
            </a:r>
          </a:p>
        </p:txBody>
      </p:sp>
    </p:spTree>
    <p:extLst>
      <p:ext uri="{BB962C8B-B14F-4D97-AF65-F5344CB8AC3E}">
        <p14:creationId xmlns:p14="http://schemas.microsoft.com/office/powerpoint/2010/main" val="3390105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필터링 그리고 입력 변환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dirty="0"/>
              <a:t>어떠한 프로그램은 동시에 데이터 처리에 대해서 고려하지 않고</a:t>
            </a:r>
            <a:r>
              <a:rPr lang="en-US" altLang="ko-KR" dirty="0"/>
              <a:t>, </a:t>
            </a:r>
            <a:r>
              <a:rPr lang="ko-KR" altLang="en-US" dirty="0"/>
              <a:t>개발이 된 경우가 있다</a:t>
            </a:r>
            <a:r>
              <a:rPr lang="en-US" altLang="ko-KR" dirty="0"/>
              <a:t>. </a:t>
            </a:r>
            <a:r>
              <a:rPr lang="ko-KR" altLang="en-US" dirty="0"/>
              <a:t>이러는 경우 </a:t>
            </a:r>
            <a:r>
              <a:rPr lang="en-US" altLang="ko-KR" dirty="0"/>
              <a:t>bash</a:t>
            </a:r>
            <a:r>
              <a:rPr lang="ko-KR" altLang="en-US" dirty="0"/>
              <a:t>는 다른 데이터 프로세싱 프로그램을 통해서 다시 데이터 재처리를 해준다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예를 들어서 </a:t>
            </a:r>
            <a:r>
              <a:rPr lang="en-US" altLang="ko-KR" dirty="0"/>
              <a:t>awk, sed</a:t>
            </a:r>
            <a:r>
              <a:rPr lang="ko-KR" altLang="en-US" dirty="0"/>
              <a:t>같은 프로그램이 중간 </a:t>
            </a:r>
            <a:r>
              <a:rPr lang="ko-KR" altLang="en-US" dirty="0" err="1"/>
              <a:t>컨버팅</a:t>
            </a:r>
            <a:r>
              <a:rPr lang="ko-KR" altLang="en-US" dirty="0"/>
              <a:t> 기능을 해준다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65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BASH </a:t>
            </a:r>
            <a:r>
              <a:rPr lang="ko-KR" altLang="en-US" sz="2800" b="1"/>
              <a:t>무엇인가</a:t>
            </a:r>
            <a:r>
              <a:rPr lang="en-US" altLang="ko-KR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2759278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이름에 </a:t>
            </a:r>
            <a:r>
              <a:rPr lang="en-US" altLang="ko-KR" dirty="0"/>
              <a:t>beef</a:t>
            </a:r>
            <a:r>
              <a:rPr lang="ko-KR" altLang="en-US" dirty="0"/>
              <a:t>라는 문자열이 없는 것만 검색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find ~/docs ! -name ‘*beef*’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만약 특정 문자열에 대해서 무시를 하고 싶은 경우</a:t>
            </a:r>
            <a:r>
              <a:rPr lang="en-US" altLang="ko-KR" dirty="0"/>
              <a:t>, </a:t>
            </a:r>
            <a:r>
              <a:rPr lang="ko-KR" altLang="en-US" dirty="0"/>
              <a:t>아래처럼 명령어를 실행한다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$ find . -name ‘.git*’ -prune -o -print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031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(find)</a:t>
            </a:r>
          </a:p>
        </p:txBody>
      </p:sp>
    </p:spTree>
    <p:extLst>
      <p:ext uri="{BB962C8B-B14F-4D97-AF65-F5344CB8AC3E}">
        <p14:creationId xmlns:p14="http://schemas.microsoft.com/office/powerpoint/2010/main" val="316967792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</a:t>
            </a:r>
            <a:r>
              <a:rPr lang="ko-KR" altLang="en-US" dirty="0"/>
              <a:t>를 사용하면</a:t>
            </a:r>
            <a:r>
              <a:rPr lang="en-US" altLang="ko-KR" dirty="0"/>
              <a:t>, </a:t>
            </a:r>
            <a:r>
              <a:rPr lang="ko-KR" altLang="en-US" dirty="0"/>
              <a:t>각각 결과마다 명령어를 같이 실행이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find vim -type f -name ‘*.vim’ -exec grep -F search -- {} \;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-exec:</a:t>
            </a:r>
            <a:r>
              <a:rPr lang="ko-KR" altLang="en-US" dirty="0"/>
              <a:t> 명령어 실행</a:t>
            </a:r>
            <a:r>
              <a:rPr lang="en-US" altLang="ko-KR" dirty="0"/>
              <a:t>, </a:t>
            </a:r>
            <a:r>
              <a:rPr lang="ko-KR" altLang="en-US" dirty="0"/>
              <a:t>여기서는 </a:t>
            </a:r>
            <a:r>
              <a:rPr lang="en-US" altLang="ko-KR" dirty="0"/>
              <a:t>‘grep -F search --’ </a:t>
            </a:r>
            <a:r>
              <a:rPr lang="ko-KR" altLang="en-US" dirty="0"/>
              <a:t>명령어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{}: </a:t>
            </a:r>
            <a:r>
              <a:rPr lang="ko-KR" altLang="en-US" dirty="0"/>
              <a:t>이 부분에 </a:t>
            </a:r>
            <a:r>
              <a:rPr lang="en-US" altLang="ko-KR" dirty="0"/>
              <a:t>find</a:t>
            </a:r>
            <a:r>
              <a:rPr lang="ko-KR" altLang="en-US" dirty="0"/>
              <a:t>에 찾을 출력 결과물로 대체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\;: </a:t>
            </a:r>
            <a:r>
              <a:rPr lang="ko-KR" altLang="en-US" dirty="0"/>
              <a:t>명령어 종료 알림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031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(find)</a:t>
            </a:r>
          </a:p>
        </p:txBody>
      </p:sp>
    </p:spTree>
    <p:extLst>
      <p:ext uri="{BB962C8B-B14F-4D97-AF65-F5344CB8AC3E}">
        <p14:creationId xmlns:p14="http://schemas.microsoft.com/office/powerpoint/2010/main" val="359582799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위의 명령어를 구분으로 나누면 다음과 같이 두개 구조로 나누어진다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find</a:t>
            </a:r>
            <a:r>
              <a:rPr lang="ko-KR" altLang="en-US" dirty="0"/>
              <a:t> </a:t>
            </a:r>
            <a:r>
              <a:rPr lang="en-US" altLang="ko-KR" dirty="0"/>
              <a:t>vim</a:t>
            </a:r>
            <a:r>
              <a:rPr lang="ko-KR" altLang="en-US" dirty="0"/>
              <a:t> </a:t>
            </a:r>
            <a:r>
              <a:rPr lang="en-US" altLang="ko-KR" dirty="0"/>
              <a:t>-type f -name ‘*.vim’</a:t>
            </a:r>
          </a:p>
          <a:p>
            <a:pPr marL="0" indent="0">
              <a:buNone/>
            </a:pPr>
            <a:r>
              <a:rPr lang="en-US" altLang="ko-KR" dirty="0"/>
              <a:t>vim/</a:t>
            </a:r>
            <a:r>
              <a:rPr lang="en-US" altLang="ko-KR" dirty="0" err="1"/>
              <a:t>map.vim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vim/</a:t>
            </a:r>
            <a:r>
              <a:rPr lang="en-US" altLang="ko-KR" dirty="0" err="1"/>
              <a:t>test.vim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grep -F search -- vim/</a:t>
            </a:r>
            <a:r>
              <a:rPr lang="en-US" altLang="ko-KR" dirty="0" err="1"/>
              <a:t>map.vim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grep -F search -- vim/</a:t>
            </a:r>
            <a:r>
              <a:rPr lang="en-US" altLang="ko-KR" dirty="0" err="1"/>
              <a:t>test.vim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031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(find)</a:t>
            </a:r>
          </a:p>
        </p:txBody>
      </p:sp>
    </p:spTree>
    <p:extLst>
      <p:ext uri="{BB962C8B-B14F-4D97-AF65-F5344CB8AC3E}">
        <p14:creationId xmlns:p14="http://schemas.microsoft.com/office/powerpoint/2010/main" val="424643526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만약 </a:t>
            </a:r>
            <a:r>
              <a:rPr lang="en-US" altLang="ko-KR" dirty="0"/>
              <a:t>find</a:t>
            </a:r>
            <a:r>
              <a:rPr lang="ko-KR" altLang="en-US" dirty="0"/>
              <a:t>의 </a:t>
            </a:r>
            <a:r>
              <a:rPr lang="en-US" altLang="ko-KR" dirty="0"/>
              <a:t>-exec</a:t>
            </a:r>
            <a:r>
              <a:rPr lang="ko-KR" altLang="en-US" dirty="0"/>
              <a:t>에 더 많은 </a:t>
            </a:r>
            <a:r>
              <a:rPr lang="ko-KR" altLang="en-US" dirty="0" err="1"/>
              <a:t>인자값이</a:t>
            </a:r>
            <a:r>
              <a:rPr lang="ko-KR" altLang="en-US" dirty="0"/>
              <a:t> 필요한 경우 </a:t>
            </a:r>
            <a:r>
              <a:rPr lang="en-US" altLang="ko-KR" dirty="0"/>
              <a:t>+</a:t>
            </a:r>
            <a:r>
              <a:rPr lang="ko-KR" altLang="en-US" dirty="0"/>
              <a:t>기호를 사용하여 좀 더 많은 인자 값 옵션 사용이 가능하다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find vim -type f -name ‘*.vim’ -exec grep -F search -- {} +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grep -F search -- vim/</a:t>
            </a:r>
            <a:r>
              <a:rPr lang="en-US" altLang="ko-KR" dirty="0" err="1"/>
              <a:t>map.vim</a:t>
            </a:r>
            <a:r>
              <a:rPr lang="en-US" altLang="ko-KR" dirty="0"/>
              <a:t> vim/</a:t>
            </a:r>
            <a:r>
              <a:rPr lang="en-US" altLang="ko-KR" dirty="0" err="1"/>
              <a:t>test.vim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031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(find)</a:t>
            </a:r>
          </a:p>
        </p:txBody>
      </p:sp>
    </p:spTree>
    <p:extLst>
      <p:ext uri="{BB962C8B-B14F-4D97-AF65-F5344CB8AC3E}">
        <p14:creationId xmlns:p14="http://schemas.microsoft.com/office/powerpoint/2010/main" val="382457711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find</a:t>
            </a:r>
            <a:r>
              <a:rPr lang="ko-KR" altLang="en-US" dirty="0"/>
              <a:t>와 또한 많이 사용하는 명령어는 </a:t>
            </a:r>
            <a:r>
              <a:rPr lang="en-US" altLang="ko-KR" dirty="0" err="1"/>
              <a:t>xargs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 명령어는 </a:t>
            </a:r>
            <a:r>
              <a:rPr lang="en-US" altLang="ko-KR" dirty="0"/>
              <a:t>-exec</a:t>
            </a:r>
            <a:r>
              <a:rPr lang="ko-KR" altLang="en-US" dirty="0"/>
              <a:t>와 비슷하지만 조금 다른 동작 구조를 가지고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find vim -type f -name ‘*.vim’ | </a:t>
            </a:r>
            <a:r>
              <a:rPr lang="en-US" altLang="ko-KR" dirty="0" err="1"/>
              <a:t>xargs</a:t>
            </a:r>
            <a:r>
              <a:rPr lang="en-US" altLang="ko-KR" dirty="0"/>
              <a:t> grep -F search --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위의 명령어는 </a:t>
            </a:r>
            <a:r>
              <a:rPr lang="en-US" altLang="ko-KR" dirty="0"/>
              <a:t>find</a:t>
            </a:r>
            <a:r>
              <a:rPr lang="ko-KR" altLang="en-US" dirty="0"/>
              <a:t>에서 실행한 결과를 표준 출력으로 오른쪽 </a:t>
            </a:r>
            <a:r>
              <a:rPr lang="en-US" altLang="ko-KR" dirty="0" err="1"/>
              <a:t>xargs</a:t>
            </a:r>
            <a:r>
              <a:rPr lang="ko-KR" altLang="en-US" dirty="0"/>
              <a:t>명령어에 전달하여 </a:t>
            </a:r>
            <a:r>
              <a:rPr lang="en-US" altLang="ko-KR" dirty="0"/>
              <a:t>grep </a:t>
            </a:r>
            <a:r>
              <a:rPr lang="ko-KR" altLang="en-US" dirty="0"/>
              <a:t>명령어가 작업을 수행한다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219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</a:t>
            </a:r>
            <a:r>
              <a:rPr lang="en-US" altLang="ko-KR" sz="2800" b="1" dirty="0" err="1"/>
              <a:t>xargs</a:t>
            </a:r>
            <a:r>
              <a:rPr lang="en-US" altLang="ko-KR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088437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출력되는 결과에 </a:t>
            </a:r>
            <a:r>
              <a:rPr lang="en-US" altLang="ko-KR" dirty="0"/>
              <a:t>null-byte</a:t>
            </a:r>
            <a:r>
              <a:rPr lang="ko-KR" altLang="en-US" dirty="0"/>
              <a:t>로 종료되는 경우</a:t>
            </a:r>
            <a:r>
              <a:rPr lang="en-US" altLang="ko-KR" dirty="0"/>
              <a:t>, </a:t>
            </a:r>
            <a:r>
              <a:rPr lang="ko-KR" altLang="en-US" dirty="0"/>
              <a:t>올바르게 동작이 안될 수 있기 때문에 </a:t>
            </a:r>
            <a:r>
              <a:rPr lang="en-US" altLang="ko-KR" dirty="0"/>
              <a:t>find</a:t>
            </a:r>
            <a:r>
              <a:rPr lang="ko-KR" altLang="en-US" dirty="0"/>
              <a:t>나 </a:t>
            </a:r>
            <a:r>
              <a:rPr lang="en-US" altLang="ko-KR" dirty="0" err="1"/>
              <a:t>xargs</a:t>
            </a:r>
            <a:r>
              <a:rPr lang="ko-KR" altLang="en-US" dirty="0"/>
              <a:t>를 사용시에 다음처럼 사용을 권장한다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find -print0 </a:t>
            </a:r>
            <a:r>
              <a:rPr lang="ko-KR" altLang="en-US" dirty="0"/>
              <a:t>혹은 </a:t>
            </a:r>
            <a:r>
              <a:rPr lang="en-US" altLang="ko-KR" dirty="0" err="1"/>
              <a:t>xargs</a:t>
            </a:r>
            <a:r>
              <a:rPr lang="en-US" altLang="ko-KR" dirty="0"/>
              <a:t> -0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find vim -type f -name ‘*.vim’ -print0 | </a:t>
            </a:r>
            <a:r>
              <a:rPr lang="en-US" altLang="ko-KR" dirty="0" err="1"/>
              <a:t>xargs</a:t>
            </a:r>
            <a:r>
              <a:rPr lang="en-US" altLang="ko-KR" dirty="0"/>
              <a:t> -0 grep -F search --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219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</a:t>
            </a:r>
            <a:r>
              <a:rPr lang="en-US" altLang="ko-KR" sz="2800" b="1" dirty="0" err="1"/>
              <a:t>xargs</a:t>
            </a:r>
            <a:r>
              <a:rPr lang="en-US" altLang="ko-KR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814324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sort,</a:t>
            </a:r>
            <a:r>
              <a:rPr lang="ko-KR" altLang="en-US" dirty="0"/>
              <a:t> </a:t>
            </a:r>
            <a:r>
              <a:rPr lang="en-US" altLang="ko-KR" dirty="0" err="1"/>
              <a:t>uniq</a:t>
            </a:r>
            <a:r>
              <a:rPr lang="ko-KR" altLang="en-US" dirty="0"/>
              <a:t>도 쉘 프로그램밍 시 많이 사용하는 명령어 이다</a:t>
            </a:r>
            <a:r>
              <a:rPr lang="en-US" altLang="ko-KR" dirty="0"/>
              <a:t>. sort</a:t>
            </a:r>
            <a:r>
              <a:rPr lang="ko-KR" altLang="en-US" dirty="0"/>
              <a:t>는 출력된 결과를 알파벳 순서로 정렬 시 사용하는 문자이다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$ sort /</a:t>
            </a:r>
            <a:r>
              <a:rPr lang="en-US" altLang="ko-KR" dirty="0" err="1"/>
              <a:t>etc</a:t>
            </a:r>
            <a:r>
              <a:rPr lang="en-US" altLang="ko-KR" dirty="0"/>
              <a:t>/shells</a:t>
            </a:r>
          </a:p>
          <a:p>
            <a:pPr marL="0" indent="0">
              <a:buNone/>
            </a:pPr>
            <a:r>
              <a:rPr lang="en-US" altLang="ko-KR" dirty="0"/>
              <a:t>$ sort ~/file1 ~/file2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‘%s\n’ ‘line 2’ ‘line 1’ | sort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혹은 특정 필드 조합을 통해서 특정 열만 추출이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sort -t: -k6,6 /</a:t>
            </a:r>
            <a:r>
              <a:rPr lang="en-US" altLang="ko-KR" dirty="0" err="1"/>
              <a:t>etc</a:t>
            </a:r>
            <a:r>
              <a:rPr lang="en-US" altLang="ko-KR" dirty="0"/>
              <a:t>/passwd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(sort, </a:t>
            </a:r>
            <a:r>
              <a:rPr lang="en-US" altLang="ko-KR" sz="2800" b="1" dirty="0" err="1"/>
              <a:t>uniq</a:t>
            </a:r>
            <a:r>
              <a:rPr lang="en-US" altLang="ko-KR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814491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또한 같이 사용하는 옵션은 다음과 같다</a:t>
            </a:r>
            <a:r>
              <a:rPr lang="en-US" altLang="ko-KR" dirty="0"/>
              <a:t>.(sort)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-n: </a:t>
            </a:r>
            <a:r>
              <a:rPr lang="ko-KR" altLang="en-US" dirty="0"/>
              <a:t>숫자가 알파벳 순서보다 먼저 출력이 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-r: </a:t>
            </a:r>
            <a:r>
              <a:rPr lang="ko-KR" altLang="en-US" dirty="0" err="1"/>
              <a:t>역순정렬</a:t>
            </a:r>
            <a:r>
              <a:rPr lang="en-US" altLang="ko-KR" dirty="0"/>
              <a:t>, </a:t>
            </a:r>
            <a:r>
              <a:rPr lang="ko-KR" altLang="en-US" dirty="0"/>
              <a:t>맨 마지막 결과가 맨 처음에 출력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(sort, </a:t>
            </a:r>
            <a:r>
              <a:rPr lang="en-US" altLang="ko-KR" sz="2800" b="1" dirty="0" err="1"/>
              <a:t>uniq</a:t>
            </a:r>
            <a:r>
              <a:rPr lang="en-US" altLang="ko-KR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368191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cat ipaddress.txt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sort ipaddress.txt | </a:t>
            </a:r>
            <a:r>
              <a:rPr lang="en-US" altLang="ko-KR" dirty="0" err="1"/>
              <a:t>uniq</a:t>
            </a:r>
            <a:r>
              <a:rPr lang="en-US" altLang="ko-KR" dirty="0"/>
              <a:t> -c | sort -k1, 1nr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(sort, </a:t>
            </a:r>
            <a:r>
              <a:rPr lang="en-US" altLang="ko-KR" sz="2800" b="1" dirty="0" err="1"/>
              <a:t>uniq</a:t>
            </a:r>
            <a:r>
              <a:rPr lang="en-US" altLang="ko-KR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942197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716C6-27D2-4258-9D97-42FEB7F0D74F}"/>
              </a:ext>
            </a:extLst>
          </p:cNvPr>
          <p:cNvSpPr txBox="1"/>
          <p:nvPr/>
        </p:nvSpPr>
        <p:spPr>
          <a:xfrm>
            <a:off x="3048681" y="3244334"/>
            <a:ext cx="609463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/>
              <a:t>입력</a:t>
            </a:r>
            <a:r>
              <a:rPr lang="en-US" altLang="ko-KR" sz="4400" b="1" dirty="0"/>
              <a:t>, </a:t>
            </a:r>
            <a:r>
              <a:rPr lang="ko-KR" altLang="en-US" sz="4400" b="1" dirty="0"/>
              <a:t>출력 그리고 </a:t>
            </a:r>
            <a:r>
              <a:rPr lang="ko-KR" altLang="en-US" sz="4400" b="1" dirty="0" err="1"/>
              <a:t>재전달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403855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유닉스 혹은 리눅스 파일 시스템 네비게이션</a:t>
            </a:r>
            <a:endParaRPr lang="en-US" altLang="ko-KR" b="1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어떠한 프로그램은 동시에 데이터 처리에 대해서 고려하지 않고</a:t>
            </a:r>
            <a:r>
              <a:rPr lang="en-US" altLang="ko-KR"/>
              <a:t>, </a:t>
            </a:r>
            <a:r>
              <a:rPr lang="ko-KR" altLang="en-US"/>
              <a:t>개발이 된 경우가 있다</a:t>
            </a:r>
            <a:r>
              <a:rPr lang="en-US" altLang="ko-KR"/>
              <a:t>. </a:t>
            </a:r>
            <a:r>
              <a:rPr lang="ko-KR" altLang="en-US"/>
              <a:t>이러는 경우 </a:t>
            </a:r>
            <a:r>
              <a:rPr lang="en-US" altLang="ko-KR"/>
              <a:t>bash</a:t>
            </a:r>
            <a:r>
              <a:rPr lang="ko-KR" altLang="en-US"/>
              <a:t>는 다른 데이터 프로세싱 프로그램을 통해서 다시 데이터 재처리를 해준다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예를 들어서 </a:t>
            </a:r>
            <a:r>
              <a:rPr lang="en-US" altLang="ko-KR"/>
              <a:t>awk, sed</a:t>
            </a:r>
            <a:r>
              <a:rPr lang="ko-KR" altLang="en-US"/>
              <a:t>같은 프로그램이 중간 </a:t>
            </a:r>
            <a:r>
              <a:rPr lang="ko-KR" altLang="en-US" err="1"/>
              <a:t>컨버팅</a:t>
            </a:r>
            <a:r>
              <a:rPr lang="ko-KR" altLang="en-US"/>
              <a:t> 기능을 해준다</a:t>
            </a:r>
            <a:r>
              <a:rPr lang="en-US" altLang="ko-KR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65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BASH </a:t>
            </a:r>
            <a:r>
              <a:rPr lang="ko-KR" altLang="en-US" sz="2800" b="1"/>
              <a:t>무엇인가</a:t>
            </a:r>
            <a:r>
              <a:rPr lang="en-US" altLang="ko-KR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2756386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“Hello World!\n”</a:t>
            </a:r>
          </a:p>
          <a:p>
            <a:pPr marL="0" indent="0">
              <a:buNone/>
            </a:pPr>
            <a:r>
              <a:rPr lang="en-US" altLang="ko-KR" dirty="0"/>
              <a:t>Hello World!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“Hello World!\n” &gt; </a:t>
            </a:r>
            <a:r>
              <a:rPr lang="en-US" altLang="ko-KR" dirty="0" err="1"/>
              <a:t>myfile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cat </a:t>
            </a:r>
            <a:r>
              <a:rPr lang="en-US" altLang="ko-KR" dirty="0" err="1"/>
              <a:t>myfile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113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Input, Output, Redirection</a:t>
            </a:r>
          </a:p>
        </p:txBody>
      </p:sp>
    </p:spTree>
    <p:extLst>
      <p:ext uri="{BB962C8B-B14F-4D97-AF65-F5344CB8AC3E}">
        <p14:creationId xmlns:p14="http://schemas.microsoft.com/office/powerpoint/2010/main" val="304832327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‘’ &gt; empty.txt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wc</a:t>
            </a:r>
            <a:r>
              <a:rPr lang="en-US" altLang="ko-KR" dirty="0"/>
              <a:t> -c empty.txt</a:t>
            </a:r>
          </a:p>
          <a:p>
            <a:pPr marL="0" indent="0">
              <a:buNone/>
            </a:pPr>
            <a:r>
              <a:rPr lang="en-US" altLang="ko-KR" dirty="0"/>
              <a:t>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디렉터리 위치로 </a:t>
            </a:r>
            <a:r>
              <a:rPr lang="ko-KR" altLang="en-US" dirty="0" err="1"/>
              <a:t>재전달</a:t>
            </a:r>
            <a:r>
              <a:rPr lang="ko-KR" altLang="en-US" dirty="0"/>
              <a:t> 혹은 출력하는 경우 다음처럼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$ cd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‘Hello World!\n’ &gt; ~/</a:t>
            </a:r>
            <a:r>
              <a:rPr lang="en-US" altLang="ko-KR" dirty="0" err="1"/>
              <a:t>tmp</a:t>
            </a:r>
            <a:r>
              <a:rPr lang="en-US" altLang="ko-KR" dirty="0"/>
              <a:t>/test.txt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‘Hello World!\n’ &gt; /</a:t>
            </a:r>
            <a:r>
              <a:rPr lang="en-US" altLang="ko-KR" dirty="0" err="1"/>
              <a:t>tmp</a:t>
            </a:r>
            <a:r>
              <a:rPr lang="en-US" altLang="ko-KR" dirty="0"/>
              <a:t>/test.txt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113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Input, Output, Redirection</a:t>
            </a:r>
          </a:p>
        </p:txBody>
      </p:sp>
    </p:spTree>
    <p:extLst>
      <p:ext uri="{BB962C8B-B14F-4D97-AF65-F5344CB8AC3E}">
        <p14:creationId xmlns:p14="http://schemas.microsoft.com/office/powerpoint/2010/main" val="305710877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ko-KR" altLang="en-US" dirty="0"/>
              <a:t> </a:t>
            </a:r>
            <a:r>
              <a:rPr lang="en-US" altLang="ko-KR" dirty="0"/>
              <a:t>‘Hello World!\n’ &gt; “$HOME”/text.txt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‘Hello, root! \n’ &gt; ~root/</a:t>
            </a:r>
            <a:r>
              <a:rPr lang="en-US" altLang="ko-KR" dirty="0" err="1"/>
              <a:t>tmp</a:t>
            </a:r>
            <a:r>
              <a:rPr lang="en-US" altLang="ko-KR" dirty="0"/>
              <a:t>/text.txt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113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Input, Output, Redirection</a:t>
            </a:r>
          </a:p>
        </p:txBody>
      </p:sp>
    </p:spTree>
    <p:extLst>
      <p:ext uri="{BB962C8B-B14F-4D97-AF65-F5344CB8AC3E}">
        <p14:creationId xmlns:p14="http://schemas.microsoft.com/office/powerpoint/2010/main" val="40273049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bash</a:t>
            </a:r>
            <a:r>
              <a:rPr lang="ko-KR" altLang="en-US" dirty="0"/>
              <a:t>에서 덮어쓰기를 방지하고 싶은 경우</a:t>
            </a:r>
            <a:r>
              <a:rPr lang="en-US" altLang="ko-KR" dirty="0"/>
              <a:t> -C </a:t>
            </a:r>
            <a:r>
              <a:rPr lang="ko-KR" altLang="en-US" dirty="0"/>
              <a:t>옵션을 통해서 가능하다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$ print ‘First Command’ &gt; /</a:t>
            </a:r>
            <a:r>
              <a:rPr lang="en-US" altLang="ko-KR" dirty="0" err="1"/>
              <a:t>tmp</a:t>
            </a:r>
            <a:r>
              <a:rPr lang="en-US" altLang="ko-KR" dirty="0"/>
              <a:t>/test.txt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$ print ‘Second Command’ &gt; /</a:t>
            </a:r>
            <a:r>
              <a:rPr lang="en-US" altLang="ko-KR" dirty="0" err="1"/>
              <a:t>tmp</a:t>
            </a:r>
            <a:r>
              <a:rPr lang="en-US" altLang="ko-KR" dirty="0"/>
              <a:t>/test.txt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$ cat test.txt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Second Command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덮어쓰기 금지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92698189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set</a:t>
            </a:r>
            <a:r>
              <a:rPr lang="ko-KR" altLang="en-US" dirty="0"/>
              <a:t> </a:t>
            </a:r>
            <a:r>
              <a:rPr lang="en-US" altLang="ko-KR" dirty="0"/>
              <a:t>-C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그런 다음에 다음처럼 다시 시도한다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‘Third Command\n’ &gt; /</a:t>
            </a:r>
            <a:r>
              <a:rPr lang="en-US" altLang="ko-KR" dirty="0" err="1"/>
              <a:t>tmp</a:t>
            </a:r>
            <a:r>
              <a:rPr lang="en-US" altLang="ko-KR" dirty="0"/>
              <a:t>/test.txt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덮어쓰기 금지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41117683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덮어쓰기 금지 상태에서 강제로 덮어쓰기를 하려면 다음처럼 명령어를 실행한다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set</a:t>
            </a:r>
            <a:r>
              <a:rPr lang="ko-KR" altLang="en-US" dirty="0"/>
              <a:t> </a:t>
            </a:r>
            <a:r>
              <a:rPr lang="en-US" altLang="ko-KR" dirty="0"/>
              <a:t>-C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‘</a:t>
            </a:r>
            <a:r>
              <a:rPr lang="en-US" altLang="ko-KR" dirty="0" err="1"/>
              <a:t>Thrid</a:t>
            </a:r>
            <a:r>
              <a:rPr lang="en-US" altLang="ko-KR" dirty="0"/>
              <a:t> Command\n’ &gt;| /</a:t>
            </a:r>
            <a:r>
              <a:rPr lang="en-US" altLang="ko-KR" dirty="0" err="1"/>
              <a:t>tmp</a:t>
            </a:r>
            <a:r>
              <a:rPr lang="en-US" altLang="ko-KR" dirty="0"/>
              <a:t>/test.txt</a:t>
            </a:r>
          </a:p>
          <a:p>
            <a:pPr marL="0" indent="0">
              <a:buNone/>
            </a:pPr>
            <a:r>
              <a:rPr lang="en-US" altLang="ko-KR" dirty="0"/>
              <a:t>$ echo $?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덮어쓰기 금지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37034058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기존 텍스트 내용에 추가를 하거나 혹은 </a:t>
            </a:r>
            <a:r>
              <a:rPr lang="ko-KR" altLang="en-US" dirty="0" err="1"/>
              <a:t>이어붙이기를</a:t>
            </a:r>
            <a:r>
              <a:rPr lang="ko-KR" altLang="en-US" dirty="0"/>
              <a:t> 하는 경우 다음처럼 명령어를 실행한다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‘First Command\n’ &gt; /</a:t>
            </a:r>
            <a:r>
              <a:rPr lang="en-US" altLang="ko-KR" dirty="0" err="1"/>
              <a:t>tmp</a:t>
            </a:r>
            <a:r>
              <a:rPr lang="en-US" altLang="ko-KR" dirty="0"/>
              <a:t>/test_doc.txt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‘Second Command\n’ &gt;&gt; /</a:t>
            </a:r>
            <a:r>
              <a:rPr lang="en-US" altLang="ko-KR" dirty="0" err="1"/>
              <a:t>tmp</a:t>
            </a:r>
            <a:r>
              <a:rPr lang="en-US" altLang="ko-KR" dirty="0"/>
              <a:t>/test_doc.txt</a:t>
            </a:r>
          </a:p>
          <a:p>
            <a:pPr marL="0" indent="0">
              <a:buNone/>
            </a:pPr>
            <a:r>
              <a:rPr lang="en-US" altLang="ko-KR" dirty="0"/>
              <a:t>$ cat test_doc.txt</a:t>
            </a:r>
          </a:p>
          <a:p>
            <a:pPr marL="0" indent="0">
              <a:buNone/>
            </a:pPr>
            <a:r>
              <a:rPr lang="en-US" altLang="ko-KR" dirty="0"/>
              <a:t>First Command</a:t>
            </a:r>
          </a:p>
          <a:p>
            <a:pPr marL="0" indent="0">
              <a:buNone/>
            </a:pPr>
            <a:r>
              <a:rPr lang="en-US" altLang="ko-KR" dirty="0"/>
              <a:t>Second Command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31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이어붙이기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95792374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#!/bin/bash</a:t>
            </a:r>
          </a:p>
          <a:p>
            <a:pPr marL="0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 'Starting script\n' &gt;&gt; log</a:t>
            </a:r>
          </a:p>
          <a:p>
            <a:pPr marL="0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 'Creating test directory\n' &gt;&gt; log</a:t>
            </a:r>
          </a:p>
          <a:p>
            <a:pPr marL="0" indent="0">
              <a:buNone/>
            </a:pPr>
            <a:r>
              <a:rPr lang="en-US" altLang="ko-KR" dirty="0" err="1"/>
              <a:t>mkdir</a:t>
            </a:r>
            <a:r>
              <a:rPr lang="en-US" altLang="ko-KR" dirty="0"/>
              <a:t> test || exit</a:t>
            </a:r>
          </a:p>
          <a:p>
            <a:pPr marL="0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 'Changing into test directory\n' &gt;&gt; log</a:t>
            </a:r>
          </a:p>
          <a:p>
            <a:pPr marL="0" indent="0">
              <a:buNone/>
            </a:pPr>
            <a:r>
              <a:rPr lang="en-US" altLang="ko-KR" dirty="0"/>
              <a:t>cd test || exit</a:t>
            </a:r>
          </a:p>
          <a:p>
            <a:pPr marL="0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 'Writing current date\n' &gt;&gt; log</a:t>
            </a:r>
          </a:p>
          <a:p>
            <a:pPr marL="0" indent="0">
              <a:buNone/>
            </a:pPr>
            <a:r>
              <a:rPr lang="en-US" altLang="ko-KR" dirty="0"/>
              <a:t>date &gt; date || exit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31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이어붙이기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056199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mkdir</a:t>
            </a:r>
            <a:r>
              <a:rPr lang="en-US" altLang="ko-KR" dirty="0"/>
              <a:t> test || exit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“||” </a:t>
            </a:r>
            <a:r>
              <a:rPr lang="ko-KR" altLang="en-US" dirty="0"/>
              <a:t>만약 해당 디렉터리가 이미 생성이 되어 있는 경우 </a:t>
            </a:r>
            <a:r>
              <a:rPr lang="en-US" altLang="ko-KR" dirty="0"/>
              <a:t>exit</a:t>
            </a:r>
            <a:r>
              <a:rPr lang="ko-KR" altLang="en-US" dirty="0"/>
              <a:t>명령어를 실행한다</a:t>
            </a:r>
            <a:r>
              <a:rPr lang="en-US" altLang="ko-KR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31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이어붙이기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70010845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여기에서는 </a:t>
            </a:r>
            <a:r>
              <a:rPr lang="en-US" altLang="ko-KR" dirty="0" err="1"/>
              <a:t>chmod</a:t>
            </a:r>
            <a:r>
              <a:rPr lang="en-US" altLang="ko-KR" dirty="0"/>
              <a:t>, </a:t>
            </a:r>
            <a:r>
              <a:rPr lang="en-US" altLang="ko-KR" dirty="0" err="1"/>
              <a:t>chown</a:t>
            </a:r>
            <a:r>
              <a:rPr lang="ko-KR" altLang="en-US" dirty="0"/>
              <a:t>에 대해서는 자세하게 다루지 않는다</a:t>
            </a:r>
            <a:r>
              <a:rPr lang="en-US" altLang="ko-KR" dirty="0"/>
              <a:t>. </a:t>
            </a: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쉘 스크립트에서 소유권 및 퍼미션을 어떻게 핸들링 하는지 학습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미리 필요한 선수 지식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chown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chmod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umask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퍼미션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672932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베이직 패턴 문자열 매칭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bash</a:t>
            </a:r>
            <a:r>
              <a:rPr lang="ko-KR" altLang="en-US" dirty="0"/>
              <a:t>는 문자열 패턴 매칭 기반의 기능을 가지고 있다</a:t>
            </a:r>
            <a:r>
              <a:rPr lang="en-US" altLang="ko-KR" dirty="0"/>
              <a:t>. </a:t>
            </a:r>
            <a:r>
              <a:rPr lang="ko-KR" altLang="en-US" dirty="0"/>
              <a:t>이를 통해서 파일이름</a:t>
            </a:r>
            <a:r>
              <a:rPr lang="en-US" altLang="ko-KR" dirty="0"/>
              <a:t>, </a:t>
            </a:r>
            <a:r>
              <a:rPr lang="ko-KR" altLang="en-US" dirty="0"/>
              <a:t>경로 이름을 </a:t>
            </a:r>
            <a:r>
              <a:rPr lang="ko-KR" altLang="en-US" dirty="0" err="1"/>
              <a:t>파라메타로</a:t>
            </a:r>
            <a:r>
              <a:rPr lang="ko-KR" altLang="en-US" dirty="0"/>
              <a:t> 확장이 가능하다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65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BASH </a:t>
            </a:r>
            <a:r>
              <a:rPr lang="ko-KR" altLang="en-US" sz="2800" b="1"/>
              <a:t>무엇인가</a:t>
            </a:r>
            <a:r>
              <a:rPr lang="en-US" altLang="ko-KR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539130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stat, stat</a:t>
            </a:r>
            <a:r>
              <a:rPr lang="ko-KR" altLang="en-US" dirty="0"/>
              <a:t>명령어를 통해서 </a:t>
            </a:r>
            <a:r>
              <a:rPr lang="en-US" altLang="ko-KR" dirty="0"/>
              <a:t>0~7</a:t>
            </a:r>
            <a:r>
              <a:rPr lang="ko-KR" altLang="en-US" dirty="0"/>
              <a:t>사이의 숫자 </a:t>
            </a:r>
            <a:r>
              <a:rPr lang="en-US" altLang="ko-KR" dirty="0"/>
              <a:t>8</a:t>
            </a:r>
            <a:r>
              <a:rPr lang="ko-KR" altLang="en-US" dirty="0"/>
              <a:t>진수를 통해서 퍼미션 확인이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$ stat /</a:t>
            </a:r>
            <a:r>
              <a:rPr lang="en-US" altLang="ko-KR" dirty="0" err="1"/>
              <a:t>tmp</a:t>
            </a:r>
            <a:r>
              <a:rPr lang="en-US" altLang="ko-KR" dirty="0"/>
              <a:t>/test.txt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stat</a:t>
            </a:r>
            <a:r>
              <a:rPr lang="ko-KR" altLang="en-US" dirty="0"/>
              <a:t>명령어를 통해서 퍼미션 확인을 원하는 경우 아래와 같은 명령어로 확인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$ stat -c %a /</a:t>
            </a:r>
            <a:r>
              <a:rPr lang="en-US" altLang="ko-KR" dirty="0" err="1"/>
              <a:t>tmp</a:t>
            </a:r>
            <a:r>
              <a:rPr lang="en-US" altLang="ko-KR" dirty="0"/>
              <a:t>/test.txt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퍼미션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70681705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/>
              <a:t>여러 개 필드를 동시에 처리를 하려면 아래와 같이 하면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cut -d: -f1,6 /</a:t>
            </a:r>
            <a:r>
              <a:rPr lang="en-US" altLang="ko-KR" dirty="0" err="1"/>
              <a:t>etc</a:t>
            </a:r>
            <a:r>
              <a:rPr lang="en-US" altLang="ko-KR" dirty="0"/>
              <a:t>/passwd</a:t>
            </a:r>
          </a:p>
          <a:p>
            <a:pPr marL="0" indent="0">
              <a:buNone/>
            </a:pPr>
            <a:r>
              <a:rPr lang="en-US" altLang="ko-KR" dirty="0"/>
              <a:t>root:/root</a:t>
            </a:r>
          </a:p>
          <a:p>
            <a:pPr marL="0" indent="0">
              <a:buNone/>
            </a:pPr>
            <a:r>
              <a:rPr lang="en-US" altLang="ko-KR" dirty="0"/>
              <a:t>bin:/bin</a:t>
            </a:r>
          </a:p>
          <a:p>
            <a:pPr marL="0" indent="0">
              <a:buNone/>
            </a:pPr>
            <a:r>
              <a:rPr lang="en-US" altLang="ko-KR" dirty="0"/>
              <a:t>daemon:/</a:t>
            </a:r>
            <a:r>
              <a:rPr lang="en-US" altLang="ko-KR" dirty="0" err="1"/>
              <a:t>sbin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adm</a:t>
            </a:r>
            <a:r>
              <a:rPr lang="en-US" altLang="ko-KR" dirty="0"/>
              <a:t>:/var/</a:t>
            </a:r>
            <a:r>
              <a:rPr lang="en-US" altLang="ko-KR" dirty="0" err="1"/>
              <a:t>adm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lp</a:t>
            </a:r>
            <a:r>
              <a:rPr lang="en-US" altLang="ko-KR" dirty="0"/>
              <a:t>:/var/spool/</a:t>
            </a:r>
            <a:r>
              <a:rPr lang="en-US" altLang="ko-KR" dirty="0" err="1"/>
              <a:t>lpd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sync:/</a:t>
            </a:r>
            <a:r>
              <a:rPr lang="en-US" altLang="ko-KR" dirty="0" err="1"/>
              <a:t>sbin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913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(cut)</a:t>
            </a:r>
          </a:p>
        </p:txBody>
      </p:sp>
    </p:spTree>
    <p:extLst>
      <p:ext uri="{BB962C8B-B14F-4D97-AF65-F5344CB8AC3E}">
        <p14:creationId xmlns:p14="http://schemas.microsoft.com/office/powerpoint/2010/main" val="378437125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표준 입출력 오류는 각각 숫자를 가지고 있다</a:t>
            </a:r>
            <a:r>
              <a:rPr lang="en-US" altLang="ko-KR" dirty="0"/>
              <a:t>. bash</a:t>
            </a:r>
            <a:r>
              <a:rPr lang="ko-KR" altLang="en-US" dirty="0"/>
              <a:t>에서는 </a:t>
            </a:r>
            <a:r>
              <a:rPr lang="en-US" altLang="ko-KR" dirty="0" err="1"/>
              <a:t>stdout</a:t>
            </a:r>
            <a:r>
              <a:rPr lang="ko-KR" altLang="en-US" dirty="0"/>
              <a:t>이라고 부르며 이걸 </a:t>
            </a:r>
            <a:r>
              <a:rPr lang="en-US" altLang="ko-KR" dirty="0"/>
              <a:t>“</a:t>
            </a:r>
            <a:r>
              <a:rPr lang="ko-KR" altLang="en-US" dirty="0"/>
              <a:t>표준출력</a:t>
            </a:r>
            <a:r>
              <a:rPr lang="en-US" altLang="ko-KR" dirty="0"/>
              <a:t>”</a:t>
            </a:r>
            <a:r>
              <a:rPr lang="ko-KR" altLang="en-US" dirty="0"/>
              <a:t>이라고 말하며</a:t>
            </a:r>
            <a:r>
              <a:rPr lang="en-US" altLang="ko-KR" dirty="0"/>
              <a:t>, stderr</a:t>
            </a:r>
            <a:r>
              <a:rPr lang="ko-KR" altLang="en-US" dirty="0"/>
              <a:t>는 경우에는 표준 오류라고 부른다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옵션은 매우 </a:t>
            </a:r>
            <a:r>
              <a:rPr lang="en-US" altLang="ko-KR" dirty="0"/>
              <a:t>bash</a:t>
            </a:r>
            <a:r>
              <a:rPr lang="ko-KR" altLang="en-US" dirty="0"/>
              <a:t>에서 </a:t>
            </a:r>
            <a:r>
              <a:rPr lang="ko-KR" altLang="en-US" dirty="0" err="1"/>
              <a:t>스크립팅</a:t>
            </a:r>
            <a:r>
              <a:rPr lang="ko-KR" altLang="en-US" dirty="0"/>
              <a:t> 시 매우 일반적으로 사용한다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이걸 보통 파일 </a:t>
            </a:r>
            <a:r>
              <a:rPr lang="ko-KR" altLang="en-US" dirty="0" err="1"/>
              <a:t>디스크립터</a:t>
            </a:r>
            <a:r>
              <a:rPr lang="en-US" altLang="ko-KR" dirty="0"/>
              <a:t>(File Descriptor)</a:t>
            </a:r>
            <a:r>
              <a:rPr lang="ko-KR" altLang="en-US" dirty="0"/>
              <a:t>라고 부른다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 err="1"/>
              <a:t>디스크립터는</a:t>
            </a:r>
            <a:r>
              <a:rPr lang="ko-KR" altLang="en-US" dirty="0"/>
              <a:t> 총 </a:t>
            </a:r>
            <a:r>
              <a:rPr lang="en-US" altLang="ko-KR" dirty="0"/>
              <a:t>3</a:t>
            </a:r>
            <a:r>
              <a:rPr lang="ko-KR" altLang="en-US" dirty="0"/>
              <a:t>개를 가지고 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입출력 전환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13776191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입출력 전환</a:t>
            </a:r>
            <a:endParaRPr lang="en-US" altLang="ko-KR" sz="2800" b="1" dirty="0"/>
          </a:p>
          <a:p>
            <a:endParaRPr lang="en-US" altLang="ko-KR" sz="28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A8C1E9-E643-8ECE-3F0C-DAC2AD3B25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996" y="3301072"/>
            <a:ext cx="5068007" cy="192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55052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0: </a:t>
            </a:r>
            <a:r>
              <a:rPr lang="ko-KR" altLang="en-US" dirty="0"/>
              <a:t>표준 출력 및 오류에 대한 동시 출력</a:t>
            </a:r>
            <a:r>
              <a:rPr lang="en-US" altLang="ko-KR" dirty="0"/>
              <a:t>, </a:t>
            </a:r>
            <a:r>
              <a:rPr lang="ko-KR" altLang="en-US" dirty="0"/>
              <a:t>일반적으로 사용하면 </a:t>
            </a:r>
            <a:r>
              <a:rPr lang="en-US" altLang="ko-KR" dirty="0"/>
              <a:t>0</a:t>
            </a:r>
            <a:r>
              <a:rPr lang="ko-KR" altLang="en-US" dirty="0"/>
              <a:t>번으로 기본동작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1: </a:t>
            </a:r>
            <a:r>
              <a:rPr lang="ko-KR" altLang="en-US" dirty="0"/>
              <a:t>표준출력</a:t>
            </a:r>
            <a:r>
              <a:rPr lang="en-US" altLang="ko-KR" dirty="0"/>
              <a:t>, </a:t>
            </a:r>
            <a:r>
              <a:rPr lang="ko-KR" altLang="en-US" dirty="0"/>
              <a:t>오류가 아닌 부분에 대해서 화면에 출력한다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2: </a:t>
            </a:r>
            <a:r>
              <a:rPr lang="ko-KR" altLang="en-US" dirty="0"/>
              <a:t>표준오류</a:t>
            </a:r>
            <a:r>
              <a:rPr lang="en-US" altLang="ko-KR" dirty="0"/>
              <a:t>, </a:t>
            </a:r>
            <a:r>
              <a:rPr lang="ko-KR" altLang="en-US" dirty="0"/>
              <a:t>오류 부분에 대해서만 화면에 출력한다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입출력 전환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90583931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오류와 표준 출력을 같이 하는 경우 보통 다음처럼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grep pattern testfile.txt /</a:t>
            </a:r>
            <a:r>
              <a:rPr lang="en-US" altLang="ko-KR" dirty="0" err="1"/>
              <a:t>thereisnowhere</a:t>
            </a:r>
            <a:r>
              <a:rPr lang="en-US" altLang="ko-KR" dirty="0"/>
              <a:t> &gt; matches 2&gt; matches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아무튼</a:t>
            </a:r>
            <a:r>
              <a:rPr lang="en-US" altLang="ko-KR" dirty="0"/>
              <a:t>, </a:t>
            </a:r>
            <a:r>
              <a:rPr lang="ko-KR" altLang="en-US" dirty="0"/>
              <a:t>위에 처럼 사용하는 경우 현재 오류 메시지만 </a:t>
            </a:r>
            <a:r>
              <a:rPr lang="en-US" altLang="ko-KR" dirty="0"/>
              <a:t>matches</a:t>
            </a:r>
            <a:r>
              <a:rPr lang="ko-KR" altLang="en-US" dirty="0"/>
              <a:t>파일에 기록이 남아 있다</a:t>
            </a:r>
            <a:r>
              <a:rPr lang="en-US" altLang="ko-KR" dirty="0"/>
              <a:t>. </a:t>
            </a:r>
            <a:r>
              <a:rPr lang="ko-KR" altLang="en-US" dirty="0"/>
              <a:t>그래서 같이 출력을 하기 위해서는 </a:t>
            </a:r>
            <a:r>
              <a:rPr lang="en-US" altLang="ko-KR" dirty="0"/>
              <a:t>&amp;(ampersand)</a:t>
            </a:r>
            <a:r>
              <a:rPr lang="ko-KR" altLang="en-US" dirty="0"/>
              <a:t>를 통해서 </a:t>
            </a:r>
            <a:r>
              <a:rPr lang="en-US" altLang="ko-KR" dirty="0"/>
              <a:t>1</a:t>
            </a:r>
            <a:r>
              <a:rPr lang="ko-KR" altLang="en-US" dirty="0"/>
              <a:t>에 대한 출력을 명시 해주어야 한다</a:t>
            </a:r>
            <a:r>
              <a:rPr lang="en-US" altLang="ko-KR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입출력 전환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66212494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grep pattern testfile.txt /</a:t>
            </a:r>
            <a:r>
              <a:rPr lang="en-US" altLang="ko-KR" dirty="0" err="1"/>
              <a:t>thereisnowhere</a:t>
            </a:r>
            <a:r>
              <a:rPr lang="en-US" altLang="ko-KR" dirty="0"/>
              <a:t> &gt; matches 2&gt;&amp;1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위와 같이 실행하면 위의 실행 결과는 표준 출력과 표준 오류를 동시에 파일에 저장한다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주의할 부분은 동일한 작업을 수행하기 위해서는 </a:t>
            </a:r>
            <a:r>
              <a:rPr lang="en-US" altLang="ko-KR" dirty="0"/>
              <a:t>&gt;</a:t>
            </a:r>
            <a:r>
              <a:rPr lang="ko-KR" altLang="en-US" dirty="0"/>
              <a:t>앞에다가 </a:t>
            </a:r>
            <a:r>
              <a:rPr lang="en-US" altLang="ko-KR" dirty="0"/>
              <a:t>2&gt;&amp;1</a:t>
            </a:r>
            <a:r>
              <a:rPr lang="ko-KR" altLang="en-US" dirty="0"/>
              <a:t>을 넣을 수 없습니다</a:t>
            </a:r>
            <a:r>
              <a:rPr lang="en-US" altLang="ko-KR" dirty="0"/>
              <a:t>. </a:t>
            </a:r>
            <a:r>
              <a:rPr lang="ko-KR" altLang="en-US" dirty="0" err="1"/>
              <a:t>리디렉션은</a:t>
            </a:r>
            <a:r>
              <a:rPr lang="ko-KR" altLang="en-US" dirty="0"/>
              <a:t> 왼쪽에서 오른쪽으로 항상 이루어 진다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입출력 전환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72149895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grep pattern testfile.txt /</a:t>
            </a:r>
            <a:r>
              <a:rPr lang="en-US" altLang="ko-KR" dirty="0" err="1"/>
              <a:t>thereisnowhere</a:t>
            </a:r>
            <a:r>
              <a:rPr lang="en-US" altLang="ko-KR" dirty="0"/>
              <a:t> &gt; matches 2&gt;&amp;1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위와 같이 실행하면 위의 실행 결과는 표준 출력과 표준 오류를 동시에 파일에 저장한다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주의할 부분은 동일한 작업을 수행하기 위해서는 </a:t>
            </a:r>
            <a:r>
              <a:rPr lang="en-US" altLang="ko-KR" dirty="0"/>
              <a:t>&gt;</a:t>
            </a:r>
            <a:r>
              <a:rPr lang="ko-KR" altLang="en-US" dirty="0"/>
              <a:t>앞에다가 </a:t>
            </a:r>
            <a:r>
              <a:rPr lang="en-US" altLang="ko-KR" dirty="0"/>
              <a:t>2&gt;&amp;1</a:t>
            </a:r>
            <a:r>
              <a:rPr lang="ko-KR" altLang="en-US" dirty="0"/>
              <a:t>을 넣을 수 없습니다</a:t>
            </a:r>
            <a:r>
              <a:rPr lang="en-US" altLang="ko-KR" dirty="0"/>
              <a:t>. </a:t>
            </a:r>
            <a:r>
              <a:rPr lang="ko-KR" altLang="en-US" dirty="0" err="1"/>
              <a:t>리디렉션은</a:t>
            </a:r>
            <a:r>
              <a:rPr lang="ko-KR" altLang="en-US" dirty="0"/>
              <a:t> 왼쪽에서 오른쪽으로 항상 이루어 진다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입출력 전환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2359625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/>
              <a:t>가끔 발생한 모든 오류를 화면에 출력할 필요는 없다</a:t>
            </a:r>
            <a:r>
              <a:rPr lang="en-US" altLang="ko-KR" dirty="0"/>
              <a:t>. </a:t>
            </a:r>
            <a:r>
              <a:rPr lang="ko-KR" altLang="en-US" dirty="0"/>
              <a:t>그럴 때 사용하는 유용한 장치가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/dev/null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위의 장치로 오류 내용을 내보내면 된다</a:t>
            </a:r>
            <a:r>
              <a:rPr lang="en-US" altLang="ko-KR" dirty="0"/>
              <a:t>. </a:t>
            </a:r>
            <a:r>
              <a:rPr lang="ko-KR" altLang="en-US" dirty="0"/>
              <a:t>전달하는 방법은 매우 간단하다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grep pattern </a:t>
            </a:r>
            <a:r>
              <a:rPr lang="en-US" altLang="ko-KR" dirty="0" err="1"/>
              <a:t>testfile</a:t>
            </a:r>
            <a:r>
              <a:rPr lang="en-US" altLang="ko-KR" dirty="0"/>
              <a:t> /</a:t>
            </a:r>
            <a:r>
              <a:rPr lang="en-US" altLang="ko-KR" dirty="0" err="1"/>
              <a:t>thereisnowhere</a:t>
            </a:r>
            <a:r>
              <a:rPr lang="en-US" altLang="ko-KR" dirty="0"/>
              <a:t> &gt; matches 2 &gt; /dev/null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943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블록 오류 및 처리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40861312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블록 오류를 처리하기 위해서 </a:t>
            </a:r>
            <a:r>
              <a:rPr lang="en-US" altLang="ko-KR" dirty="0"/>
              <a:t>comm</a:t>
            </a:r>
            <a:r>
              <a:rPr lang="ko-KR" altLang="en-US" dirty="0"/>
              <a:t>명령어를 사용하여 테스트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comm test1.txt test2.txt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comm test1.txt test2.txt 2&gt; /dev/null</a:t>
            </a:r>
          </a:p>
          <a:p>
            <a:pPr marL="0" indent="0">
              <a:buNone/>
            </a:pPr>
            <a:r>
              <a:rPr lang="en-US" altLang="ko-KR" dirty="0"/>
              <a:t>$ echo $?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943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블록 오류 및 처리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854863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베이직 패턴 문자열 매칭</a:t>
            </a:r>
            <a:endParaRPr lang="en-US" altLang="ko-KR" b="1"/>
          </a:p>
          <a:p>
            <a:pPr marL="0" indent="0">
              <a:buNone/>
            </a:pPr>
            <a:endParaRPr lang="en-US" altLang="ko-KR" b="1"/>
          </a:p>
          <a:p>
            <a:pPr marL="0" indent="0">
              <a:buNone/>
            </a:pPr>
            <a:r>
              <a:rPr lang="en-US" altLang="ko-KR"/>
              <a:t>bash</a:t>
            </a:r>
            <a:r>
              <a:rPr lang="ko-KR" altLang="en-US"/>
              <a:t>는 문자열 패턴 매칭 기반의 기능을 가지고 있다</a:t>
            </a:r>
            <a:r>
              <a:rPr lang="en-US" altLang="ko-KR"/>
              <a:t>. </a:t>
            </a:r>
            <a:r>
              <a:rPr lang="ko-KR" altLang="en-US"/>
              <a:t>이를 통해서 파일이름</a:t>
            </a:r>
            <a:r>
              <a:rPr lang="en-US" altLang="ko-KR"/>
              <a:t>, </a:t>
            </a:r>
            <a:r>
              <a:rPr lang="ko-KR" altLang="en-US"/>
              <a:t>경로 이름을 </a:t>
            </a:r>
            <a:r>
              <a:rPr lang="ko-KR" altLang="en-US" err="1"/>
              <a:t>파라메타로</a:t>
            </a:r>
            <a:r>
              <a:rPr lang="ko-KR" altLang="en-US"/>
              <a:t> 확장이 가능하다</a:t>
            </a:r>
            <a:r>
              <a:rPr lang="en-US" altLang="ko-KR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65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BASH </a:t>
            </a:r>
            <a:r>
              <a:rPr lang="ko-KR" altLang="en-US" sz="2800" b="1"/>
              <a:t>무엇인가</a:t>
            </a:r>
            <a:r>
              <a:rPr lang="en-US" altLang="ko-KR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435556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여러 파일로 내용을 재 전달 하기 위해서는 </a:t>
            </a:r>
            <a:r>
              <a:rPr lang="en-US" altLang="ko-KR" dirty="0"/>
              <a:t>tee</a:t>
            </a:r>
            <a:r>
              <a:rPr lang="ko-KR" altLang="en-US" dirty="0"/>
              <a:t>를 사용하여 다음과 같이 처리한다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‘Copy </a:t>
            </a:r>
            <a:r>
              <a:rPr lang="en-US" altLang="ko-KR" dirty="0" err="1"/>
              <a:t>Copy</a:t>
            </a:r>
            <a:r>
              <a:rPr lang="en-US" altLang="ko-KR" dirty="0"/>
              <a:t> rom rom\n’ | tee my_copy_rom.txt</a:t>
            </a:r>
          </a:p>
          <a:p>
            <a:pPr marL="0" indent="0">
              <a:buNone/>
            </a:pPr>
            <a:r>
              <a:rPr lang="en-US" altLang="ko-KR" dirty="0"/>
              <a:t>Copy </a:t>
            </a:r>
            <a:r>
              <a:rPr lang="en-US" altLang="ko-KR" dirty="0" err="1"/>
              <a:t>Copy</a:t>
            </a:r>
            <a:r>
              <a:rPr lang="en-US" altLang="ko-KR" dirty="0"/>
              <a:t> rom </a:t>
            </a:r>
            <a:r>
              <a:rPr lang="en-US" altLang="ko-KR" dirty="0" err="1"/>
              <a:t>rom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여러 위치로 재 전달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25059489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기존 명령어에 다음처럼 파일 이름만 더 추가한다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‘Copy </a:t>
            </a:r>
            <a:r>
              <a:rPr lang="en-US" altLang="ko-KR" dirty="0" err="1"/>
              <a:t>Copy</a:t>
            </a:r>
            <a:r>
              <a:rPr lang="en-US" altLang="ko-KR" dirty="0"/>
              <a:t> rom rom\n’ | tee myfile1 myfile2 myfile3</a:t>
            </a:r>
          </a:p>
          <a:p>
            <a:pPr marL="0" indent="0">
              <a:buNone/>
            </a:pPr>
            <a:r>
              <a:rPr lang="en-US" altLang="ko-KR" dirty="0"/>
              <a:t>Copy </a:t>
            </a:r>
            <a:r>
              <a:rPr lang="en-US" altLang="ko-KR" dirty="0" err="1"/>
              <a:t>Copy</a:t>
            </a:r>
            <a:r>
              <a:rPr lang="en-US" altLang="ko-KR" dirty="0"/>
              <a:t> rom </a:t>
            </a:r>
            <a:r>
              <a:rPr lang="en-US" altLang="ko-KR" dirty="0" err="1"/>
              <a:t>rom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ls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220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여러 위치로 </a:t>
            </a:r>
            <a:r>
              <a:rPr lang="ko-KR" altLang="en-US" sz="2800" b="1" dirty="0" err="1"/>
              <a:t>재전달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43577801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export LC_ALL=C</a:t>
            </a:r>
          </a:p>
          <a:p>
            <a:pPr marL="0" indent="0">
              <a:buNone/>
            </a:pPr>
            <a:r>
              <a:rPr lang="en-US" altLang="ko-KR" dirty="0"/>
              <a:t>$ export LANG=C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grep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  <a:r>
              <a:rPr lang="ko-KR" altLang="en-US" dirty="0"/>
              <a:t> </a:t>
            </a:r>
            <a:r>
              <a:rPr lang="en-US" altLang="ko-KR" dirty="0"/>
              <a:t>myfile1 myfile2 myfile3</a:t>
            </a:r>
          </a:p>
          <a:p>
            <a:pPr marL="0" indent="0">
              <a:buNone/>
            </a:pPr>
            <a:r>
              <a:rPr lang="en-US" altLang="ko-KR" dirty="0"/>
              <a:t>$ sort -k1,1 myfile1 myfile2 myfile3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입력 </a:t>
            </a:r>
            <a:r>
              <a:rPr lang="ko-KR" altLang="en-US" sz="2800" b="1" dirty="0" err="1"/>
              <a:t>재전달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52352804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리눅스 명령어 중에 입력 재전달의 대표적인 명령어가 있다</a:t>
            </a:r>
            <a:r>
              <a:rPr lang="en-US" altLang="ko-KR" dirty="0"/>
              <a:t>. </a:t>
            </a:r>
            <a:r>
              <a:rPr lang="ko-KR" altLang="en-US" dirty="0"/>
              <a:t>그건 바로 </a:t>
            </a:r>
            <a:r>
              <a:rPr lang="en-US" altLang="ko-KR" dirty="0"/>
              <a:t>tr</a:t>
            </a:r>
            <a:r>
              <a:rPr lang="ko-KR" altLang="en-US" dirty="0"/>
              <a:t>이다</a:t>
            </a:r>
            <a:r>
              <a:rPr lang="en-US" altLang="ko-KR" dirty="0"/>
              <a:t>. tr</a:t>
            </a:r>
            <a:r>
              <a:rPr lang="ko-KR" altLang="en-US" dirty="0"/>
              <a:t>명령어는 입력 받은 내용을 대문자 혹은 소문자로 다시 출력한다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tr a-z </a:t>
            </a:r>
            <a:r>
              <a:rPr lang="en-US" altLang="ko-KR" dirty="0" err="1"/>
              <a:t>A-Z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Hello, world!</a:t>
            </a:r>
          </a:p>
          <a:p>
            <a:pPr marL="0" indent="0">
              <a:buNone/>
            </a:pPr>
            <a:r>
              <a:rPr lang="en-US" altLang="ko-KR" dirty="0"/>
              <a:t>HELLO, WORLD!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입력 </a:t>
            </a:r>
            <a:r>
              <a:rPr lang="ko-KR" altLang="en-US" sz="2800" b="1" dirty="0" err="1"/>
              <a:t>재전달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92163897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/>
              <a:t>위의 명령어를 가지고 </a:t>
            </a:r>
            <a:r>
              <a:rPr lang="ko-KR" altLang="en-US" dirty="0" err="1"/>
              <a:t>재전달</a:t>
            </a:r>
            <a:r>
              <a:rPr lang="ko-KR" altLang="en-US" dirty="0"/>
              <a:t> 프로세스를 다루면 다음처럼 다룰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cat </a:t>
            </a:r>
            <a:r>
              <a:rPr lang="en-US" altLang="ko-KR" dirty="0" err="1"/>
              <a:t>mysample</a:t>
            </a:r>
            <a:r>
              <a:rPr lang="en-US" altLang="ko-KR" dirty="0"/>
              <a:t> | tr a-z </a:t>
            </a:r>
            <a:r>
              <a:rPr lang="en-US" altLang="ko-KR" dirty="0" err="1"/>
              <a:t>A-Z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혹은 미리 작성된 파일을 대소문자로 변경하는 경우에는 다음과 같은 명령어로 실행이 가능하다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tr a-z </a:t>
            </a:r>
            <a:r>
              <a:rPr lang="en-US" altLang="ko-KR" dirty="0" err="1"/>
              <a:t>A-Z</a:t>
            </a:r>
            <a:r>
              <a:rPr lang="en-US" altLang="ko-KR" dirty="0"/>
              <a:t> &lt; </a:t>
            </a:r>
            <a:r>
              <a:rPr lang="en-US" altLang="ko-KR" dirty="0" err="1"/>
              <a:t>mysample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입력 </a:t>
            </a:r>
            <a:r>
              <a:rPr lang="ko-KR" altLang="en-US" sz="2800" b="1" dirty="0" err="1"/>
              <a:t>재전달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81854085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재전달</a:t>
            </a:r>
            <a:r>
              <a:rPr lang="ko-KR" altLang="en-US" dirty="0"/>
              <a:t> 오퍼레이터를 손쉽게 다음처럼 사용이 가능하다</a:t>
            </a:r>
            <a:r>
              <a:rPr lang="en-US" altLang="ko-KR" dirty="0"/>
              <a:t>. </a:t>
            </a:r>
            <a:r>
              <a:rPr lang="ko-KR" altLang="en-US" dirty="0"/>
              <a:t>출력을 위한 </a:t>
            </a:r>
            <a:r>
              <a:rPr lang="en-US" altLang="ko-KR" dirty="0"/>
              <a:t>cat</a:t>
            </a:r>
            <a:r>
              <a:rPr lang="ko-KR" altLang="en-US" dirty="0"/>
              <a:t>같은 명령어를 사용할 필요가 없다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&lt; </a:t>
            </a:r>
            <a:r>
              <a:rPr lang="en-US" altLang="ko-KR" dirty="0" err="1"/>
              <a:t>mysample</a:t>
            </a:r>
            <a:r>
              <a:rPr lang="en-US" altLang="ko-KR" dirty="0"/>
              <a:t> tr a-z </a:t>
            </a:r>
            <a:r>
              <a:rPr lang="en-US" altLang="ko-KR" dirty="0" err="1"/>
              <a:t>A-Z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혹은 아래처럼 복잡하게 입출력을 제어할 수 있다</a:t>
            </a:r>
            <a:r>
              <a:rPr lang="en-US" altLang="ko-KR" dirty="0"/>
              <a:t>. </a:t>
            </a:r>
            <a:r>
              <a:rPr lang="ko-KR" altLang="en-US" dirty="0"/>
              <a:t>아래 명령어는 표준오류만 출력하는 예제이다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$ tr a-z </a:t>
            </a:r>
            <a:r>
              <a:rPr lang="en-US" altLang="ko-KR" dirty="0" err="1"/>
              <a:t>A-Z</a:t>
            </a:r>
            <a:r>
              <a:rPr lang="en-US" altLang="ko-KR" dirty="0"/>
              <a:t> &lt; </a:t>
            </a:r>
            <a:r>
              <a:rPr lang="en-US" altLang="ko-KR" dirty="0" err="1"/>
              <a:t>mylines</a:t>
            </a:r>
            <a:r>
              <a:rPr lang="en-US" altLang="ko-KR" dirty="0"/>
              <a:t> &gt; </a:t>
            </a:r>
            <a:r>
              <a:rPr lang="en-US" altLang="ko-KR" dirty="0" err="1"/>
              <a:t>mylines.capitalized</a:t>
            </a:r>
            <a:r>
              <a:rPr lang="en-US" altLang="ko-KR" dirty="0"/>
              <a:t> 2&gt; </a:t>
            </a:r>
            <a:r>
              <a:rPr lang="en-US" altLang="ko-KR" dirty="0" err="1"/>
              <a:t>mylines.error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입력 </a:t>
            </a:r>
            <a:r>
              <a:rPr lang="ko-KR" altLang="en-US" sz="2800" b="1" dirty="0" err="1"/>
              <a:t>재전달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53842555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716C6-27D2-4258-9D97-42FEB7F0D74F}"/>
              </a:ext>
            </a:extLst>
          </p:cNvPr>
          <p:cNvSpPr txBox="1"/>
          <p:nvPr/>
        </p:nvSpPr>
        <p:spPr>
          <a:xfrm>
            <a:off x="3048681" y="3244334"/>
            <a:ext cx="60946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/>
              <a:t>문자열 및 스트리밍</a:t>
            </a:r>
          </a:p>
        </p:txBody>
      </p:sp>
    </p:spTree>
    <p:extLst>
      <p:ext uri="{BB962C8B-B14F-4D97-AF65-F5344CB8AC3E}">
        <p14:creationId xmlns:p14="http://schemas.microsoft.com/office/powerpoint/2010/main" val="69521942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#!/bin/bash</a:t>
            </a:r>
          </a:p>
          <a:p>
            <a:pPr marL="0" indent="0">
              <a:buNone/>
            </a:pPr>
            <a:r>
              <a:rPr lang="en-US" altLang="ko-KR" dirty="0"/>
              <a:t>case $1 in</a:t>
            </a:r>
          </a:p>
          <a:p>
            <a:pPr marL="0" indent="0">
              <a:buNone/>
            </a:pPr>
            <a:r>
              <a:rPr lang="en-US" altLang="ko-KR" dirty="0"/>
              <a:t>	-h | --help )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 '%s\n' foo command help'</a:t>
            </a:r>
          </a:p>
          <a:p>
            <a:pPr marL="0" indent="0">
              <a:buNone/>
            </a:pPr>
            <a:r>
              <a:rPr lang="en-US" altLang="ko-KR" dirty="0"/>
              <a:t>-h, --help: show this help</a:t>
            </a:r>
          </a:p>
          <a:p>
            <a:pPr marL="0" indent="0">
              <a:buNone/>
            </a:pPr>
            <a:r>
              <a:rPr lang="en-US" altLang="ko-KR" dirty="0"/>
              <a:t>-q, --quiet: run without diagnostics</a:t>
            </a:r>
          </a:p>
          <a:p>
            <a:pPr marL="0" indent="0">
              <a:buNone/>
            </a:pPr>
            <a:r>
              <a:rPr lang="en-US" altLang="ko-KR" dirty="0"/>
              <a:t>-v, --verbose: add extra diagnostics</a:t>
            </a:r>
          </a:p>
          <a:p>
            <a:pPr marL="0" indent="0">
              <a:buNone/>
            </a:pPr>
            <a:r>
              <a:rPr lang="en-US" altLang="ko-KR" dirty="0"/>
              <a:t>	exit 0</a:t>
            </a:r>
          </a:p>
          <a:p>
            <a:pPr marL="0" indent="0">
              <a:buNone/>
            </a:pPr>
            <a:r>
              <a:rPr lang="en-US" altLang="ko-KR" dirty="0"/>
              <a:t>	;;</a:t>
            </a:r>
          </a:p>
          <a:p>
            <a:pPr marL="0" indent="0">
              <a:buNone/>
            </a:pPr>
            <a:r>
              <a:rPr lang="en-US" altLang="ko-KR" dirty="0" err="1"/>
              <a:t>esac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긴 문자열 처리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91338160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#!/bin/bash</a:t>
            </a:r>
          </a:p>
          <a:p>
            <a:pPr marL="0" indent="0">
              <a:buNone/>
            </a:pPr>
            <a:r>
              <a:rPr lang="en-US" altLang="ko-KR" dirty="0"/>
              <a:t>case $1 in</a:t>
            </a:r>
          </a:p>
          <a:p>
            <a:pPr marL="0" indent="0">
              <a:buNone/>
            </a:pPr>
            <a:r>
              <a:rPr lang="en-US" altLang="ko-KR" dirty="0"/>
              <a:t>	-h | --help )</a:t>
            </a:r>
          </a:p>
          <a:p>
            <a:pPr marL="0" indent="0">
              <a:buNone/>
            </a:pPr>
            <a:r>
              <a:rPr lang="en-US" altLang="ko-KR" dirty="0"/>
              <a:t>		cat &lt;&lt; 'EOF'</a:t>
            </a:r>
          </a:p>
          <a:p>
            <a:pPr marL="0" indent="0">
              <a:buNone/>
            </a:pPr>
            <a:r>
              <a:rPr lang="en-US" altLang="ko-KR" dirty="0"/>
              <a:t>-h, --help: show this help</a:t>
            </a:r>
          </a:p>
          <a:p>
            <a:pPr marL="0" indent="0">
              <a:buNone/>
            </a:pPr>
            <a:r>
              <a:rPr lang="en-US" altLang="ko-KR" dirty="0"/>
              <a:t>-q, --quiet: run without diagnostics</a:t>
            </a:r>
          </a:p>
          <a:p>
            <a:pPr marL="0" indent="0">
              <a:buNone/>
            </a:pPr>
            <a:r>
              <a:rPr lang="en-US" altLang="ko-KR" dirty="0"/>
              <a:t>-v, --verbose: add extra diagnostics</a:t>
            </a:r>
          </a:p>
          <a:p>
            <a:pPr marL="0" indent="0">
              <a:buNone/>
            </a:pPr>
            <a:r>
              <a:rPr lang="en-US" altLang="ko-KR" dirty="0"/>
              <a:t>EOF</a:t>
            </a:r>
          </a:p>
          <a:p>
            <a:pPr marL="0" indent="0">
              <a:buNone/>
            </a:pPr>
            <a:r>
              <a:rPr lang="en-US" altLang="ko-KR" dirty="0"/>
              <a:t>	exit 0</a:t>
            </a:r>
          </a:p>
          <a:p>
            <a:pPr marL="0" indent="0">
              <a:buNone/>
            </a:pPr>
            <a:r>
              <a:rPr lang="en-US" altLang="ko-KR" dirty="0"/>
              <a:t>	;;</a:t>
            </a:r>
          </a:p>
          <a:p>
            <a:pPr marL="0" indent="0">
              <a:buNone/>
            </a:pPr>
            <a:r>
              <a:rPr lang="en-US" altLang="ko-KR" dirty="0" err="1"/>
              <a:t>esac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긴 문자열 처리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03339710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#!/bin/bash</a:t>
            </a:r>
          </a:p>
          <a:p>
            <a:pPr marL="0" indent="0">
              <a:buNone/>
            </a:pPr>
            <a:r>
              <a:rPr lang="en-US" altLang="ko-KR" dirty="0"/>
              <a:t>cat &lt;&lt; EOF</a:t>
            </a:r>
          </a:p>
          <a:p>
            <a:pPr marL="0" indent="0">
              <a:buNone/>
            </a:pPr>
            <a:r>
              <a:rPr lang="en-US" altLang="ko-KR" dirty="0"/>
              <a:t>Hello, $USER; you are running this program on $(hostname -s).</a:t>
            </a:r>
          </a:p>
          <a:p>
            <a:pPr marL="0" indent="0">
              <a:buNone/>
            </a:pPr>
            <a:r>
              <a:rPr lang="en-US" altLang="ko-KR" dirty="0"/>
              <a:t>Your home directory is $HOME</a:t>
            </a:r>
          </a:p>
          <a:p>
            <a:pPr marL="0" indent="0">
              <a:buNone/>
            </a:pPr>
            <a:r>
              <a:rPr lang="en-US" altLang="ko-KR" dirty="0"/>
              <a:t>EOF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긴 문자열 처리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372687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이동성</a:t>
            </a:r>
            <a:endParaRPr lang="en-US" altLang="ko-KR" b="1"/>
          </a:p>
          <a:p>
            <a:pPr marL="0" indent="0">
              <a:buNone/>
            </a:pPr>
            <a:endParaRPr lang="en-US" altLang="ko-KR" b="1"/>
          </a:p>
          <a:p>
            <a:pPr marL="0" indent="0">
              <a:buNone/>
            </a:pPr>
            <a:r>
              <a:rPr lang="en-US" altLang="ko-KR"/>
              <a:t>bash</a:t>
            </a:r>
            <a:r>
              <a:rPr lang="ko-KR" altLang="en-US"/>
              <a:t>는 다양한 유닉스 시스템에 패키징이 되어있다</a:t>
            </a:r>
            <a:r>
              <a:rPr lang="en-US" altLang="ko-KR"/>
              <a:t>. </a:t>
            </a:r>
            <a:r>
              <a:rPr lang="ko-KR" altLang="en-US"/>
              <a:t>이러한 이유로 </a:t>
            </a:r>
            <a:r>
              <a:rPr lang="en-US" altLang="ko-KR"/>
              <a:t>POSIX</a:t>
            </a:r>
            <a:r>
              <a:rPr lang="ko-KR" altLang="en-US"/>
              <a:t>를 쉘 스크립트를 표준적으로 지원하며</a:t>
            </a:r>
            <a:r>
              <a:rPr lang="en-US" altLang="ko-KR"/>
              <a:t>, </a:t>
            </a:r>
            <a:r>
              <a:rPr lang="ko-KR" altLang="en-US"/>
              <a:t>각기 다른 런타임 환경에서 사용하는 경우 </a:t>
            </a:r>
            <a:r>
              <a:rPr lang="en-US" altLang="ko-KR"/>
              <a:t>bash</a:t>
            </a:r>
            <a:r>
              <a:rPr lang="ko-KR" altLang="en-US"/>
              <a:t>는 강력한 도구가 될 수 있다</a:t>
            </a:r>
            <a:r>
              <a:rPr lang="en-US" altLang="ko-KR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65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BASH </a:t>
            </a:r>
            <a:r>
              <a:rPr lang="ko-KR" altLang="en-US" sz="2800" b="1"/>
              <a:t>무엇인가</a:t>
            </a:r>
            <a:r>
              <a:rPr lang="en-US" altLang="ko-KR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6020405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#!/bin/bash</a:t>
            </a:r>
          </a:p>
          <a:p>
            <a:pPr marL="0" indent="0">
              <a:buNone/>
            </a:pPr>
            <a:r>
              <a:rPr lang="en-US" altLang="ko-KR" dirty="0"/>
              <a:t>cat &lt;&lt;- 'EOF'</a:t>
            </a:r>
          </a:p>
          <a:p>
            <a:pPr marL="0" indent="0">
              <a:buNone/>
            </a:pPr>
            <a:r>
              <a:rPr lang="en-US" altLang="ko-KR" dirty="0"/>
              <a:t>	leading tabs</a:t>
            </a:r>
          </a:p>
          <a:p>
            <a:pPr marL="0" indent="0">
              <a:buNone/>
            </a:pPr>
            <a:r>
              <a:rPr lang="en-US" altLang="ko-KR" dirty="0"/>
              <a:t>		will not be included in the output</a:t>
            </a:r>
          </a:p>
          <a:p>
            <a:pPr marL="0" indent="0">
              <a:buNone/>
            </a:pPr>
            <a:r>
              <a:rPr lang="en-US" altLang="ko-KR" dirty="0"/>
              <a:t>EOF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긴 문자열 처리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03383288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#!/bin/bash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tr A-Z </a:t>
            </a:r>
            <a:r>
              <a:rPr lang="en-US" altLang="ko-KR" dirty="0" err="1"/>
              <a:t>a-z</a:t>
            </a:r>
            <a:r>
              <a:rPr lang="en-US" altLang="ko-KR" dirty="0"/>
              <a:t> &gt; </a:t>
            </a:r>
            <a:r>
              <a:rPr lang="en-US" altLang="ko-KR" dirty="0" err="1"/>
              <a:t>words.lowercase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sort </a:t>
            </a:r>
            <a:r>
              <a:rPr lang="en-US" altLang="ko-KR" dirty="0" err="1"/>
              <a:t>words.lowercase</a:t>
            </a:r>
            <a:r>
              <a:rPr lang="en-US" altLang="ko-KR" dirty="0"/>
              <a:t> &gt; </a:t>
            </a:r>
            <a:r>
              <a:rPr lang="en-US" altLang="ko-KR" dirty="0" err="1"/>
              <a:t>words.sorted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uniq</a:t>
            </a:r>
            <a:r>
              <a:rPr lang="en-US" altLang="ko-KR" dirty="0"/>
              <a:t> -c </a:t>
            </a:r>
            <a:r>
              <a:rPr lang="en-US" altLang="ko-KR" dirty="0" err="1"/>
              <a:t>words.sorted</a:t>
            </a:r>
            <a:r>
              <a:rPr lang="en-US" altLang="ko-KR" dirty="0"/>
              <a:t> &gt; </a:t>
            </a:r>
            <a:r>
              <a:rPr lang="en-US" altLang="ko-KR" dirty="0" err="1"/>
              <a:t>words.frequency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sort -k1,1nr </a:t>
            </a:r>
            <a:r>
              <a:rPr lang="en-US" altLang="ko-KR" dirty="0" err="1"/>
              <a:t>words.frequency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Pipe</a:t>
            </a:r>
          </a:p>
        </p:txBody>
      </p:sp>
    </p:spTree>
    <p:extLst>
      <p:ext uri="{BB962C8B-B14F-4D97-AF65-F5344CB8AC3E}">
        <p14:creationId xmlns:p14="http://schemas.microsoft.com/office/powerpoint/2010/main" val="283010832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여러가지 명령어를 동시에 사용하기 위해서 쉘 스크립트 형식으로 명령어를 작성한다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이를 동시에 처리하기 위해서 파이프를 사용한다</a:t>
            </a:r>
            <a:r>
              <a:rPr lang="en-US" altLang="ko-KR" dirty="0"/>
              <a:t>. </a:t>
            </a:r>
            <a:r>
              <a:rPr lang="ko-KR" altLang="en-US" dirty="0"/>
              <a:t>예제로 </a:t>
            </a:r>
            <a:r>
              <a:rPr lang="en-US" altLang="ko-KR" dirty="0"/>
              <a:t>tr</a:t>
            </a:r>
            <a:r>
              <a:rPr lang="ko-KR" altLang="en-US" dirty="0"/>
              <a:t>명령어 기반으로 간단하게 구성을 하였다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Pipe</a:t>
            </a:r>
          </a:p>
        </p:txBody>
      </p:sp>
    </p:spTree>
    <p:extLst>
      <p:ext uri="{BB962C8B-B14F-4D97-AF65-F5344CB8AC3E}">
        <p14:creationId xmlns:p14="http://schemas.microsoft.com/office/powerpoint/2010/main" val="468537287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위와 같이 사용하는 경우 쉘 스크립트처럼 여러 명령어를 사용하기 때문에 다음처럼 파이프로 구성하여 동시에 처리 하도록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tr A-Z </a:t>
            </a:r>
            <a:r>
              <a:rPr lang="en-US" altLang="ko-KR" dirty="0" err="1"/>
              <a:t>a-z</a:t>
            </a:r>
            <a:r>
              <a:rPr lang="en-US" altLang="ko-KR" dirty="0"/>
              <a:t> | sort | </a:t>
            </a:r>
            <a:r>
              <a:rPr lang="en-US" altLang="ko-KR" dirty="0" err="1"/>
              <a:t>uniq</a:t>
            </a:r>
            <a:r>
              <a:rPr lang="en-US" altLang="ko-KR" dirty="0"/>
              <a:t> -c | sort -k1,1nr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Pipe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C69DB4-AE35-43C3-91BE-91B56D850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52" y="4833234"/>
            <a:ext cx="10949895" cy="104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4052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$ tr</a:t>
            </a:r>
            <a:r>
              <a:rPr lang="ko-KR" altLang="en-US" dirty="0"/>
              <a:t> </a:t>
            </a:r>
            <a:r>
              <a:rPr lang="en-US" altLang="ko-KR" dirty="0"/>
              <a:t>A-Z</a:t>
            </a:r>
            <a:r>
              <a:rPr lang="ko-KR" altLang="en-US" dirty="0"/>
              <a:t> </a:t>
            </a:r>
            <a:r>
              <a:rPr lang="en-US" altLang="ko-KR" dirty="0"/>
              <a:t>a-z</a:t>
            </a:r>
            <a:r>
              <a:rPr lang="ko-KR" altLang="en-US" dirty="0"/>
              <a:t> </a:t>
            </a:r>
            <a:r>
              <a:rPr lang="en-US" altLang="ko-KR" dirty="0"/>
              <a:t>|</a:t>
            </a:r>
            <a:r>
              <a:rPr lang="ko-KR" altLang="en-US" dirty="0"/>
              <a:t> </a:t>
            </a:r>
            <a:r>
              <a:rPr lang="en-US" altLang="ko-KR" dirty="0"/>
              <a:t>sort</a:t>
            </a:r>
            <a:r>
              <a:rPr lang="ko-KR" altLang="en-US" dirty="0"/>
              <a:t> </a:t>
            </a:r>
            <a:r>
              <a:rPr lang="en-US" altLang="ko-KR" dirty="0"/>
              <a:t>|</a:t>
            </a:r>
            <a:r>
              <a:rPr lang="ko-KR" altLang="en-US" dirty="0"/>
              <a:t> </a:t>
            </a:r>
            <a:r>
              <a:rPr lang="en-US" altLang="ko-KR" dirty="0" err="1"/>
              <a:t>uniq</a:t>
            </a:r>
            <a:r>
              <a:rPr lang="ko-KR" altLang="en-US" dirty="0"/>
              <a:t> </a:t>
            </a:r>
            <a:r>
              <a:rPr lang="en-US" altLang="ko-KR" dirty="0"/>
              <a:t>-c</a:t>
            </a:r>
            <a:r>
              <a:rPr lang="ko-KR" altLang="en-US" dirty="0"/>
              <a:t> </a:t>
            </a:r>
            <a:r>
              <a:rPr lang="en-US" altLang="ko-KR" dirty="0"/>
              <a:t>|</a:t>
            </a:r>
            <a:r>
              <a:rPr lang="ko-KR" altLang="en-US" dirty="0"/>
              <a:t> </a:t>
            </a:r>
            <a:r>
              <a:rPr lang="en-US" altLang="ko-KR" dirty="0"/>
              <a:t>sort</a:t>
            </a:r>
            <a:r>
              <a:rPr lang="ko-KR" altLang="en-US" dirty="0"/>
              <a:t> </a:t>
            </a:r>
            <a:r>
              <a:rPr lang="en-US" altLang="ko-KR" dirty="0"/>
              <a:t>-k1,1nr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이것저것 입력 후 </a:t>
            </a:r>
            <a:r>
              <a:rPr lang="en-US" altLang="ko-KR" dirty="0" err="1"/>
              <a:t>ctrl+d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sdlkjskljieurwjldklskdj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akljsnkcjnnjhdsiakjslia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38473904889orjksdjm,snbns</a:t>
            </a:r>
          </a:p>
          <a:p>
            <a:pPr marL="0" indent="0">
              <a:buNone/>
            </a:pPr>
            <a:r>
              <a:rPr lang="en-US" altLang="ko-KR" dirty="0"/>
              <a:t>1 ($&amp;$</a:t>
            </a:r>
          </a:p>
          <a:p>
            <a:pPr marL="0" indent="0">
              <a:buNone/>
            </a:pPr>
            <a:r>
              <a:rPr lang="en-US" altLang="ko-KR" dirty="0"/>
              <a:t>      1 2948</a:t>
            </a:r>
          </a:p>
          <a:p>
            <a:pPr marL="0" indent="0">
              <a:buNone/>
            </a:pPr>
            <a:r>
              <a:rPr lang="en-US" altLang="ko-KR" dirty="0"/>
              <a:t>      1 38473904889orjksdjm,snbns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Pipe</a:t>
            </a:r>
          </a:p>
        </p:txBody>
      </p:sp>
    </p:spTree>
    <p:extLst>
      <p:ext uri="{BB962C8B-B14F-4D97-AF65-F5344CB8AC3E}">
        <p14:creationId xmlns:p14="http://schemas.microsoft.com/office/powerpoint/2010/main" val="215153968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이걸 쉘 스크립트로 변경하면 다음처럼 변경한다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#!/bin/bash</a:t>
            </a:r>
          </a:p>
          <a:p>
            <a:pPr marL="0" indent="0">
              <a:buNone/>
            </a:pPr>
            <a:r>
              <a:rPr lang="en-US" altLang="ko-KR" dirty="0"/>
              <a:t>tr A-Z </a:t>
            </a:r>
            <a:r>
              <a:rPr lang="en-US" altLang="ko-KR" dirty="0" err="1"/>
              <a:t>a-z</a:t>
            </a:r>
            <a:r>
              <a:rPr lang="en-US" altLang="ko-KR" dirty="0"/>
              <a:t> |</a:t>
            </a:r>
          </a:p>
          <a:p>
            <a:pPr marL="0" indent="0">
              <a:buNone/>
            </a:pPr>
            <a:r>
              <a:rPr lang="en-US" altLang="ko-KR" dirty="0"/>
              <a:t>sort |</a:t>
            </a:r>
          </a:p>
          <a:p>
            <a:pPr marL="0" indent="0">
              <a:buNone/>
            </a:pPr>
            <a:r>
              <a:rPr lang="en-US" altLang="ko-KR" dirty="0" err="1"/>
              <a:t>uniq</a:t>
            </a:r>
            <a:r>
              <a:rPr lang="en-US" altLang="ko-KR" dirty="0"/>
              <a:t> -c |</a:t>
            </a:r>
          </a:p>
          <a:p>
            <a:pPr marL="0" indent="0">
              <a:buNone/>
            </a:pPr>
            <a:r>
              <a:rPr lang="en-US" altLang="ko-KR" dirty="0"/>
              <a:t>sort -k1,1nr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Pipe</a:t>
            </a:r>
          </a:p>
        </p:txBody>
      </p:sp>
    </p:spTree>
    <p:extLst>
      <p:ext uri="{BB962C8B-B14F-4D97-AF65-F5344CB8AC3E}">
        <p14:creationId xmlns:p14="http://schemas.microsoft.com/office/powerpoint/2010/main" val="716357670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여러 개의 텍스트 파일을 하나로 통합할 때 다음처럼 스트리밍 처리한다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cat testfile1 testfile2 testfile3 &gt; </a:t>
            </a:r>
            <a:r>
              <a:rPr lang="en-US" altLang="ko-KR" dirty="0" err="1"/>
              <a:t>testfiles.combined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date &gt; output</a:t>
            </a:r>
          </a:p>
          <a:p>
            <a:pPr marL="0" indent="0">
              <a:buNone/>
            </a:pPr>
            <a:r>
              <a:rPr lang="en-US" altLang="ko-KR" dirty="0"/>
              <a:t>$ hostname &gt;&gt; output</a:t>
            </a:r>
          </a:p>
          <a:p>
            <a:pPr marL="0" indent="0">
              <a:buNone/>
            </a:pPr>
            <a:r>
              <a:rPr lang="en-US" altLang="ko-KR" dirty="0"/>
              <a:t>$ cat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Pipe</a:t>
            </a:r>
          </a:p>
        </p:txBody>
      </p:sp>
    </p:spTree>
    <p:extLst>
      <p:ext uri="{BB962C8B-B14F-4D97-AF65-F5344CB8AC3E}">
        <p14:creationId xmlns:p14="http://schemas.microsoft.com/office/powerpoint/2010/main" val="43333577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그룹 명령어는 중괄호를 사용하여 처리한다</a:t>
            </a:r>
            <a:r>
              <a:rPr lang="en-US" altLang="ko-KR" dirty="0"/>
              <a:t>. </a:t>
            </a:r>
            <a:r>
              <a:rPr lang="ko-KR" altLang="en-US" dirty="0"/>
              <a:t>아래처럼 실행하면 모든 출력이 대문자로 출력이 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{ date ; hostname ; } | tr a-z </a:t>
            </a:r>
            <a:r>
              <a:rPr lang="en-US" altLang="ko-KR" dirty="0" err="1"/>
              <a:t>A-Z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Pipe</a:t>
            </a:r>
          </a:p>
        </p:txBody>
      </p:sp>
    </p:spTree>
    <p:extLst>
      <p:ext uri="{BB962C8B-B14F-4D97-AF65-F5344CB8AC3E}">
        <p14:creationId xmlns:p14="http://schemas.microsoft.com/office/powerpoint/2010/main" val="411496116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{ date ; </a:t>
            </a:r>
            <a:r>
              <a:rPr lang="en-US" altLang="ko-KR" dirty="0" err="1"/>
              <a:t>printf</a:t>
            </a:r>
            <a:r>
              <a:rPr lang="en-US" altLang="ko-KR" dirty="0"/>
              <a:t> ‘%s\n’ apple carrot banana ; } &gt; </a:t>
            </a:r>
            <a:r>
              <a:rPr lang="en-US" altLang="ko-KR" dirty="0" err="1"/>
              <a:t>testwords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{ read date ; </a:t>
            </a:r>
            <a:r>
              <a:rPr lang="en-US" altLang="ko-KR" dirty="0" err="1"/>
              <a:t>printf</a:t>
            </a:r>
            <a:r>
              <a:rPr lang="en-US" altLang="ko-KR" dirty="0"/>
              <a:t> ‘%s\n’ “$date” ; sort ; } &lt; </a:t>
            </a:r>
            <a:r>
              <a:rPr lang="en-US" altLang="ko-KR" dirty="0" err="1"/>
              <a:t>testwords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Pipe</a:t>
            </a:r>
          </a:p>
        </p:txBody>
      </p:sp>
    </p:spTree>
    <p:extLst>
      <p:ext uri="{BB962C8B-B14F-4D97-AF65-F5344CB8AC3E}">
        <p14:creationId xmlns:p14="http://schemas.microsoft.com/office/powerpoint/2010/main" val="251074753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$ cat /</a:t>
            </a:r>
            <a:r>
              <a:rPr lang="en-US" altLang="ko-KR" dirty="0" err="1"/>
              <a:t>usr</a:t>
            </a:r>
            <a:r>
              <a:rPr lang="en-US" altLang="ko-KR" dirty="0"/>
              <a:t>/share/doc/ls/LICENSE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sed '' /</a:t>
            </a:r>
            <a:r>
              <a:rPr lang="en-US" altLang="ko-KR" dirty="0" err="1"/>
              <a:t>usr</a:t>
            </a:r>
            <a:r>
              <a:rPr lang="en-US" altLang="ko-KR" dirty="0"/>
              <a:t>/share/doc/ls/LICENSE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sed '1,2d' /</a:t>
            </a:r>
            <a:r>
              <a:rPr lang="en-US" altLang="ko-KR" dirty="0" err="1"/>
              <a:t>usr</a:t>
            </a:r>
            <a:r>
              <a:rPr lang="en-US" altLang="ko-KR" dirty="0"/>
              <a:t>/share/doc/ls/LICENSE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sed '1,/CONFIG_SYSFS_DEPRECATED/d' /</a:t>
            </a:r>
            <a:r>
              <a:rPr lang="en-US" altLang="ko-KR" dirty="0" err="1"/>
              <a:t>usr</a:t>
            </a:r>
            <a:r>
              <a:rPr lang="en-US" altLang="ko-KR" dirty="0"/>
              <a:t>/share/doc/ls/LICENSE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sed 's/found/</a:t>
            </a:r>
            <a:r>
              <a:rPr lang="en-US" altLang="ko-KR" dirty="0" err="1"/>
              <a:t>not_found</a:t>
            </a:r>
            <a:r>
              <a:rPr lang="en-US" altLang="ko-KR" dirty="0"/>
              <a:t>/' /</a:t>
            </a:r>
            <a:r>
              <a:rPr lang="en-US" altLang="ko-KR" dirty="0" err="1"/>
              <a:t>usr</a:t>
            </a:r>
            <a:r>
              <a:rPr lang="en-US" altLang="ko-KR" dirty="0"/>
              <a:t>/share/doc/ls/LICENSE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208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stream editor</a:t>
            </a:r>
          </a:p>
        </p:txBody>
      </p:sp>
    </p:spTree>
    <p:extLst>
      <p:ext uri="{BB962C8B-B14F-4D97-AF65-F5344CB8AC3E}">
        <p14:creationId xmlns:p14="http://schemas.microsoft.com/office/powerpoint/2010/main" val="2055860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bash</a:t>
            </a:r>
            <a:r>
              <a:rPr lang="ko-KR" altLang="en-US"/>
              <a:t>를 사용하다가 어려운 부분이 있으면 다음과 같은 방법으로 도움을 받을 수 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bash$ help </a:t>
            </a:r>
            <a:r>
              <a:rPr lang="en-US" altLang="ko-KR" err="1"/>
              <a:t>printf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bash$ man </a:t>
            </a:r>
            <a:r>
              <a:rPr lang="en-US" altLang="ko-KR" err="1"/>
              <a:t>printf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515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BASH</a:t>
            </a:r>
            <a:r>
              <a:rPr lang="ko-KR" altLang="en-US" sz="2800" b="1"/>
              <a:t> 사용하기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89008391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$ cat /</a:t>
            </a:r>
            <a:r>
              <a:rPr lang="en-US" altLang="ko-KR" dirty="0" err="1"/>
              <a:t>etc</a:t>
            </a:r>
            <a:r>
              <a:rPr lang="en-US" altLang="ko-KR" dirty="0"/>
              <a:t>/passwd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awk '{ print $1 }' /</a:t>
            </a:r>
            <a:r>
              <a:rPr lang="en-US" altLang="ko-KR" dirty="0" err="1"/>
              <a:t>etc</a:t>
            </a:r>
            <a:r>
              <a:rPr lang="en-US" altLang="ko-KR" dirty="0"/>
              <a:t>/passwd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awk '{ print $2, $3 }' /</a:t>
            </a:r>
            <a:r>
              <a:rPr lang="en-US" altLang="ko-KR" dirty="0" err="1"/>
              <a:t>etc</a:t>
            </a:r>
            <a:r>
              <a:rPr lang="en-US" altLang="ko-KR" dirty="0"/>
              <a:t>/passwd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awk 'NR &gt; 1 { print $2, $3 }' /</a:t>
            </a:r>
            <a:r>
              <a:rPr lang="en-US" altLang="ko-KR" dirty="0" err="1"/>
              <a:t>etc</a:t>
            </a:r>
            <a:r>
              <a:rPr lang="en-US" altLang="ko-KR" dirty="0"/>
              <a:t>/passwd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awk 'NR &gt; 1 { </a:t>
            </a:r>
            <a:r>
              <a:rPr lang="en-US" altLang="ko-KR" dirty="0" err="1"/>
              <a:t>printf</a:t>
            </a:r>
            <a:r>
              <a:rPr lang="en-US" altLang="ko-KR" dirty="0"/>
              <a:t> "$%.2f\n", $2 * $3 }' /</a:t>
            </a:r>
            <a:r>
              <a:rPr lang="en-US" altLang="ko-KR" dirty="0" err="1"/>
              <a:t>etc</a:t>
            </a:r>
            <a:r>
              <a:rPr lang="en-US" altLang="ko-KR" dirty="0"/>
              <a:t>/costs.txt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11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AWK</a:t>
            </a:r>
          </a:p>
        </p:txBody>
      </p:sp>
    </p:spTree>
    <p:extLst>
      <p:ext uri="{BB962C8B-B14F-4D97-AF65-F5344CB8AC3E}">
        <p14:creationId xmlns:p14="http://schemas.microsoft.com/office/powerpoint/2010/main" val="3808051721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716C6-27D2-4258-9D97-42FEB7F0D74F}"/>
              </a:ext>
            </a:extLst>
          </p:cNvPr>
          <p:cNvSpPr txBox="1"/>
          <p:nvPr/>
        </p:nvSpPr>
        <p:spPr>
          <a:xfrm>
            <a:off x="3048681" y="3244334"/>
            <a:ext cx="60946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/>
              <a:t>변수</a:t>
            </a:r>
          </a:p>
        </p:txBody>
      </p:sp>
    </p:spTree>
    <p:extLst>
      <p:ext uri="{BB962C8B-B14F-4D97-AF65-F5344CB8AC3E}">
        <p14:creationId xmlns:p14="http://schemas.microsoft.com/office/powerpoint/2010/main" val="2055318562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쉘에서 변수는 다음과 같이 선언한다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tangshell</a:t>
            </a:r>
            <a:r>
              <a:rPr lang="en-US" altLang="ko-KR" dirty="0"/>
              <a:t>='This is mine shell'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tangshell</a:t>
            </a:r>
            <a:r>
              <a:rPr lang="ko-KR" altLang="en-US" dirty="0"/>
              <a:t>를 변수 이름이 되며</a:t>
            </a:r>
            <a:r>
              <a:rPr lang="en-US" altLang="ko-KR" dirty="0"/>
              <a:t>, </a:t>
            </a:r>
            <a:r>
              <a:rPr lang="ko-KR" altLang="en-US" dirty="0"/>
              <a:t>그 뒤에 홑 따옴표에 있는 내용은 쉘 변수에서 사용하는 자료</a:t>
            </a:r>
            <a:r>
              <a:rPr lang="en-US" altLang="ko-KR" dirty="0"/>
              <a:t>(data)</a:t>
            </a:r>
            <a:r>
              <a:rPr lang="ko-KR" altLang="en-US" dirty="0"/>
              <a:t>가 된다</a:t>
            </a:r>
            <a:r>
              <a:rPr lang="en-US" altLang="ko-KR" dirty="0"/>
              <a:t>.  </a:t>
            </a:r>
            <a:r>
              <a:rPr lang="ko-KR" altLang="en-US" dirty="0"/>
              <a:t>이걸 </a:t>
            </a:r>
            <a:r>
              <a:rPr lang="en-US" altLang="ko-KR" dirty="0"/>
              <a:t>BASH</a:t>
            </a:r>
            <a:r>
              <a:rPr lang="ko-KR" altLang="en-US" dirty="0"/>
              <a:t>에서는 </a:t>
            </a:r>
            <a:r>
              <a:rPr lang="en-US" altLang="ko-KR" dirty="0"/>
              <a:t>string </a:t>
            </a:r>
            <a:r>
              <a:rPr lang="en-US" altLang="ko-KR" dirty="0" err="1"/>
              <a:t>conten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변수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451178182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bash</a:t>
            </a:r>
            <a:r>
              <a:rPr lang="ko-KR" altLang="en-US" dirty="0"/>
              <a:t>는 </a:t>
            </a:r>
            <a:r>
              <a:rPr lang="en-US" altLang="ko-KR" dirty="0"/>
              <a:t>C </a:t>
            </a:r>
            <a:r>
              <a:rPr lang="ko-KR" altLang="en-US" dirty="0"/>
              <a:t>스타일을 사용하기 때문에 변수 이름에 절대 빈 공간이 있으면 안된다</a:t>
            </a:r>
            <a:r>
              <a:rPr lang="en-US" altLang="ko-KR" dirty="0"/>
              <a:t>. </a:t>
            </a:r>
            <a:r>
              <a:rPr lang="ko-KR" altLang="en-US" dirty="0"/>
              <a:t>보통 다음과 같이 많이 선언한다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tangshell</a:t>
            </a:r>
            <a:r>
              <a:rPr lang="en-US" altLang="ko-KR" dirty="0"/>
              <a:t> = 'fish'</a:t>
            </a:r>
          </a:p>
          <a:p>
            <a:pPr marL="0" indent="0">
              <a:buNone/>
            </a:pPr>
            <a:r>
              <a:rPr lang="en-US" altLang="ko-KR" dirty="0" err="1"/>
              <a:t>tangvar</a:t>
            </a:r>
            <a:r>
              <a:rPr lang="en-US" altLang="ko-KR" dirty="0"/>
              <a:t>='GNU'\''s Not Unix!'</a:t>
            </a:r>
          </a:p>
          <a:p>
            <a:pPr marL="0" indent="0">
              <a:buNone/>
            </a:pPr>
            <a:r>
              <a:rPr lang="en-US" altLang="ko-KR" dirty="0" err="1"/>
              <a:t>tangprompt</a:t>
            </a:r>
            <a:r>
              <a:rPr lang="en-US" altLang="ko-KR" dirty="0"/>
              <a:t>="$USER$HOST"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변수를 호출 </a:t>
            </a:r>
            <a:r>
              <a:rPr lang="ko-KR" altLang="en-US" dirty="0" err="1"/>
              <a:t>할때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언어와 마찬가지로 </a:t>
            </a:r>
            <a:r>
              <a:rPr lang="en-US" altLang="ko-KR" dirty="0"/>
              <a:t>$</a:t>
            </a:r>
            <a:r>
              <a:rPr lang="ko-KR" altLang="en-US" dirty="0"/>
              <a:t>붙여서 접근이 가능하며</a:t>
            </a:r>
            <a:r>
              <a:rPr lang="en-US" altLang="ko-KR" dirty="0"/>
              <a:t>, </a:t>
            </a:r>
            <a:r>
              <a:rPr lang="ko-KR" altLang="en-US" dirty="0"/>
              <a:t>읽기전용</a:t>
            </a:r>
            <a:r>
              <a:rPr lang="en-US" altLang="ko-KR" dirty="0"/>
              <a:t>(read only)</a:t>
            </a:r>
            <a:r>
              <a:rPr lang="ko-KR" altLang="en-US" dirty="0"/>
              <a:t>상태이다</a:t>
            </a:r>
            <a:r>
              <a:rPr lang="en-US" altLang="ko-KR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변수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04500342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/>
              <a:t>변수 목록 및 출력을 하기 위해서는 다음과 같은 방법을 사용해서 호출한다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today="2022-06-26"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"$today"</a:t>
            </a:r>
          </a:p>
          <a:p>
            <a:pPr marL="0" indent="0">
              <a:buNone/>
            </a:pPr>
            <a:r>
              <a:rPr lang="en-US" altLang="ko-KR" dirty="0"/>
              <a:t>2022-06-26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declare -p today </a:t>
            </a:r>
          </a:p>
          <a:p>
            <a:pPr marL="0" indent="0">
              <a:buNone/>
            </a:pPr>
            <a:r>
              <a:rPr lang="en-US" altLang="ko-KR" dirty="0"/>
              <a:t>declare -- today='2022-06-26'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변수 목록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255824518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declare</a:t>
            </a:r>
            <a:r>
              <a:rPr lang="ko-KR" altLang="en-US" dirty="0"/>
              <a:t>에 표시되는 </a:t>
            </a:r>
            <a:r>
              <a:rPr lang="en-US" altLang="ko-KR" dirty="0"/>
              <a:t>"--"</a:t>
            </a:r>
            <a:r>
              <a:rPr lang="ko-KR" altLang="en-US" dirty="0"/>
              <a:t>는 특별한 속성이 아니라는 표시이다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declare -p</a:t>
            </a:r>
            <a:r>
              <a:rPr lang="ko-KR" altLang="en-US" dirty="0"/>
              <a:t>명령어를 실행하면 다음과 같은 내용을 볼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declare -- BASH="/bin/bash"</a:t>
            </a:r>
          </a:p>
          <a:p>
            <a:pPr marL="0" indent="0">
              <a:buNone/>
            </a:pPr>
            <a:r>
              <a:rPr lang="en-US" altLang="ko-KR" dirty="0"/>
              <a:t>declare -- PS1="\\u@\\h:\\w\\$ 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변수 목록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865386144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/>
              <a:t>변수 네이밍에 대한 규칙은 따로 없지만 일반적으로 다음과 같은 규칙을 가진다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test_var</a:t>
            </a:r>
            <a:endParaRPr lang="en-US" altLang="ko-KR" dirty="0"/>
          </a:p>
          <a:p>
            <a:r>
              <a:rPr lang="en-US" altLang="ko-KR" dirty="0" err="1"/>
              <a:t>TestVar</a:t>
            </a:r>
            <a:endParaRPr lang="en-US" altLang="ko-KR" dirty="0"/>
          </a:p>
          <a:p>
            <a:r>
              <a:rPr lang="en-US" altLang="ko-KR" dirty="0" err="1"/>
              <a:t>testvar</a:t>
            </a:r>
            <a:endParaRPr lang="en-US" altLang="ko-KR" dirty="0"/>
          </a:p>
          <a:p>
            <a:r>
              <a:rPr lang="en-US" altLang="ko-KR" dirty="0" err="1"/>
              <a:t>Testvar</a:t>
            </a:r>
            <a:endParaRPr lang="en-US" altLang="ko-KR" dirty="0"/>
          </a:p>
          <a:p>
            <a:r>
              <a:rPr lang="en-US" altLang="ko-KR" dirty="0"/>
              <a:t>_</a:t>
            </a:r>
            <a:r>
              <a:rPr lang="en-US" altLang="ko-KR" dirty="0" err="1"/>
              <a:t>testvar</a:t>
            </a:r>
            <a:endParaRPr lang="en-US" altLang="ko-KR" dirty="0"/>
          </a:p>
          <a:p>
            <a:r>
              <a:rPr lang="en-US" altLang="ko-KR" dirty="0" err="1"/>
              <a:t>testVar</a:t>
            </a:r>
            <a:endParaRPr lang="en-US" altLang="ko-KR" dirty="0"/>
          </a:p>
          <a:p>
            <a:r>
              <a:rPr lang="en-US" altLang="ko-KR" dirty="0" err="1"/>
              <a:t>TestVar</a:t>
            </a:r>
            <a:r>
              <a:rPr lang="en-US" altLang="ko-KR" dirty="0"/>
              <a:t>_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변수 네이밍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335379246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하지만 다음과 같은 이름은 허용하지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1testVar</a:t>
            </a:r>
          </a:p>
          <a:p>
            <a:r>
              <a:rPr lang="en-US" altLang="ko-KR" dirty="0"/>
              <a:t>test-var</a:t>
            </a:r>
          </a:p>
          <a:p>
            <a:r>
              <a:rPr lang="en-US" altLang="ko-KR" dirty="0" err="1"/>
              <a:t>test.var</a:t>
            </a:r>
            <a:endParaRPr lang="en-US" altLang="ko-KR" dirty="0"/>
          </a:p>
          <a:p>
            <a:r>
              <a:rPr lang="en-US" altLang="ko-KR" dirty="0" err="1"/>
              <a:t>test:var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변수 네이밍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470777323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/>
              <a:t>또한 변수 설정 시 기존 설정된 이름과 충돌을 주의해야 한다</a:t>
            </a:r>
            <a:r>
              <a:rPr lang="en-US" altLang="ko-KR" dirty="0"/>
              <a:t>. </a:t>
            </a:r>
            <a:r>
              <a:rPr lang="ko-KR" altLang="en-US" dirty="0"/>
              <a:t>매우 자주 있는 케이스는 보통 다음과 같다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#!/bin/bash</a:t>
            </a:r>
          </a:p>
          <a:p>
            <a:pPr marL="0" indent="0">
              <a:buNone/>
            </a:pPr>
            <a:r>
              <a:rPr lang="en-US" altLang="ko-KR" dirty="0"/>
              <a:t>PATH=/home/tang/</a:t>
            </a:r>
            <a:r>
              <a:rPr lang="en-US" altLang="ko-KR" dirty="0" err="1"/>
              <a:t>sbin</a:t>
            </a:r>
            <a:r>
              <a:rPr lang="en-US" altLang="ko-KR" dirty="0"/>
              <a:t>:/home/tang/bin</a:t>
            </a:r>
          </a:p>
          <a:p>
            <a:pPr marL="0" indent="0">
              <a:buNone/>
            </a:pPr>
            <a:r>
              <a:rPr lang="en-US" altLang="ko-KR" dirty="0"/>
              <a:t>grep -- </a:t>
            </a:r>
            <a:r>
              <a:rPr lang="en-US" altLang="ko-KR" dirty="0" err="1"/>
              <a:t>teststring</a:t>
            </a:r>
            <a:r>
              <a:rPr lang="en-US" altLang="ko-KR" dirty="0"/>
              <a:t> "$PATH"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결과는 다음과 같이 출력이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grep: command not found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변수 네이밍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786089449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이유는 간단하다</a:t>
            </a:r>
            <a:r>
              <a:rPr lang="en-US" altLang="ko-KR" dirty="0"/>
              <a:t>. $PATH</a:t>
            </a:r>
            <a:r>
              <a:rPr lang="ko-KR" altLang="en-US" dirty="0"/>
              <a:t>는 시스템 변수이며</a:t>
            </a:r>
            <a:r>
              <a:rPr lang="en-US" altLang="ko-KR" dirty="0"/>
              <a:t>, </a:t>
            </a:r>
            <a:r>
              <a:rPr lang="ko-KR" altLang="en-US" dirty="0"/>
              <a:t>기존에 설정된 경로 값에 덮어쓰기가 되어버린 상태다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path</a:t>
            </a:r>
            <a:r>
              <a:rPr lang="ko-KR" altLang="en-US" dirty="0"/>
              <a:t>라는 이름을 사용한다면 다음처럼 선언을 보통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#!/bin/bash</a:t>
            </a:r>
          </a:p>
          <a:p>
            <a:pPr marL="0" indent="0">
              <a:buNone/>
            </a:pPr>
            <a:r>
              <a:rPr lang="en-US" altLang="ko-KR" dirty="0"/>
              <a:t>path=/home/tang/bin:/home/tang/</a:t>
            </a:r>
            <a:r>
              <a:rPr lang="en-US" altLang="ko-KR" dirty="0" err="1"/>
              <a:t>sbin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grep -- </a:t>
            </a:r>
            <a:r>
              <a:rPr lang="en-US" altLang="ko-KR" dirty="0" err="1"/>
              <a:t>teststring</a:t>
            </a:r>
            <a:r>
              <a:rPr lang="en-US" altLang="ko-KR" dirty="0"/>
              <a:t> "$path"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변수 네이밍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084489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EE5089E-7BC4-4D9C-B5F5-91375F429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3195" y="2484576"/>
            <a:ext cx="6665609" cy="258782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515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BASH</a:t>
            </a:r>
            <a:r>
              <a:rPr lang="ko-KR" altLang="en-US" sz="2800" b="1"/>
              <a:t> 사용하기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917438809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혹은 기존 </a:t>
            </a:r>
            <a:r>
              <a:rPr lang="en-US" altLang="ko-KR" dirty="0"/>
              <a:t>$PATH</a:t>
            </a:r>
            <a:r>
              <a:rPr lang="ko-KR" altLang="en-US" dirty="0"/>
              <a:t>를 사용하면서 내용을 추가하는 경우</a:t>
            </a:r>
            <a:r>
              <a:rPr lang="en-US" altLang="ko-KR" dirty="0"/>
              <a:t>, </a:t>
            </a:r>
            <a:r>
              <a:rPr lang="ko-KR" altLang="en-US" dirty="0"/>
              <a:t>다음처럼 처리가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PATH="$PATH:/home/tang/bin/:/home/tang/</a:t>
            </a:r>
            <a:r>
              <a:rPr lang="en-US" altLang="ko-KR" dirty="0" err="1"/>
              <a:t>sbin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MYHOME=/home/tang</a:t>
            </a:r>
          </a:p>
          <a:p>
            <a:pPr marL="0" indent="0">
              <a:buNone/>
            </a:pPr>
            <a:r>
              <a:rPr lang="en-US" altLang="ko-KR" dirty="0"/>
              <a:t>export MYHOME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변수 네이밍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10984616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변수 초기화 하는 방법은 다음과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system_var</a:t>
            </a:r>
            <a:r>
              <a:rPr lang="en-US" altLang="ko-KR" dirty="0"/>
              <a:t> =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그리고 초기화 된 내용을 확인 시 다음과 같은 방법으로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declare -p system</a:t>
            </a:r>
          </a:p>
          <a:p>
            <a:pPr marL="0" indent="0">
              <a:buNone/>
            </a:pPr>
            <a:r>
              <a:rPr lang="en-US" altLang="ko-KR" dirty="0"/>
              <a:t>declare -- system=""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변수 취소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0576083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POSIX</a:t>
            </a:r>
            <a:r>
              <a:rPr lang="ko-KR" altLang="en-US" dirty="0"/>
              <a:t> 기준으로 변수에 값이 설정이 되어 있는지 확인 시</a:t>
            </a:r>
            <a:r>
              <a:rPr lang="en-US" altLang="ko-KR" dirty="0"/>
              <a:t>, </a:t>
            </a:r>
            <a:r>
              <a:rPr lang="ko-KR" altLang="en-US" dirty="0"/>
              <a:t>다음과 같이 </a:t>
            </a:r>
            <a:r>
              <a:rPr lang="en-US" altLang="ko-KR" dirty="0"/>
              <a:t>if</a:t>
            </a:r>
            <a:r>
              <a:rPr lang="ko-KR" altLang="en-US" dirty="0"/>
              <a:t>문으로 확인한다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#!/bin/bash</a:t>
            </a:r>
          </a:p>
          <a:p>
            <a:pPr marL="0" indent="0">
              <a:buNone/>
            </a:pPr>
            <a:r>
              <a:rPr lang="en-US" altLang="ko-KR" dirty="0"/>
              <a:t>if [[ -n $</a:t>
            </a:r>
            <a:r>
              <a:rPr lang="en-US" altLang="ko-KR" dirty="0" err="1"/>
              <a:t>test_system</a:t>
            </a:r>
            <a:r>
              <a:rPr lang="en-US" altLang="ko-KR" dirty="0"/>
              <a:t> ]] ; then</a:t>
            </a:r>
          </a:p>
          <a:p>
            <a:pPr marL="0" indent="0">
              <a:buNone/>
            </a:pPr>
            <a:r>
              <a:rPr lang="en-US" altLang="ko-KR" dirty="0"/>
              <a:t>  print 'the '</a:t>
            </a:r>
            <a:r>
              <a:rPr lang="en-US" altLang="ko-KR" dirty="0" err="1"/>
              <a:t>test_system</a:t>
            </a:r>
            <a:r>
              <a:rPr lang="en-US" altLang="ko-KR" dirty="0"/>
              <a:t>' value is: %s\n' "$system"</a:t>
            </a:r>
          </a:p>
          <a:p>
            <a:pPr marL="0" indent="0">
              <a:buNone/>
            </a:pPr>
            <a:r>
              <a:rPr lang="en-US" altLang="ko-KR" dirty="0"/>
              <a:t>fi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변수 취소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703097063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변수를 완전히 제거하려면 </a:t>
            </a:r>
            <a:r>
              <a:rPr lang="en-US" altLang="ko-KR" dirty="0"/>
              <a:t>unset</a:t>
            </a:r>
            <a:r>
              <a:rPr lang="ko-KR" altLang="en-US" dirty="0"/>
              <a:t>명령어를 통해서 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unset -v </a:t>
            </a:r>
            <a:r>
              <a:rPr lang="en-US" altLang="ko-KR" dirty="0" err="1"/>
              <a:t>test_system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declare -p system</a:t>
            </a:r>
          </a:p>
          <a:p>
            <a:pPr marL="0" indent="0">
              <a:buNone/>
            </a:pPr>
            <a:r>
              <a:rPr lang="en-US" altLang="ko-KR" dirty="0"/>
              <a:t>bash: declare: system: not found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변수 취소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84441101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쉘에서 제공하는 환경변수가 있다</a:t>
            </a:r>
            <a:r>
              <a:rPr lang="en-US" altLang="ko-KR" dirty="0"/>
              <a:t>. </a:t>
            </a:r>
            <a:r>
              <a:rPr lang="ko-KR" altLang="en-US" dirty="0"/>
              <a:t>일반적인 변수들은 현재 쉘에서만 적용이 되며</a:t>
            </a:r>
            <a:r>
              <a:rPr lang="en-US" altLang="ko-KR" dirty="0"/>
              <a:t>, </a:t>
            </a:r>
            <a:r>
              <a:rPr lang="ko-KR" altLang="en-US" dirty="0"/>
              <a:t>새로운 프로세서에서는 이전 쉘에서 추가적용 하였던 변수는 적용되지 않는다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이를 우리는 </a:t>
            </a:r>
            <a:r>
              <a:rPr lang="en-US" altLang="ko-KR" dirty="0"/>
              <a:t>forked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r>
              <a:rPr lang="ko-KR" altLang="en-US" dirty="0"/>
              <a:t>라고 부른다</a:t>
            </a:r>
            <a:r>
              <a:rPr lang="en-US" altLang="ko-KR" dirty="0"/>
              <a:t>. </a:t>
            </a:r>
            <a:r>
              <a:rPr lang="ko-KR" altLang="en-US" dirty="0"/>
              <a:t>이 환경변수를 쉽게 확인하는 방법은 다음과 같은 방법으로 확인이 가능하다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환경변수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63428191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declare -p BASHPID</a:t>
            </a:r>
          </a:p>
          <a:p>
            <a:pPr marL="0" indent="0">
              <a:buNone/>
            </a:pPr>
            <a:r>
              <a:rPr lang="en-US" altLang="ko-KR" dirty="0"/>
              <a:t>declare -</a:t>
            </a:r>
            <a:r>
              <a:rPr lang="en-US" altLang="ko-KR" dirty="0" err="1"/>
              <a:t>ir</a:t>
            </a:r>
            <a:r>
              <a:rPr lang="en-US" altLang="ko-KR" dirty="0"/>
              <a:t> BASHPID="327276"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shellusername</a:t>
            </a:r>
            <a:r>
              <a:rPr lang="en-US" altLang="ko-KR" dirty="0"/>
              <a:t>='Tang'</a:t>
            </a:r>
          </a:p>
          <a:p>
            <a:pPr marL="0" indent="0">
              <a:buNone/>
            </a:pPr>
            <a:r>
              <a:rPr lang="en-US" altLang="ko-KR" dirty="0"/>
              <a:t>$ declare -p </a:t>
            </a:r>
            <a:r>
              <a:rPr lang="en-US" altLang="ko-KR" dirty="0" err="1"/>
              <a:t>shellusername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declare -- </a:t>
            </a:r>
            <a:r>
              <a:rPr lang="en-US" altLang="ko-KR" dirty="0" err="1"/>
              <a:t>shellusername</a:t>
            </a:r>
            <a:r>
              <a:rPr lang="en-US" altLang="ko-KR" dirty="0"/>
              <a:t>='Tang'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환경변수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12102358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bash</a:t>
            </a:r>
          </a:p>
          <a:p>
            <a:pPr marL="0" indent="0">
              <a:buNone/>
            </a:pPr>
            <a:r>
              <a:rPr lang="en-US" altLang="ko-KR" dirty="0"/>
              <a:t>$ declare -p BASHPID</a:t>
            </a:r>
          </a:p>
          <a:p>
            <a:pPr marL="0" indent="0">
              <a:buNone/>
            </a:pPr>
            <a:r>
              <a:rPr lang="en-US" altLang="ko-KR" dirty="0"/>
              <a:t>declare -</a:t>
            </a:r>
            <a:r>
              <a:rPr lang="en-US" altLang="ko-KR" dirty="0" err="1"/>
              <a:t>ir</a:t>
            </a:r>
            <a:r>
              <a:rPr lang="en-US" altLang="ko-KR" dirty="0"/>
              <a:t> BASHPID= "331219"</a:t>
            </a:r>
          </a:p>
          <a:p>
            <a:pPr marL="0" indent="0">
              <a:buNone/>
            </a:pPr>
            <a:r>
              <a:rPr lang="en-US" altLang="ko-KR" dirty="0"/>
              <a:t>$ declare -p </a:t>
            </a:r>
            <a:r>
              <a:rPr lang="en-US" altLang="ko-KR" dirty="0" err="1"/>
              <a:t>shellusername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declare: </a:t>
            </a:r>
            <a:r>
              <a:rPr lang="en-US" altLang="ko-KR" dirty="0" err="1"/>
              <a:t>shellusername</a:t>
            </a:r>
            <a:r>
              <a:rPr lang="en-US" altLang="ko-KR" dirty="0"/>
              <a:t>: not found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환경변수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753862170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다시 이전 환경으로 돌아가기 위해서는 </a:t>
            </a:r>
            <a:r>
              <a:rPr lang="en-US" altLang="ko-KR" dirty="0"/>
              <a:t>exit</a:t>
            </a:r>
            <a:r>
              <a:rPr lang="ko-KR" altLang="en-US" dirty="0"/>
              <a:t>명령어로 돌아가면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exit</a:t>
            </a:r>
          </a:p>
          <a:p>
            <a:pPr marL="0" indent="0">
              <a:buNone/>
            </a:pPr>
            <a:r>
              <a:rPr lang="en-US" altLang="ko-KR" dirty="0"/>
              <a:t>$ declare -p BASHPID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declare -p </a:t>
            </a:r>
            <a:r>
              <a:rPr lang="en-US" altLang="ko-KR" dirty="0" err="1"/>
              <a:t>shellusername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환경변수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015145776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만약 다른 환경에도 값을 전달하고 싶은 경우 </a:t>
            </a:r>
            <a:r>
              <a:rPr lang="en-US" altLang="ko-KR" dirty="0"/>
              <a:t>POSIX</a:t>
            </a:r>
            <a:r>
              <a:rPr lang="ko-KR" altLang="en-US" dirty="0"/>
              <a:t>명령어 </a:t>
            </a:r>
            <a:r>
              <a:rPr lang="en-US" altLang="ko-KR" dirty="0"/>
              <a:t>export</a:t>
            </a:r>
            <a:r>
              <a:rPr lang="ko-KR" altLang="en-US" dirty="0"/>
              <a:t>로 선언한다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USERNAME="choi"</a:t>
            </a:r>
          </a:p>
          <a:p>
            <a:pPr marL="0" indent="0">
              <a:buNone/>
            </a:pPr>
            <a:r>
              <a:rPr lang="en-US" altLang="ko-KR" dirty="0"/>
              <a:t>$ export USERNAME</a:t>
            </a:r>
          </a:p>
          <a:p>
            <a:pPr marL="0" indent="0">
              <a:buNone/>
            </a:pPr>
            <a:r>
              <a:rPr lang="en-US" altLang="ko-KR" dirty="0"/>
              <a:t>$ declare -p USERNAME</a:t>
            </a:r>
          </a:p>
          <a:p>
            <a:pPr marL="0" indent="0">
              <a:buNone/>
            </a:pPr>
            <a:r>
              <a:rPr lang="en-US" altLang="ko-KR" dirty="0"/>
              <a:t>declare -x USERNAME="choi"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환경변수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814878980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앞에서 이야기 하였지만</a:t>
            </a:r>
            <a:r>
              <a:rPr lang="en-US" altLang="ko-KR" dirty="0"/>
              <a:t>, </a:t>
            </a:r>
            <a:r>
              <a:rPr lang="ko-KR" altLang="en-US" dirty="0"/>
              <a:t>변수 이름 설정 시 전부 대문자로 설정한다</a:t>
            </a:r>
            <a:r>
              <a:rPr lang="en-US" altLang="ko-KR" dirty="0"/>
              <a:t>. </a:t>
            </a:r>
            <a:r>
              <a:rPr lang="ko-KR" altLang="en-US" dirty="0"/>
              <a:t>여하튼</a:t>
            </a:r>
            <a:r>
              <a:rPr lang="en-US" altLang="ko-KR" dirty="0"/>
              <a:t>, </a:t>
            </a:r>
            <a:r>
              <a:rPr lang="en-US" altLang="ko-KR" dirty="0" err="1"/>
              <a:t>expor</a:t>
            </a:r>
            <a:r>
              <a:rPr lang="ko-KR" altLang="en-US" dirty="0"/>
              <a:t>로 설정하는 경우 </a:t>
            </a:r>
            <a:r>
              <a:rPr lang="en-US" altLang="ko-KR" dirty="0" err="1"/>
              <a:t>declar</a:t>
            </a:r>
            <a:r>
              <a:rPr lang="ko-KR" altLang="en-US" dirty="0"/>
              <a:t>명령어로 변수를 확인하면 다음처럼 변수 이름이 출력이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bash</a:t>
            </a:r>
          </a:p>
          <a:p>
            <a:pPr marL="0" indent="0">
              <a:buNone/>
            </a:pPr>
            <a:r>
              <a:rPr lang="en-US" altLang="ko-KR" dirty="0"/>
              <a:t>$ declare -p USERNAME</a:t>
            </a:r>
          </a:p>
          <a:p>
            <a:pPr marL="0" indent="0">
              <a:buNone/>
            </a:pPr>
            <a:r>
              <a:rPr lang="en-US" altLang="ko-KR" dirty="0"/>
              <a:t>declare -x USERNAME="choi"</a:t>
            </a:r>
          </a:p>
          <a:p>
            <a:pPr marL="0" indent="0">
              <a:buNone/>
            </a:pPr>
            <a:r>
              <a:rPr lang="en-US" altLang="ko-KR" dirty="0"/>
              <a:t>$ exit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환경변수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690559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716C6-27D2-4258-9D97-42FEB7F0D74F}"/>
              </a:ext>
            </a:extLst>
          </p:cNvPr>
          <p:cNvSpPr txBox="1"/>
          <p:nvPr/>
        </p:nvSpPr>
        <p:spPr>
          <a:xfrm>
            <a:off x="3048681" y="3244334"/>
            <a:ext cx="60946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/>
              <a:t>bash </a:t>
            </a:r>
            <a:r>
              <a:rPr lang="ko-KR" altLang="en-US" sz="4400" b="1"/>
              <a:t>명령어 구조</a:t>
            </a:r>
          </a:p>
        </p:txBody>
      </p:sp>
    </p:spTree>
    <p:extLst>
      <p:ext uri="{BB962C8B-B14F-4D97-AF65-F5344CB8AC3E}">
        <p14:creationId xmlns:p14="http://schemas.microsoft.com/office/powerpoint/2010/main" val="99005870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환경변수는 </a:t>
            </a:r>
            <a:r>
              <a:rPr lang="en-US" altLang="ko-KR" dirty="0"/>
              <a:t>bash</a:t>
            </a:r>
            <a:r>
              <a:rPr lang="ko-KR" altLang="en-US" dirty="0"/>
              <a:t>에서만 </a:t>
            </a:r>
            <a:r>
              <a:rPr lang="ko-KR" altLang="en-US" dirty="0" err="1"/>
              <a:t>사용하는게</a:t>
            </a:r>
            <a:r>
              <a:rPr lang="ko-KR" altLang="en-US" dirty="0"/>
              <a:t> 아니다</a:t>
            </a:r>
            <a:r>
              <a:rPr lang="en-US" altLang="ko-KR" dirty="0"/>
              <a:t>. </a:t>
            </a:r>
            <a:r>
              <a:rPr lang="ko-KR" altLang="en-US" dirty="0"/>
              <a:t>모든 프로그램 및 환경에서 적용이 되며</a:t>
            </a:r>
            <a:r>
              <a:rPr lang="en-US" altLang="ko-KR" dirty="0"/>
              <a:t>, </a:t>
            </a:r>
            <a:r>
              <a:rPr lang="ko-KR" altLang="en-US" dirty="0"/>
              <a:t>혹은 다른 프로그램 언어들</a:t>
            </a:r>
            <a:r>
              <a:rPr lang="en-US" altLang="ko-KR" dirty="0"/>
              <a:t>, Python, PHP, Awk</a:t>
            </a:r>
            <a:r>
              <a:rPr lang="ko-KR" altLang="en-US" dirty="0"/>
              <a:t>같은 명령어에서도 적용이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예를 들어서 </a:t>
            </a:r>
            <a:r>
              <a:rPr lang="en-US" altLang="ko-KR" dirty="0"/>
              <a:t>sort, date, </a:t>
            </a:r>
            <a:r>
              <a:rPr lang="ko-KR" altLang="en-US" dirty="0"/>
              <a:t>혹은 </a:t>
            </a:r>
            <a:r>
              <a:rPr lang="en-US" altLang="ko-KR" dirty="0"/>
              <a:t>ls</a:t>
            </a:r>
            <a:r>
              <a:rPr lang="ko-KR" altLang="en-US" dirty="0"/>
              <a:t>같은 명령어는 몇몇 시스템 변수에 적용이 받는데</a:t>
            </a:r>
            <a:r>
              <a:rPr lang="en-US" altLang="ko-KR" dirty="0"/>
              <a:t> </a:t>
            </a:r>
            <a:r>
              <a:rPr lang="ko-KR" altLang="en-US" dirty="0"/>
              <a:t>그중 하나가 </a:t>
            </a:r>
            <a:r>
              <a:rPr lang="en-US" altLang="ko-KR" dirty="0"/>
              <a:t>LANG, LC_ALL, LC_COLLATE</a:t>
            </a:r>
            <a:r>
              <a:rPr lang="ko-KR" altLang="en-US" dirty="0"/>
              <a:t>변수이다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환경변수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21426819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'</a:t>
            </a:r>
            <a:r>
              <a:rPr lang="en-US" altLang="ko-KR" dirty="0" err="1"/>
              <a:t>helloworld</a:t>
            </a:r>
            <a:r>
              <a:rPr lang="en-US" altLang="ko-KR" dirty="0"/>
              <a:t>' '</a:t>
            </a:r>
            <a:r>
              <a:rPr lang="en-US" altLang="ko-KR" dirty="0" err="1"/>
              <a:t>HelloTang</a:t>
            </a:r>
            <a:r>
              <a:rPr lang="en-US" altLang="ko-KR" dirty="0"/>
              <a:t>' &gt; words</a:t>
            </a:r>
          </a:p>
          <a:p>
            <a:pPr marL="0" indent="0">
              <a:buNone/>
            </a:pPr>
            <a:r>
              <a:rPr lang="en-US" altLang="ko-KR" dirty="0"/>
              <a:t>$ LC_COLLATE=en_US.UTF-8</a:t>
            </a:r>
          </a:p>
          <a:p>
            <a:pPr marL="0" indent="0">
              <a:buNone/>
            </a:pPr>
            <a:r>
              <a:rPr lang="en-US" altLang="ko-KR" dirty="0"/>
              <a:t>$ export LC_COLLATE</a:t>
            </a:r>
          </a:p>
          <a:p>
            <a:pPr marL="0" indent="0">
              <a:buNone/>
            </a:pPr>
            <a:r>
              <a:rPr lang="en-US" altLang="ko-KR" dirty="0"/>
              <a:t>$ sort words</a:t>
            </a:r>
          </a:p>
          <a:p>
            <a:pPr marL="0" indent="0">
              <a:buNone/>
            </a:pPr>
            <a:r>
              <a:rPr lang="en-US" altLang="ko-KR" dirty="0" err="1"/>
              <a:t>helloworld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HelloTang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환경변수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499579027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LC_COLLATE=C</a:t>
            </a:r>
          </a:p>
          <a:p>
            <a:pPr marL="0" indent="0">
              <a:buNone/>
            </a:pPr>
            <a:r>
              <a:rPr lang="en-US" altLang="ko-KR" dirty="0"/>
              <a:t>$ sort words</a:t>
            </a:r>
          </a:p>
          <a:p>
            <a:pPr marL="0" indent="0">
              <a:buNone/>
            </a:pPr>
            <a:r>
              <a:rPr lang="en-US" altLang="ko-KR" dirty="0" err="1"/>
              <a:t>HelloTang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helloworld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환경변수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104785940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LC_COLLATE=C sort words</a:t>
            </a:r>
          </a:p>
          <a:p>
            <a:pPr marL="0" indent="0">
              <a:buNone/>
            </a:pPr>
            <a:r>
              <a:rPr lang="en-US" altLang="ko-KR" dirty="0" err="1"/>
              <a:t>HelloTang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helloworld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환경변수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824585084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쉘에서 변수를 확장하기 위해서 </a:t>
            </a:r>
            <a:r>
              <a:rPr lang="en-US" altLang="ko-KR" dirty="0"/>
              <a:t>$1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  <a:r>
              <a:rPr lang="ko-KR" altLang="en-US" dirty="0"/>
              <a:t>일반적으로 </a:t>
            </a:r>
            <a:r>
              <a:rPr lang="en-US" altLang="ko-KR" dirty="0"/>
              <a:t>$0</a:t>
            </a:r>
            <a:r>
              <a:rPr lang="ko-KR" altLang="en-US" dirty="0"/>
              <a:t>은 자신이 사용하는 명령어</a:t>
            </a:r>
            <a:r>
              <a:rPr lang="en-US" altLang="ko-KR" dirty="0"/>
              <a:t>, $1</a:t>
            </a:r>
            <a:r>
              <a:rPr lang="ko-KR" altLang="en-US" dirty="0"/>
              <a:t>부터는 확장 </a:t>
            </a:r>
            <a:r>
              <a:rPr lang="ko-KR" altLang="en-US" dirty="0" err="1"/>
              <a:t>파라메타라고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yourname</a:t>
            </a:r>
            <a:r>
              <a:rPr lang="en-US" altLang="ko-KR" dirty="0"/>
              <a:t>='tang'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"Hello, $</a:t>
            </a:r>
            <a:r>
              <a:rPr lang="en-US" altLang="ko-KR" dirty="0" err="1"/>
              <a:t>yourname</a:t>
            </a:r>
            <a:r>
              <a:rPr lang="en-US" altLang="ko-KR" dirty="0"/>
              <a:t>."</a:t>
            </a:r>
          </a:p>
          <a:p>
            <a:pPr marL="0" indent="0">
              <a:buNone/>
            </a:pPr>
            <a:r>
              <a:rPr lang="en-US" altLang="ko-KR" dirty="0"/>
              <a:t>Hello, Tang.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변수확장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561978149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변수 이름을 좀 더 명확하게 보기 위해서 중괄호로 표시를 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yourname</a:t>
            </a:r>
            <a:r>
              <a:rPr lang="en-US" altLang="ko-KR" dirty="0"/>
              <a:t>='tang'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"__Hello, ${</a:t>
            </a:r>
            <a:r>
              <a:rPr lang="en-US" altLang="ko-KR" dirty="0" err="1"/>
              <a:t>yourname</a:t>
            </a:r>
            <a:r>
              <a:rPr lang="en-US" altLang="ko-KR" dirty="0"/>
              <a:t>}__."</a:t>
            </a:r>
          </a:p>
          <a:p>
            <a:pPr marL="0" indent="0">
              <a:buNone/>
            </a:pPr>
            <a:r>
              <a:rPr lang="en-US" altLang="ko-KR" dirty="0"/>
              <a:t>__Hello, Tang__.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변수확장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897085546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역시 변수에 값이 선언이 되어 있지 않는 경우에는 다음처럼 출력이 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"Hello, $</a:t>
            </a:r>
            <a:r>
              <a:rPr lang="en-US" altLang="ko-KR" dirty="0" err="1"/>
              <a:t>notest</a:t>
            </a:r>
            <a:r>
              <a:rPr lang="en-US" altLang="ko-KR" dirty="0"/>
              <a:t>."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Hello, 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변수확장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585304404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만약에 선언이 되지 않는 변수에 대해서 오류 메시지를 출력하고 싶으면 다음처럼 선언한다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set -u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"Hello, $</a:t>
            </a:r>
            <a:r>
              <a:rPr lang="en-US" altLang="ko-KR" dirty="0" err="1"/>
              <a:t>notest</a:t>
            </a:r>
            <a:r>
              <a:rPr lang="en-US" altLang="ko-KR" dirty="0"/>
              <a:t>."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bash: </a:t>
            </a:r>
            <a:r>
              <a:rPr lang="en-US" altLang="ko-KR" dirty="0" err="1"/>
              <a:t>notest</a:t>
            </a:r>
            <a:r>
              <a:rPr lang="en-US" altLang="ko-KR" dirty="0"/>
              <a:t>: unbound variable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변수확장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585881670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변수을</a:t>
            </a:r>
            <a:r>
              <a:rPr lang="ko-KR" altLang="en-US" dirty="0"/>
              <a:t> 외부에서 받아 오기 혹은 </a:t>
            </a:r>
            <a:r>
              <a:rPr lang="ko-KR" altLang="en-US" dirty="0" err="1"/>
              <a:t>읽어오기를</a:t>
            </a:r>
            <a:r>
              <a:rPr lang="ko-KR" altLang="en-US" dirty="0"/>
              <a:t> </a:t>
            </a:r>
            <a:r>
              <a:rPr lang="ko-KR" altLang="en-US" dirty="0" err="1"/>
              <a:t>할때</a:t>
            </a:r>
            <a:r>
              <a:rPr lang="ko-KR" altLang="en-US" dirty="0"/>
              <a:t> 내장함수인 </a:t>
            </a:r>
            <a:r>
              <a:rPr lang="en-US" altLang="ko-KR" dirty="0"/>
              <a:t>read</a:t>
            </a:r>
            <a:r>
              <a:rPr lang="ko-KR" altLang="en-US" dirty="0"/>
              <a:t>를 사용해서 사용한다</a:t>
            </a:r>
            <a:r>
              <a:rPr lang="en-US" altLang="ko-KR" dirty="0"/>
              <a:t>. </a:t>
            </a:r>
            <a:r>
              <a:rPr lang="ko-KR" altLang="en-US" dirty="0"/>
              <a:t>이때 같이 사용하는 옵션은 </a:t>
            </a:r>
            <a:r>
              <a:rPr lang="en-US" altLang="ko-KR" dirty="0"/>
              <a:t>-r</a:t>
            </a:r>
            <a:r>
              <a:rPr lang="ko-KR" altLang="en-US" dirty="0"/>
              <a:t>를 같이 사용해서 변수에 할당한다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read</a:t>
            </a:r>
            <a:r>
              <a:rPr lang="ko-KR" altLang="en-US" dirty="0"/>
              <a:t> </a:t>
            </a:r>
            <a:r>
              <a:rPr lang="en-US" altLang="ko-KR" dirty="0"/>
              <a:t>-r</a:t>
            </a:r>
            <a:r>
              <a:rPr lang="ko-KR" altLang="en-US" dirty="0"/>
              <a:t> </a:t>
            </a:r>
            <a:r>
              <a:rPr lang="en-US" altLang="ko-KR" dirty="0" err="1"/>
              <a:t>yourname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declare -p </a:t>
            </a:r>
            <a:r>
              <a:rPr lang="en-US" altLang="ko-KR" dirty="0" err="1"/>
              <a:t>yourname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declare -- </a:t>
            </a:r>
            <a:r>
              <a:rPr lang="en-US" altLang="ko-KR" dirty="0" err="1"/>
              <a:t>yourname</a:t>
            </a:r>
            <a:r>
              <a:rPr lang="en-US" altLang="ko-KR" dirty="0"/>
              <a:t>='tang'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변수확장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69865781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종종 사용하는 방법으로</a:t>
            </a:r>
            <a:r>
              <a:rPr lang="en-US" altLang="ko-KR" dirty="0"/>
              <a:t>, </a:t>
            </a:r>
            <a:r>
              <a:rPr lang="ko-KR" altLang="en-US" dirty="0"/>
              <a:t>실행된 명령어의 결과를 변수에 저장한다</a:t>
            </a:r>
            <a:r>
              <a:rPr lang="en-US" altLang="ko-KR" dirty="0"/>
              <a:t>. </a:t>
            </a:r>
            <a:r>
              <a:rPr lang="ko-KR" altLang="en-US" dirty="0"/>
              <a:t>이유는 여러가지가 있지만 일반적으로 재가공 혹은 출력 용도로 사용한다</a:t>
            </a:r>
            <a:r>
              <a:rPr lang="en-US" altLang="ko-KR" dirty="0"/>
              <a:t>. </a:t>
            </a:r>
            <a:r>
              <a:rPr lang="ko-KR" altLang="en-US" dirty="0"/>
              <a:t>다음과 같은 예제를 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whom=$(</a:t>
            </a:r>
            <a:r>
              <a:rPr lang="en-US" altLang="ko-KR" dirty="0" err="1"/>
              <a:t>whoami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"$whom"</a:t>
            </a:r>
          </a:p>
          <a:p>
            <a:pPr marL="0" indent="0">
              <a:buNone/>
            </a:pPr>
            <a:r>
              <a:rPr lang="en-US" altLang="ko-KR" dirty="0"/>
              <a:t>tang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579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명령어 결과를 변수로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56955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716C6-27D2-4258-9D97-42FEB7F0D74F}"/>
              </a:ext>
            </a:extLst>
          </p:cNvPr>
          <p:cNvSpPr txBox="1"/>
          <p:nvPr/>
        </p:nvSpPr>
        <p:spPr>
          <a:xfrm>
            <a:off x="3048681" y="3244334"/>
            <a:ext cx="60946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/>
              <a:t>쉘 기초</a:t>
            </a:r>
          </a:p>
        </p:txBody>
      </p:sp>
    </p:spTree>
    <p:extLst>
      <p:ext uri="{BB962C8B-B14F-4D97-AF65-F5344CB8AC3E}">
        <p14:creationId xmlns:p14="http://schemas.microsoft.com/office/powerpoint/2010/main" val="2456162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bash</a:t>
            </a:r>
            <a:r>
              <a:rPr lang="ko-KR" altLang="en-US"/>
              <a:t>에서 명령어 사용 방법은 다음과 같다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mkdir</a:t>
            </a:r>
            <a:r>
              <a:rPr lang="en-US" altLang="ko-KR"/>
              <a:t> -p </a:t>
            </a:r>
            <a:r>
              <a:rPr lang="en-US" altLang="ko-KR" err="1"/>
              <a:t>testdir</a:t>
            </a:r>
            <a:r>
              <a:rPr lang="en-US" altLang="ko-KR"/>
              <a:t>/subdir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매우 간단하다</a:t>
            </a:r>
            <a:r>
              <a:rPr lang="en-US" altLang="ko-KR"/>
              <a:t>! :”)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간단한 명령어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085332500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두개 이상의 명령어를 동시에 사용해야 되는 경우 다음처럼 명령어를 구성한다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yourpasswd</a:t>
            </a:r>
            <a:r>
              <a:rPr lang="en-US" altLang="ko-KR" dirty="0"/>
              <a:t>="$(</a:t>
            </a:r>
            <a:r>
              <a:rPr lang="en-US" altLang="ko-KR" dirty="0" err="1"/>
              <a:t>getent</a:t>
            </a:r>
            <a:r>
              <a:rPr lang="en-US" altLang="ko-KR" dirty="0"/>
              <a:t> passwd $(</a:t>
            </a:r>
            <a:r>
              <a:rPr lang="en-US" altLang="ko-KR" dirty="0" err="1"/>
              <a:t>whoami</a:t>
            </a:r>
            <a:r>
              <a:rPr lang="en-US" altLang="ko-KR" dirty="0"/>
              <a:t>)")"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579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명령어 결과를 변수로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659382151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/>
              <a:t>기본값 설정을 종종 필요하다</a:t>
            </a:r>
            <a:r>
              <a:rPr lang="en-US" altLang="ko-KR" dirty="0"/>
              <a:t>. </a:t>
            </a:r>
            <a:r>
              <a:rPr lang="ko-KR" altLang="en-US" dirty="0"/>
              <a:t>예를 들어서 시스템에서 올바르게 기본값이 설정이 안되어 있으면 올바르게 동작이 안될 수 있다</a:t>
            </a:r>
            <a:r>
              <a:rPr lang="en-US" altLang="ko-KR" dirty="0"/>
              <a:t>. </a:t>
            </a:r>
            <a:r>
              <a:rPr lang="ko-KR" altLang="en-US" dirty="0"/>
              <a:t>그래서 쉘에서는 </a:t>
            </a:r>
            <a:r>
              <a:rPr lang="en-US" altLang="ko-KR" dirty="0"/>
              <a:t>"${</a:t>
            </a:r>
            <a:r>
              <a:rPr lang="en-US" altLang="ko-KR" dirty="0" err="1"/>
              <a:t>default_var</a:t>
            </a:r>
            <a:r>
              <a:rPr lang="en-US" altLang="ko-KR" dirty="0"/>
              <a:t>:-default}"</a:t>
            </a:r>
            <a:r>
              <a:rPr lang="ko-KR" altLang="en-US" dirty="0"/>
              <a:t>같은 형식을 제공한다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cd -- "${MYDATA_DIR:-/</a:t>
            </a:r>
            <a:r>
              <a:rPr lang="en-US" altLang="ko-KR" dirty="0" err="1"/>
              <a:t>usr</a:t>
            </a:r>
            <a:r>
              <a:rPr lang="en-US" altLang="ko-KR" dirty="0"/>
              <a:t>/local/data}"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혹은 다음과 같이 재선언이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cd -- "${MYDATA_DIR:=/</a:t>
            </a:r>
            <a:r>
              <a:rPr lang="en-US" altLang="ko-KR" dirty="0" err="1"/>
              <a:t>usr</a:t>
            </a:r>
            <a:r>
              <a:rPr lang="en-US" altLang="ko-KR" dirty="0"/>
              <a:t>/local/data}"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기본값 설정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326619671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716C6-27D2-4258-9D97-42FEB7F0D74F}"/>
              </a:ext>
            </a:extLst>
          </p:cNvPr>
          <p:cNvSpPr txBox="1"/>
          <p:nvPr/>
        </p:nvSpPr>
        <p:spPr>
          <a:xfrm>
            <a:off x="3048681" y="3244334"/>
            <a:ext cx="60946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/>
              <a:t>문자열</a:t>
            </a:r>
          </a:p>
        </p:txBody>
      </p:sp>
    </p:spTree>
    <p:extLst>
      <p:ext uri="{BB962C8B-B14F-4D97-AF65-F5344CB8AC3E}">
        <p14:creationId xmlns:p14="http://schemas.microsoft.com/office/powerpoint/2010/main" val="337310184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ta='</a:t>
            </a:r>
            <a:r>
              <a:rPr lang="en-US" altLang="ko-KR" dirty="0" err="1"/>
              <a:t>type:json</a:t>
            </a:r>
            <a:r>
              <a:rPr lang="en-US" altLang="ko-KR" dirty="0"/>
              <a:t>'</a:t>
            </a:r>
          </a:p>
          <a:p>
            <a:pPr marL="0" indent="0">
              <a:buNone/>
            </a:pPr>
            <a:r>
              <a:rPr lang="en-US" altLang="ko-KR" dirty="0"/>
              <a:t>$ print 'Type: %s\n' ${</a:t>
            </a:r>
            <a:r>
              <a:rPr lang="en-US" altLang="ko-KR" dirty="0" err="1"/>
              <a:t>ta#type</a:t>
            </a:r>
            <a:r>
              <a:rPr lang="en-US" altLang="ko-KR" dirty="0"/>
              <a:t>:}"</a:t>
            </a:r>
          </a:p>
          <a:p>
            <a:pPr marL="0" indent="0">
              <a:buNone/>
            </a:pPr>
            <a:r>
              <a:rPr lang="en-US" altLang="ko-KR" dirty="0"/>
              <a:t>Type: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ta='</a:t>
            </a:r>
            <a:r>
              <a:rPr lang="en-US" altLang="ko-KR" dirty="0" err="1"/>
              <a:t>type:json</a:t>
            </a:r>
            <a:r>
              <a:rPr lang="en-US" altLang="ko-KR" dirty="0"/>
              <a:t>'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'Field name: %s\n' "${ta%:*}"</a:t>
            </a:r>
          </a:p>
          <a:p>
            <a:pPr marL="0" indent="0">
              <a:buNone/>
            </a:pPr>
            <a:r>
              <a:rPr lang="en-US" altLang="ko-KR" dirty="0"/>
              <a:t>Field name: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자르기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225052493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$ text='*WARNING'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"${text#\*}"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'${text#'*'}"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path=/</a:t>
            </a:r>
            <a:r>
              <a:rPr lang="en-US" altLang="ko-KR" dirty="0" err="1"/>
              <a:t>usr</a:t>
            </a:r>
            <a:r>
              <a:rPr lang="en-US" altLang="ko-KR" dirty="0"/>
              <a:t>/local/test/bin/test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 Removed the path as look like a file : %s\n' "${path##*/}"</a:t>
            </a:r>
          </a:p>
          <a:p>
            <a:pPr marL="0" indent="0">
              <a:buNone/>
            </a:pPr>
            <a:r>
              <a:rPr lang="en-US" altLang="ko-KR" dirty="0"/>
              <a:t>Removed the path as look like a file: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자르기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546855986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ko-KR" altLang="en-US" dirty="0"/>
              <a:t>문자열 처리 시</a:t>
            </a:r>
            <a:r>
              <a:rPr lang="en-US" altLang="ko-KR" dirty="0"/>
              <a:t>, cut</a:t>
            </a:r>
            <a:r>
              <a:rPr lang="ko-KR" altLang="en-US" dirty="0"/>
              <a:t>같은 명령어 사용이 가능하지만</a:t>
            </a:r>
            <a:r>
              <a:rPr lang="en-US" altLang="ko-KR" dirty="0"/>
              <a:t>, </a:t>
            </a:r>
            <a:r>
              <a:rPr lang="ko-KR" altLang="en-US" dirty="0"/>
              <a:t>조금 더 편하게 </a:t>
            </a:r>
            <a:r>
              <a:rPr lang="en-US" altLang="ko-KR" dirty="0"/>
              <a:t>${var:&lt;position&gt;:&lt;length&gt;}</a:t>
            </a:r>
            <a:r>
              <a:rPr lang="ko-KR" altLang="en-US" dirty="0"/>
              <a:t>사용이 가능하다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title='== Password =='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"${title:3}"</a:t>
            </a:r>
          </a:p>
          <a:p>
            <a:pPr marL="0" indent="0">
              <a:buNone/>
            </a:pPr>
            <a:r>
              <a:rPr lang="en-US" altLang="ko-KR" dirty="0"/>
              <a:t>Password ==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"${title:3:8}"</a:t>
            </a:r>
          </a:p>
          <a:p>
            <a:pPr marL="0" indent="0">
              <a:buNone/>
            </a:pPr>
            <a:r>
              <a:rPr lang="en-US" altLang="ko-KR" dirty="0"/>
              <a:t>Password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alpha='</a:t>
            </a:r>
            <a:r>
              <a:rPr lang="en-US" altLang="ko-KR" dirty="0" err="1"/>
              <a:t>abcdefghijklmn</a:t>
            </a:r>
            <a:r>
              <a:rPr lang="en-US" altLang="ko-KR" dirty="0"/>
              <a:t>'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"${alpha: -3:2}"</a:t>
            </a:r>
          </a:p>
          <a:p>
            <a:pPr marL="0" indent="0">
              <a:buNone/>
            </a:pPr>
            <a:r>
              <a:rPr lang="en-US" altLang="ko-KR" dirty="0" err="1"/>
              <a:t>ij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문자열 자르기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388365359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문자열 길이는 </a:t>
            </a:r>
            <a:r>
              <a:rPr lang="en-US" altLang="ko-KR" dirty="0" err="1"/>
              <a:t>wc</a:t>
            </a:r>
            <a:r>
              <a:rPr lang="ko-KR" altLang="en-US" dirty="0"/>
              <a:t>같은 명령어로 확인이 가능하다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쉘 </a:t>
            </a:r>
            <a:r>
              <a:rPr lang="ko-KR" altLang="en-US" dirty="0" err="1"/>
              <a:t>빌트인을</a:t>
            </a:r>
            <a:r>
              <a:rPr lang="ko-KR" altLang="en-US" dirty="0"/>
              <a:t> 사용하는 경우 좀 더 쉽게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alpha='</a:t>
            </a:r>
            <a:r>
              <a:rPr lang="en-US" altLang="ko-KR" dirty="0" err="1"/>
              <a:t>abcdefghijklmn</a:t>
            </a:r>
            <a:r>
              <a:rPr lang="en-US" altLang="ko-KR" dirty="0"/>
              <a:t>'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'%u\n' "${#alpha}"</a:t>
            </a:r>
          </a:p>
          <a:p>
            <a:pPr marL="0" indent="0">
              <a:buNone/>
            </a:pPr>
            <a:r>
              <a:rPr lang="en-US" altLang="ko-KR" dirty="0"/>
              <a:t>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길이측정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479400576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$ notice='I'\''ll</a:t>
            </a:r>
            <a:r>
              <a:rPr lang="ko-KR" altLang="en-US" dirty="0"/>
              <a:t> </a:t>
            </a:r>
            <a:r>
              <a:rPr lang="en-US" altLang="ko-KR" dirty="0"/>
              <a:t>do</a:t>
            </a:r>
            <a:r>
              <a:rPr lang="ko-KR" altLang="en-US" dirty="0"/>
              <a:t> </a:t>
            </a:r>
            <a:r>
              <a:rPr lang="en-US" altLang="ko-KR" dirty="0"/>
              <a:t>it</a:t>
            </a:r>
            <a:r>
              <a:rPr lang="ko-KR" altLang="en-US" dirty="0"/>
              <a:t> </a:t>
            </a:r>
            <a:r>
              <a:rPr lang="en-US" altLang="ko-KR" dirty="0"/>
              <a:t>today.'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 "${notice /today/tomorrow}'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notice='Yes, today. I'\''ll do it today.'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"${notice /today/tomorrow}"</a:t>
            </a:r>
          </a:p>
          <a:p>
            <a:pPr marL="0" indent="0">
              <a:buNone/>
            </a:pPr>
            <a:r>
              <a:rPr lang="en-US" altLang="ko-KR" dirty="0"/>
              <a:t>Yes, tomorrow, I'll do it today.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"${notice //today/tomorrow}"</a:t>
            </a:r>
          </a:p>
          <a:p>
            <a:pPr marL="0" indent="0">
              <a:buNone/>
            </a:pPr>
            <a:r>
              <a:rPr lang="en-US" altLang="ko-KR" dirty="0"/>
              <a:t>Yes, tomorrow, I'll do it tomorrow.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문자열 바꾸기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705692558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notice='Yes, today. I'\''ll do it today.'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"${notice/today*/I\'ll do it soon.}"</a:t>
            </a:r>
          </a:p>
          <a:p>
            <a:pPr marL="0" indent="0">
              <a:buNone/>
            </a:pPr>
            <a:r>
              <a:rPr lang="en-US" altLang="ko-KR" dirty="0"/>
              <a:t>Yes, I'll do it soon.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문자열 바꾸기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922930392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text='</a:t>
            </a:r>
            <a:r>
              <a:rPr lang="en-US" altLang="ko-KR" dirty="0" err="1"/>
              <a:t>helloWorld</a:t>
            </a:r>
            <a:r>
              <a:rPr lang="en-US" altLang="ko-KR" dirty="0"/>
              <a:t>'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"${text^^}"</a:t>
            </a:r>
          </a:p>
          <a:p>
            <a:pPr marL="0" indent="0">
              <a:buNone/>
            </a:pPr>
            <a:r>
              <a:rPr lang="en-US" altLang="ko-KR" dirty="0"/>
              <a:t>HELLOWORLD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"${text^}"</a:t>
            </a:r>
          </a:p>
          <a:p>
            <a:pPr marL="0" indent="0">
              <a:buNone/>
            </a:pPr>
            <a:r>
              <a:rPr lang="en-US" altLang="ko-KR" dirty="0"/>
              <a:t>HelloWorld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"${text,}"</a:t>
            </a:r>
          </a:p>
          <a:p>
            <a:pPr marL="0" indent="0">
              <a:buNone/>
            </a:pPr>
            <a:r>
              <a:rPr lang="en-US" altLang="ko-KR" dirty="0" err="1"/>
              <a:t>helloWorld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대소문자 변경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935458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하지만</a:t>
            </a:r>
            <a:r>
              <a:rPr lang="en-US" altLang="ko-KR"/>
              <a:t>, </a:t>
            </a:r>
            <a:r>
              <a:rPr lang="ko-KR" altLang="en-US"/>
              <a:t>이렇게만 사용하지 않는다</a:t>
            </a:r>
            <a:r>
              <a:rPr lang="en-US" altLang="ko-KR"/>
              <a:t>. </a:t>
            </a:r>
            <a:r>
              <a:rPr lang="ko-KR" altLang="en-US"/>
              <a:t>앞에서 이야기 하였던 쉘에서 사용하는 특수문자</a:t>
            </a:r>
            <a:r>
              <a:rPr lang="en-US" altLang="ko-KR"/>
              <a:t>(metacharacters)</a:t>
            </a:r>
            <a:r>
              <a:rPr lang="ko-KR" altLang="en-US"/>
              <a:t>가 있다</a:t>
            </a:r>
            <a:r>
              <a:rPr lang="en-US" altLang="ko-KR"/>
              <a:t>. </a:t>
            </a:r>
            <a:r>
              <a:rPr lang="ko-KR" altLang="en-US"/>
              <a:t>예를 들어서 다음과 같다</a:t>
            </a:r>
            <a:r>
              <a:rPr lang="en-US" altLang="ko-KR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touch test file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ls –l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test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file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위와 같이 나온다</a:t>
            </a:r>
            <a:r>
              <a:rPr lang="en-US" altLang="ko-KR"/>
              <a:t>. </a:t>
            </a:r>
            <a:r>
              <a:rPr lang="ko-KR" altLang="en-US"/>
              <a:t>여기에 좀 더 복잡하게 특수문자를 사용하면 다음처럼 결과가 나온다</a:t>
            </a:r>
            <a:r>
              <a:rPr lang="en-US" altLang="ko-KR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간단한 명령어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277630654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#!/bin/bash</a:t>
            </a:r>
          </a:p>
          <a:p>
            <a:pPr marL="0" indent="0">
              <a:buNone/>
            </a:pPr>
            <a:r>
              <a:rPr lang="en-US" altLang="ko-KR" dirty="0"/>
              <a:t>temp="${test:-foo}"</a:t>
            </a:r>
          </a:p>
          <a:p>
            <a:pPr marL="0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 '%s\n' "${temp#.</a:t>
            </a:r>
            <a:r>
              <a:rPr lang="en-US" altLang="ko-KR" dirty="0" err="1"/>
              <a:t>ext</a:t>
            </a:r>
            <a:r>
              <a:rPr lang="en-US" altLang="ko-KR" dirty="0"/>
              <a:t>}"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86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외부 변수 합치기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011488540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716C6-27D2-4258-9D97-42FEB7F0D74F}"/>
              </a:ext>
            </a:extLst>
          </p:cNvPr>
          <p:cNvSpPr txBox="1"/>
          <p:nvPr/>
        </p:nvSpPr>
        <p:spPr>
          <a:xfrm>
            <a:off x="3048681" y="3244334"/>
            <a:ext cx="60946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/>
              <a:t>쉘 산수</a:t>
            </a:r>
          </a:p>
        </p:txBody>
      </p:sp>
    </p:spTree>
    <p:extLst>
      <p:ext uri="{BB962C8B-B14F-4D97-AF65-F5344CB8AC3E}">
        <p14:creationId xmlns:p14="http://schemas.microsoft.com/office/powerpoint/2010/main" val="411666887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tmp_a</a:t>
            </a:r>
            <a:r>
              <a:rPr lang="en-US" altLang="ko-KR" dirty="0"/>
              <a:t>=3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tmp_b</a:t>
            </a:r>
            <a:r>
              <a:rPr lang="en-US" altLang="ko-KR" dirty="0"/>
              <a:t>=2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'The sum of the a + b is %u\n' $((</a:t>
            </a:r>
            <a:r>
              <a:rPr lang="en-US" altLang="ko-KR" dirty="0" err="1"/>
              <a:t>tmp_a</a:t>
            </a:r>
            <a:r>
              <a:rPr lang="en-US" altLang="ko-KR" dirty="0"/>
              <a:t> + </a:t>
            </a:r>
            <a:r>
              <a:rPr lang="en-US" altLang="ko-KR" dirty="0" err="1"/>
              <a:t>tmp_b</a:t>
            </a:r>
            <a:r>
              <a:rPr lang="en-US" altLang="ko-KR" dirty="0"/>
              <a:t>))"</a:t>
            </a:r>
          </a:p>
          <a:p>
            <a:pPr marL="0" indent="0">
              <a:buNone/>
            </a:pPr>
            <a:r>
              <a:rPr lang="en-US" altLang="ko-KR" dirty="0"/>
              <a:t>The sum of the a + b is: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17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쉘에서 산수하기</a:t>
            </a:r>
            <a:r>
              <a:rPr lang="en-US" altLang="ko-KR" sz="2800" b="1" dirty="0"/>
              <a:t>(?)</a:t>
            </a:r>
          </a:p>
        </p:txBody>
      </p:sp>
    </p:spTree>
    <p:extLst>
      <p:ext uri="{BB962C8B-B14F-4D97-AF65-F5344CB8AC3E}">
        <p14:creationId xmlns:p14="http://schemas.microsoft.com/office/powerpoint/2010/main" val="3582326539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$ diff=$((</a:t>
            </a:r>
            <a:r>
              <a:rPr lang="en-US" altLang="ko-KR" dirty="0" err="1"/>
              <a:t>tmp_a</a:t>
            </a:r>
            <a:r>
              <a:rPr lang="en-US" altLang="ko-KR" dirty="0"/>
              <a:t> - </a:t>
            </a:r>
            <a:r>
              <a:rPr lang="en-US" altLang="ko-KR" dirty="0" err="1"/>
              <a:t>tmp_b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'The difference of the two numbers is: %u\n' "$diff"</a:t>
            </a:r>
          </a:p>
          <a:p>
            <a:pPr marL="0" indent="0">
              <a:buNone/>
            </a:pPr>
            <a:r>
              <a:rPr lang="en-US" altLang="ko-KR" dirty="0"/>
              <a:t>The difference of the two number is: 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'%u\n' "$(3**2))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'%u\n' "$((180/60))"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'%u\n' "$((2&gt;1))"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'%u\n' "$((30&gt;40))"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17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쉘에서 산수하기</a:t>
            </a:r>
            <a:r>
              <a:rPr lang="en-US" altLang="ko-KR" sz="2800" b="1" dirty="0"/>
              <a:t>(?)</a:t>
            </a:r>
          </a:p>
        </p:txBody>
      </p:sp>
    </p:spTree>
    <p:extLst>
      <p:ext uri="{BB962C8B-B14F-4D97-AF65-F5344CB8AC3E}">
        <p14:creationId xmlns:p14="http://schemas.microsoft.com/office/powerpoint/2010/main" val="707683819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'%.2f\n' "$((3/2))"</a:t>
            </a:r>
          </a:p>
          <a:p>
            <a:pPr marL="0" indent="0">
              <a:buNone/>
            </a:pPr>
            <a:r>
              <a:rPr lang="en-US" altLang="ko-KR" dirty="0"/>
              <a:t>1.00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bc</a:t>
            </a:r>
            <a:r>
              <a:rPr lang="en-US" altLang="ko-KR" dirty="0"/>
              <a:t> &lt;&lt;'EOF'</a:t>
            </a:r>
          </a:p>
          <a:p>
            <a:pPr marL="0" indent="0">
              <a:buNone/>
            </a:pPr>
            <a:r>
              <a:rPr lang="en-US" altLang="ko-KR" dirty="0"/>
              <a:t>scale=2</a:t>
            </a:r>
          </a:p>
          <a:p>
            <a:pPr marL="0" indent="0">
              <a:buNone/>
            </a:pPr>
            <a:r>
              <a:rPr lang="en-US" altLang="ko-KR" dirty="0"/>
              <a:t>3/2</a:t>
            </a:r>
          </a:p>
          <a:p>
            <a:pPr marL="0" indent="0">
              <a:buNone/>
            </a:pPr>
            <a:r>
              <a:rPr lang="en-US" altLang="ko-KR" dirty="0"/>
              <a:t>EOF</a:t>
            </a:r>
          </a:p>
          <a:p>
            <a:pPr marL="0" indent="0">
              <a:buNone/>
            </a:pPr>
            <a:r>
              <a:rPr lang="en-US" altLang="ko-KR" dirty="0"/>
              <a:t>1.50</a:t>
            </a:r>
          </a:p>
          <a:p>
            <a:pPr marL="0" indent="0">
              <a:buNone/>
            </a:pPr>
            <a:r>
              <a:rPr lang="en-US" altLang="ko-KR" dirty="0"/>
              <a:t>$ awk 'BEGIN { </a:t>
            </a:r>
            <a:r>
              <a:rPr lang="en-US" altLang="ko-KR" dirty="0" err="1"/>
              <a:t>printf</a:t>
            </a:r>
            <a:r>
              <a:rPr lang="en-US" altLang="ko-KR" dirty="0"/>
              <a:t> "%.2f\n", 3/2 }'</a:t>
            </a:r>
          </a:p>
          <a:p>
            <a:pPr marL="0" indent="0">
              <a:buNone/>
            </a:pPr>
            <a:r>
              <a:rPr lang="en-US" altLang="ko-KR" dirty="0"/>
              <a:t>1.50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820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소수점 자리 고정 혹은 유동적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714123506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716C6-27D2-4258-9D97-42FEB7F0D74F}"/>
              </a:ext>
            </a:extLst>
          </p:cNvPr>
          <p:cNvSpPr txBox="1"/>
          <p:nvPr/>
        </p:nvSpPr>
        <p:spPr>
          <a:xfrm>
            <a:off x="3048681" y="3244334"/>
            <a:ext cx="60946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/>
              <a:t>글로브 혹은 </a:t>
            </a:r>
            <a:r>
              <a:rPr lang="ko-KR" altLang="en-US" sz="4400" b="1" dirty="0" err="1"/>
              <a:t>글로빙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723880696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dirty="0"/>
              <a:t>글로브</a:t>
            </a:r>
            <a:r>
              <a:rPr lang="en-US" altLang="ko-KR" dirty="0"/>
              <a:t>, </a:t>
            </a:r>
            <a:r>
              <a:rPr lang="ko-KR" altLang="en-US" dirty="0"/>
              <a:t>별표 혹은 눈이라고 말하는 문자이다</a:t>
            </a:r>
            <a:r>
              <a:rPr lang="en-US" altLang="ko-KR" dirty="0"/>
              <a:t>. </a:t>
            </a:r>
            <a:r>
              <a:rPr lang="ko-KR" altLang="en-US" dirty="0"/>
              <a:t>쉘에서는 글로브 즉 별표를 사용하면 기본적으로 </a:t>
            </a:r>
            <a:r>
              <a:rPr lang="ko-KR" altLang="en-US" dirty="0" err="1"/>
              <a:t>모든것</a:t>
            </a:r>
            <a:r>
              <a:rPr lang="en-US" altLang="ko-KR" dirty="0"/>
              <a:t>(all of match)</a:t>
            </a:r>
            <a:r>
              <a:rPr lang="ko-KR" altLang="en-US" dirty="0"/>
              <a:t>라고 표현한다</a:t>
            </a:r>
            <a:r>
              <a:rPr lang="en-US" altLang="ko-KR" dirty="0"/>
              <a:t>. </a:t>
            </a:r>
            <a:r>
              <a:rPr lang="ko-KR" altLang="en-US" dirty="0"/>
              <a:t>매치가 되는 자원은 거의 모든 자원에 적용이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ls -a</a:t>
            </a:r>
          </a:p>
          <a:p>
            <a:pPr marL="0" indent="0">
              <a:buNone/>
            </a:pPr>
            <a:r>
              <a:rPr lang="en-US" altLang="ko-KR" dirty="0"/>
              <a:t>.    ..    Documents  Pictures   Downloads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*</a:t>
            </a:r>
          </a:p>
          <a:p>
            <a:pPr marL="0" indent="0">
              <a:buNone/>
            </a:pPr>
            <a:r>
              <a:rPr lang="en-US" altLang="ko-KR" dirty="0"/>
              <a:t>hello</a:t>
            </a:r>
          </a:p>
          <a:p>
            <a:pPr marL="0" indent="0">
              <a:buNone/>
            </a:pPr>
            <a:r>
              <a:rPr lang="en-US" altLang="ko-KR" dirty="0"/>
              <a:t>world</a:t>
            </a:r>
          </a:p>
          <a:p>
            <a:pPr marL="0" indent="0">
              <a:buNone/>
            </a:pPr>
            <a:r>
              <a:rPr lang="en-US" altLang="ko-KR" dirty="0"/>
              <a:t>Documents</a:t>
            </a:r>
          </a:p>
          <a:p>
            <a:pPr marL="0" indent="0">
              <a:buNone/>
            </a:pPr>
            <a:r>
              <a:rPr lang="en-US" altLang="ko-KR" dirty="0"/>
              <a:t>Downloads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글로브</a:t>
            </a:r>
            <a:r>
              <a:rPr lang="en-US" altLang="ko-KR" sz="2800" b="1" dirty="0"/>
              <a:t>(*) </a:t>
            </a:r>
            <a:r>
              <a:rPr lang="ko-KR" altLang="en-US" sz="2800" b="1" dirty="0"/>
              <a:t>사용하기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318831596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???</a:t>
            </a:r>
            <a:r>
              <a:rPr lang="en-US" altLang="ko-KR" dirty="0" err="1"/>
              <a:t>uments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Documents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*[</a:t>
            </a:r>
            <a:r>
              <a:rPr lang="en-US" altLang="ko-KR" dirty="0" err="1"/>
              <a:t>ts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test1.txt</a:t>
            </a:r>
          </a:p>
          <a:p>
            <a:pPr marL="0" indent="0">
              <a:buNone/>
            </a:pPr>
            <a:r>
              <a:rPr lang="en-US" altLang="ko-KR" dirty="0"/>
              <a:t>test2.txt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글로브</a:t>
            </a:r>
            <a:r>
              <a:rPr lang="en-US" altLang="ko-KR" sz="2800" b="1" dirty="0"/>
              <a:t>(*) </a:t>
            </a:r>
            <a:r>
              <a:rPr lang="ko-KR" altLang="en-US" sz="2800" b="1" dirty="0"/>
              <a:t>사용하기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699284228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???</a:t>
            </a:r>
            <a:r>
              <a:rPr lang="en-US" altLang="ko-KR" dirty="0" err="1"/>
              <a:t>uments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Documents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*[!</a:t>
            </a:r>
            <a:r>
              <a:rPr lang="en-US" altLang="ko-KR" dirty="0" err="1"/>
              <a:t>ts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jsues.txt</a:t>
            </a:r>
          </a:p>
          <a:p>
            <a:pPr marL="0" indent="0">
              <a:buNone/>
            </a:pPr>
            <a:r>
              <a:rPr lang="en-US" altLang="ko-KR" dirty="0"/>
              <a:t>sjwue.txt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글로브</a:t>
            </a:r>
            <a:r>
              <a:rPr lang="en-US" altLang="ko-KR" sz="2800" b="1" dirty="0"/>
              <a:t>(*) </a:t>
            </a:r>
            <a:r>
              <a:rPr lang="ko-KR" altLang="en-US" sz="2800" b="1" dirty="0"/>
              <a:t>사용하기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560932744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$ cat -- c*</a:t>
            </a:r>
          </a:p>
          <a:p>
            <a:pPr marL="0" indent="0">
              <a:buNone/>
            </a:pPr>
            <a:r>
              <a:rPr lang="en-US" altLang="ko-KR" dirty="0"/>
              <a:t>cat: 'c*' : No such file or directory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shopt</a:t>
            </a:r>
            <a:r>
              <a:rPr lang="en-US" altLang="ko-KR" dirty="0"/>
              <a:t> -s </a:t>
            </a:r>
            <a:r>
              <a:rPr lang="en-US" altLang="ko-KR" dirty="0" err="1"/>
              <a:t>nullglob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c*</a:t>
            </a:r>
          </a:p>
          <a:p>
            <a:pPr marL="0" indent="0">
              <a:buNone/>
            </a:pPr>
            <a:r>
              <a:rPr lang="en-US" altLang="ko-KR" dirty="0"/>
              <a:t>$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'</a:t>
            </a:r>
            <a:r>
              <a:rPr lang="en-US" altLang="ko-KR" dirty="0" err="1"/>
              <a:t>shopt</a:t>
            </a:r>
            <a:r>
              <a:rPr lang="en-US" altLang="ko-KR" dirty="0"/>
              <a:t>'</a:t>
            </a:r>
            <a:r>
              <a:rPr lang="ko-KR" altLang="en-US" dirty="0"/>
              <a:t>명령어는 </a:t>
            </a:r>
            <a:r>
              <a:rPr lang="en-US" altLang="ko-KR" dirty="0"/>
              <a:t>bash</a:t>
            </a:r>
            <a:r>
              <a:rPr lang="ko-KR" altLang="en-US" dirty="0"/>
              <a:t>의 빌트인 명령어이며</a:t>
            </a:r>
            <a:r>
              <a:rPr lang="en-US" altLang="ko-KR" dirty="0"/>
              <a:t>, </a:t>
            </a:r>
            <a:r>
              <a:rPr lang="ko-KR" altLang="en-US" dirty="0"/>
              <a:t>내부 함수를 설정한다</a:t>
            </a:r>
            <a:r>
              <a:rPr lang="en-US" altLang="ko-KR" dirty="0"/>
              <a:t>. </a:t>
            </a:r>
            <a:r>
              <a:rPr lang="ko-KR" altLang="en-US" dirty="0"/>
              <a:t>위의 명령어는 </a:t>
            </a:r>
            <a:r>
              <a:rPr lang="en-US" altLang="ko-KR" dirty="0"/>
              <a:t>'</a:t>
            </a:r>
            <a:r>
              <a:rPr lang="en-US" altLang="ko-KR" dirty="0" err="1"/>
              <a:t>nullglob</a:t>
            </a:r>
            <a:r>
              <a:rPr lang="en-US" altLang="ko-KR" dirty="0"/>
              <a:t>'</a:t>
            </a:r>
            <a:r>
              <a:rPr lang="ko-KR" altLang="en-US" dirty="0"/>
              <a:t>를 활성화 한다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글로브</a:t>
            </a:r>
            <a:r>
              <a:rPr lang="en-US" altLang="ko-KR" sz="2800" b="1" dirty="0"/>
              <a:t>(*) </a:t>
            </a:r>
            <a:r>
              <a:rPr lang="ko-KR" altLang="en-US" sz="2800" b="1" dirty="0"/>
              <a:t>사용하기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346377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touch report&lt;SRV1&gt;.txt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touch report;Final.txt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위의 명령어를 실행을 하면 올바르게 실행이 되지 않는다</a:t>
            </a:r>
            <a:r>
              <a:rPr lang="en-US" altLang="ko-KR"/>
              <a:t>?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왜</a:t>
            </a:r>
            <a:r>
              <a:rPr lang="en-US" altLang="ko-KR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간단한 명령어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141730380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shopt</a:t>
            </a:r>
            <a:r>
              <a:rPr lang="en-US" altLang="ko-KR" dirty="0"/>
              <a:t> -s </a:t>
            </a:r>
            <a:r>
              <a:rPr lang="en-US" altLang="ko-KR" dirty="0" err="1"/>
              <a:t>nocaseglob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A*</a:t>
            </a:r>
          </a:p>
          <a:p>
            <a:pPr marL="0" indent="0">
              <a:buNone/>
            </a:pPr>
            <a:r>
              <a:rPr lang="en-US" altLang="ko-KR" dirty="0"/>
              <a:t>apple</a:t>
            </a:r>
          </a:p>
          <a:p>
            <a:pPr marL="0" indent="0">
              <a:buNone/>
            </a:pPr>
            <a:r>
              <a:rPr lang="en-US" altLang="ko-KR" dirty="0"/>
              <a:t>Aux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글로브</a:t>
            </a:r>
            <a:r>
              <a:rPr lang="en-US" altLang="ko-KR" sz="2800" b="1" dirty="0"/>
              <a:t>(*) </a:t>
            </a:r>
            <a:r>
              <a:rPr lang="ko-KR" altLang="en-US" sz="2800" b="1" dirty="0"/>
              <a:t>사용하기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147135043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bash</a:t>
            </a:r>
            <a:r>
              <a:rPr lang="ko-KR" altLang="en-US" dirty="0"/>
              <a:t>는 부족한 </a:t>
            </a:r>
            <a:r>
              <a:rPr lang="ko-KR" altLang="en-US" dirty="0" err="1"/>
              <a:t>글로빙</a:t>
            </a:r>
            <a:r>
              <a:rPr lang="ko-KR" altLang="en-US" dirty="0"/>
              <a:t> 기능을 확장하기 위해서 </a:t>
            </a:r>
            <a:r>
              <a:rPr lang="ko-KR" altLang="en-US" dirty="0" err="1"/>
              <a:t>정규식</a:t>
            </a:r>
            <a:r>
              <a:rPr lang="en-US" altLang="ko-KR" dirty="0"/>
              <a:t>(regular express)</a:t>
            </a:r>
            <a:r>
              <a:rPr lang="ko-KR" altLang="en-US" dirty="0"/>
              <a:t>기반으로 고급기능</a:t>
            </a:r>
            <a:r>
              <a:rPr lang="en-US" altLang="ko-KR" dirty="0"/>
              <a:t>(</a:t>
            </a:r>
            <a:r>
              <a:rPr lang="ko-KR" altLang="en-US" dirty="0"/>
              <a:t>혹은 더 복잡하게</a:t>
            </a:r>
            <a:r>
              <a:rPr lang="en-US" altLang="ko-KR" dirty="0"/>
              <a:t>) </a:t>
            </a:r>
            <a:r>
              <a:rPr lang="ko-KR" altLang="en-US" dirty="0"/>
              <a:t>사용이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?(pattern): </a:t>
            </a:r>
            <a:r>
              <a:rPr lang="ko-KR" altLang="en-US" dirty="0"/>
              <a:t>하나라도 패턴에 맞으면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+(pattern): </a:t>
            </a:r>
            <a:r>
              <a:rPr lang="ko-KR" altLang="en-US" dirty="0"/>
              <a:t>최소 한 개로도 맞으면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*(pattern): </a:t>
            </a:r>
            <a:r>
              <a:rPr lang="ko-KR" altLang="en-US" dirty="0"/>
              <a:t>숫자 하나라도 맞으면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@(pattern): </a:t>
            </a:r>
            <a:r>
              <a:rPr lang="ko-KR" altLang="en-US" dirty="0"/>
              <a:t>명시한 조건만 맞으면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!(pattern): </a:t>
            </a:r>
            <a:r>
              <a:rPr lang="ko-KR" altLang="en-US" dirty="0"/>
              <a:t>조건에 맞지 않는 것 만 출력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글로빙</a:t>
            </a:r>
            <a:r>
              <a:rPr lang="ko-KR" altLang="en-US" sz="2800" b="1" dirty="0"/>
              <a:t> 확장하기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282687297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예를 들어서 자주 사용하는 </a:t>
            </a:r>
            <a:r>
              <a:rPr lang="en-US" altLang="ko-KR" dirty="0"/>
              <a:t>/var/log</a:t>
            </a:r>
            <a:r>
              <a:rPr lang="ko-KR" altLang="en-US" dirty="0"/>
              <a:t>를 예를 들면 다음처럼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/var/log</a:t>
            </a:r>
            <a:r>
              <a:rPr lang="ko-KR" altLang="en-US" b="1" dirty="0"/>
              <a:t>에서 </a:t>
            </a:r>
            <a:r>
              <a:rPr lang="en-US" altLang="ko-KR" b="1" dirty="0"/>
              <a:t>.</a:t>
            </a:r>
            <a:r>
              <a:rPr lang="en-US" altLang="ko-KR" b="1" dirty="0" err="1"/>
              <a:t>gz</a:t>
            </a:r>
            <a:r>
              <a:rPr lang="ko-KR" altLang="en-US" b="1" dirty="0"/>
              <a:t>로 끝나지 </a:t>
            </a:r>
            <a:r>
              <a:rPr lang="ko-KR" altLang="en-US" b="1" dirty="0" err="1"/>
              <a:t>않는것만</a:t>
            </a:r>
            <a:r>
              <a:rPr lang="ko-KR" altLang="en-US" b="1" dirty="0"/>
              <a:t> 출력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$ ls -l /var/log/!(*.log)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b="1" dirty="0"/>
              <a:t>haw</a:t>
            </a:r>
            <a:r>
              <a:rPr lang="ko-KR" altLang="en-US" b="1" dirty="0"/>
              <a:t>혹은 </a:t>
            </a:r>
            <a:r>
              <a:rPr lang="en-US" altLang="ko-KR" b="1" dirty="0"/>
              <a:t>mess</a:t>
            </a:r>
            <a:r>
              <a:rPr lang="ko-KR" altLang="en-US" b="1" dirty="0"/>
              <a:t>단어가 맞으면 화면에 출력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$ ls -l /var/log/@(haw|mess)*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글로빙</a:t>
            </a:r>
            <a:r>
              <a:rPr lang="ko-KR" altLang="en-US" sz="2800" b="1" dirty="0"/>
              <a:t> 활용하기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907898154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ls -l /var/log/sys*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글로빙</a:t>
            </a:r>
            <a:r>
              <a:rPr lang="ko-KR" altLang="en-US" sz="2800" b="1" dirty="0"/>
              <a:t> 활용하기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864353870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716C6-27D2-4258-9D97-42FEB7F0D74F}"/>
              </a:ext>
            </a:extLst>
          </p:cNvPr>
          <p:cNvSpPr txBox="1"/>
          <p:nvPr/>
        </p:nvSpPr>
        <p:spPr>
          <a:xfrm>
            <a:off x="3048681" y="3244334"/>
            <a:ext cx="60946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/>
              <a:t>배열</a:t>
            </a:r>
          </a:p>
        </p:txBody>
      </p:sp>
    </p:spTree>
    <p:extLst>
      <p:ext uri="{BB962C8B-B14F-4D97-AF65-F5344CB8AC3E}">
        <p14:creationId xmlns:p14="http://schemas.microsoft.com/office/powerpoint/2010/main" val="2051843797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쉘에서 배열을 사용하기 위해서는 경계기호</a:t>
            </a:r>
            <a:r>
              <a:rPr lang="en-US" altLang="ko-KR" dirty="0"/>
              <a:t>(delimiter)</a:t>
            </a:r>
            <a:r>
              <a:rPr lang="ko-KR" altLang="en-US" dirty="0"/>
              <a:t>를 사용해서 변수와 배열을 구별한다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devices=('</a:t>
            </a:r>
            <a:r>
              <a:rPr lang="en-US" altLang="ko-KR" dirty="0" err="1"/>
              <a:t>iphone</a:t>
            </a:r>
            <a:r>
              <a:rPr lang="en-US" altLang="ko-KR" dirty="0"/>
              <a:t>', 'android', '</a:t>
            </a:r>
            <a:r>
              <a:rPr lang="en-US" altLang="ko-KR" dirty="0" err="1"/>
              <a:t>winphone</a:t>
            </a:r>
            <a:r>
              <a:rPr lang="en-US" altLang="ko-KR" dirty="0"/>
              <a:t>')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위의 배열은 매우 기본적인 배열 선언이다</a:t>
            </a:r>
            <a:r>
              <a:rPr lang="en-US" altLang="ko-KR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배열 사용하기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981639845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"${devices[0]}"</a:t>
            </a:r>
          </a:p>
          <a:p>
            <a:pPr marL="0" indent="0">
              <a:buNone/>
            </a:pPr>
            <a:r>
              <a:rPr lang="en-US" altLang="ko-KR" dirty="0" err="1"/>
              <a:t>iphone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"${</a:t>
            </a:r>
            <a:r>
              <a:rPr lang="en-US" altLang="ko-KR" dirty="0" err="1"/>
              <a:t>divces</a:t>
            </a:r>
            <a:r>
              <a:rPr lang="en-US" altLang="ko-KR" dirty="0"/>
              <a:t>[2]}"</a:t>
            </a:r>
          </a:p>
          <a:p>
            <a:pPr marL="0" indent="0">
              <a:buNone/>
            </a:pPr>
            <a:r>
              <a:rPr lang="en-US" altLang="ko-KR" dirty="0" err="1"/>
              <a:t>winphone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배열 사용하기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713288364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"${devices[-1]}</a:t>
            </a:r>
          </a:p>
          <a:p>
            <a:pPr marL="0" indent="0">
              <a:buNone/>
            </a:pPr>
            <a:r>
              <a:rPr lang="en-US" altLang="ko-KR" dirty="0" err="1"/>
              <a:t>winphone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"${devices[@]}"</a:t>
            </a:r>
          </a:p>
          <a:p>
            <a:pPr marL="0" indent="0">
              <a:buNone/>
            </a:pPr>
            <a:r>
              <a:rPr lang="en-US" altLang="ko-KR" dirty="0" err="1"/>
              <a:t>iphone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android</a:t>
            </a:r>
          </a:p>
          <a:p>
            <a:pPr marL="0" indent="0">
              <a:buNone/>
            </a:pPr>
            <a:r>
              <a:rPr lang="en-US" altLang="ko-KR" dirty="0" err="1"/>
              <a:t>winphone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배열 사용하기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321431277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"${devices[@]^^}"</a:t>
            </a:r>
          </a:p>
          <a:p>
            <a:pPr marL="0" indent="0">
              <a:buNone/>
            </a:pPr>
            <a:r>
              <a:rPr lang="en-US" altLang="ko-KR" dirty="0"/>
              <a:t>IPHONE</a:t>
            </a:r>
          </a:p>
          <a:p>
            <a:pPr marL="0" indent="0">
              <a:buNone/>
            </a:pPr>
            <a:r>
              <a:rPr lang="en-US" altLang="ko-KR" dirty="0"/>
              <a:t>ANDROID</a:t>
            </a:r>
          </a:p>
          <a:p>
            <a:pPr marL="0" indent="0">
              <a:buNone/>
            </a:pPr>
            <a:r>
              <a:rPr lang="en-US" altLang="ko-KR" dirty="0"/>
              <a:t>WINPHONE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배열 사용하기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762951174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homefiles</a:t>
            </a:r>
            <a:r>
              <a:rPr lang="en-US" altLang="ko-KR" dirty="0"/>
              <a:t>=("$HOME"/*)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"${</a:t>
            </a:r>
            <a:r>
              <a:rPr lang="en-US" altLang="ko-KR" dirty="0" err="1"/>
              <a:t>homefiles</a:t>
            </a:r>
            <a:r>
              <a:rPr lang="en-US" altLang="ko-KR" dirty="0"/>
              <a:t>[@]}"</a:t>
            </a:r>
          </a:p>
          <a:p>
            <a:pPr marL="0" indent="0">
              <a:buNone/>
            </a:pPr>
            <a:r>
              <a:rPr lang="en-US" altLang="ko-KR" dirty="0"/>
              <a:t>/home/tang/1.txt</a:t>
            </a:r>
          </a:p>
          <a:p>
            <a:pPr marL="0" indent="0">
              <a:buNone/>
            </a:pPr>
            <a:r>
              <a:rPr lang="en-US" altLang="ko-KR" dirty="0"/>
              <a:t>/home/tang/2.txt</a:t>
            </a:r>
          </a:p>
          <a:p>
            <a:pPr marL="0" indent="0">
              <a:buNone/>
            </a:pPr>
            <a:r>
              <a:rPr lang="en-US" altLang="ko-KR" dirty="0"/>
              <a:t>/home/tang/3.txt</a:t>
            </a:r>
          </a:p>
          <a:p>
            <a:pPr marL="0" indent="0">
              <a:buNone/>
            </a:pPr>
            <a:r>
              <a:rPr lang="en-US" altLang="ko-KR" dirty="0"/>
              <a:t>/home/tang/4.txt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배열 사용하기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910094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33425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패턴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bash4.0 </a:t>
            </a:r>
            <a:r>
              <a:rPr lang="ko-KR" altLang="en-US" dirty="0"/>
              <a:t>이후에 새로 할당된 배열 할당이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파이썬의</a:t>
            </a:r>
            <a:r>
              <a:rPr lang="ko-KR" altLang="en-US" dirty="0"/>
              <a:t> 사전</a:t>
            </a:r>
            <a:r>
              <a:rPr lang="en-US" altLang="ko-KR" dirty="0"/>
              <a:t>(dictionary)</a:t>
            </a:r>
            <a:r>
              <a:rPr lang="ko-KR" altLang="en-US" dirty="0"/>
              <a:t>처럼 기능을 제공한다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declare -A colors</a:t>
            </a:r>
          </a:p>
          <a:p>
            <a:pPr marL="0" indent="0">
              <a:buNone/>
            </a:pPr>
            <a:r>
              <a:rPr lang="en-US" altLang="ko-KR" dirty="0"/>
              <a:t>$ colors=([tomato]="red" [orange]="yellow" [carrot]="orange")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'%s\n' "${colors[orange]}"</a:t>
            </a:r>
          </a:p>
          <a:p>
            <a:pPr marL="0" indent="0">
              <a:buNone/>
            </a:pPr>
            <a:r>
              <a:rPr lang="en-US" altLang="ko-KR" dirty="0"/>
              <a:t>yellow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배열 사용하기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155439704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716C6-27D2-4258-9D97-42FEB7F0D74F}"/>
              </a:ext>
            </a:extLst>
          </p:cNvPr>
          <p:cNvSpPr txBox="1"/>
          <p:nvPr/>
        </p:nvSpPr>
        <p:spPr>
          <a:xfrm>
            <a:off x="3048681" y="3244334"/>
            <a:ext cx="60946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/>
              <a:t>루프 및 조건문</a:t>
            </a:r>
          </a:p>
        </p:txBody>
      </p:sp>
    </p:spTree>
    <p:extLst>
      <p:ext uri="{BB962C8B-B14F-4D97-AF65-F5344CB8AC3E}">
        <p14:creationId xmlns:p14="http://schemas.microsoft.com/office/powerpoint/2010/main" val="291674576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 및 조건문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/>
              <a:t>쉘에서 조건문을 사용하기 위해서 다음과 같은 조건이 필요하다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if</a:t>
            </a:r>
          </a:p>
          <a:p>
            <a:r>
              <a:rPr lang="en-US" altLang="ko-KR" dirty="0"/>
              <a:t>[, [[</a:t>
            </a:r>
          </a:p>
          <a:p>
            <a:r>
              <a:rPr lang="en-US" altLang="ko-KR" dirty="0"/>
              <a:t>((</a:t>
            </a:r>
          </a:p>
          <a:p>
            <a:r>
              <a:rPr lang="en-US" altLang="ko-KR" dirty="0"/>
              <a:t>case</a:t>
            </a:r>
          </a:p>
          <a:p>
            <a:r>
              <a:rPr lang="en-US" altLang="ko-KR" dirty="0"/>
              <a:t>for</a:t>
            </a:r>
          </a:p>
          <a:p>
            <a:r>
              <a:rPr lang="en-US" altLang="ko-KR" dirty="0"/>
              <a:t>while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조건문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336766046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 및 조건문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if</a:t>
            </a:r>
            <a:r>
              <a:rPr lang="ko-KR" altLang="en-US" dirty="0"/>
              <a:t>문을 사용하기 위해서는 다음과 같은 방법으로 구현이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grep -q bash /</a:t>
            </a:r>
            <a:r>
              <a:rPr lang="en-US" altLang="ko-KR" dirty="0" err="1"/>
              <a:t>etc</a:t>
            </a:r>
            <a:r>
              <a:rPr lang="en-US" altLang="ko-KR" dirty="0"/>
              <a:t>/shells &amp;&amp; </a:t>
            </a:r>
            <a:r>
              <a:rPr lang="en-US" altLang="ko-KR" dirty="0" err="1"/>
              <a:t>printf</a:t>
            </a:r>
            <a:r>
              <a:rPr lang="en-US" altLang="ko-KR" dirty="0"/>
              <a:t> 'bash is a system shell\n"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먼저 중간에 있는 </a:t>
            </a:r>
            <a:r>
              <a:rPr lang="en-US" altLang="ko-KR" dirty="0"/>
              <a:t>&amp;&amp;</a:t>
            </a:r>
            <a:r>
              <a:rPr lang="ko-KR" altLang="en-US" dirty="0"/>
              <a:t>기호는 뒤에 두번째 명령어를 실행하는데</a:t>
            </a:r>
            <a:r>
              <a:rPr lang="en-US" altLang="ko-KR" dirty="0"/>
              <a:t>, </a:t>
            </a:r>
            <a:r>
              <a:rPr lang="ko-KR" altLang="en-US" dirty="0"/>
              <a:t>이때 조건이 있다</a:t>
            </a:r>
            <a:r>
              <a:rPr lang="en-US" altLang="ko-KR" dirty="0"/>
              <a:t>. -q bash </a:t>
            </a:r>
            <a:r>
              <a:rPr lang="ko-KR" altLang="en-US" dirty="0"/>
              <a:t>문자열이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/shells</a:t>
            </a:r>
            <a:r>
              <a:rPr lang="ko-KR" altLang="en-US" dirty="0"/>
              <a:t>에 있으면 </a:t>
            </a:r>
            <a:r>
              <a:rPr lang="en-US" altLang="ko-KR" dirty="0"/>
              <a:t>true</a:t>
            </a:r>
            <a:r>
              <a:rPr lang="ko-KR" altLang="en-US" dirty="0"/>
              <a:t>를 반환하면</a:t>
            </a:r>
            <a:r>
              <a:rPr lang="en-US" altLang="ko-KR" dirty="0"/>
              <a:t>, </a:t>
            </a:r>
            <a:r>
              <a:rPr lang="ko-KR" altLang="en-US" dirty="0"/>
              <a:t>그 다음 명령어 </a:t>
            </a:r>
            <a:r>
              <a:rPr lang="en-US" altLang="ko-KR" dirty="0" err="1"/>
              <a:t>printf</a:t>
            </a:r>
            <a:r>
              <a:rPr lang="ko-KR" altLang="en-US" dirty="0"/>
              <a:t>를 실행한다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해당 문자열이 없으면 </a:t>
            </a:r>
            <a:r>
              <a:rPr lang="en-US" altLang="ko-KR" dirty="0"/>
              <a:t>false</a:t>
            </a:r>
            <a:r>
              <a:rPr lang="ko-KR" altLang="en-US" dirty="0"/>
              <a:t>반환이 되기 때문에 뒤에 명령어가 실행이 되지 않는다</a:t>
            </a:r>
            <a:r>
              <a:rPr lang="en-US" altLang="ko-KR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조건문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605606729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 및 조건문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/>
              <a:t>이걸 </a:t>
            </a:r>
            <a:r>
              <a:rPr lang="en-US" altLang="ko-KR" dirty="0"/>
              <a:t>if</a:t>
            </a:r>
            <a:r>
              <a:rPr lang="ko-KR" altLang="en-US" dirty="0"/>
              <a:t>문으로 변경하면 다음처럼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if grep -q bash /</a:t>
            </a:r>
            <a:r>
              <a:rPr lang="en-US" altLang="ko-KR" dirty="0" err="1"/>
              <a:t>etc</a:t>
            </a:r>
            <a:r>
              <a:rPr lang="en-US" altLang="ko-KR" dirty="0"/>
              <a:t>/shells ; then </a:t>
            </a:r>
            <a:r>
              <a:rPr lang="en-US" altLang="ko-KR" dirty="0" err="1"/>
              <a:t>printf</a:t>
            </a:r>
            <a:r>
              <a:rPr lang="en-US" altLang="ko-KR" dirty="0"/>
              <a:t> 'bash is a system shell\n' ; fi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좀 더 읽기 편하게 하기 위해서 다음처럼 구현이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grep -q bash /</a:t>
            </a:r>
            <a:r>
              <a:rPr lang="en-US" altLang="ko-KR" dirty="0" err="1"/>
              <a:t>etc</a:t>
            </a:r>
            <a:r>
              <a:rPr lang="en-US" altLang="ko-KR" dirty="0"/>
              <a:t>/shells ; then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printf</a:t>
            </a:r>
            <a:r>
              <a:rPr lang="en-US" altLang="ko-KR" dirty="0"/>
              <a:t> 'bash is a system shell\n'</a:t>
            </a:r>
          </a:p>
          <a:p>
            <a:pPr marL="0" indent="0">
              <a:buNone/>
            </a:pPr>
            <a:r>
              <a:rPr lang="en-US" altLang="ko-KR" dirty="0"/>
              <a:t>fi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조건문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292608603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 및 조건문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if</a:t>
            </a:r>
            <a:r>
              <a:rPr lang="ko-KR" altLang="en-US" dirty="0"/>
              <a:t> 명령어는 반드시 </a:t>
            </a:r>
            <a:r>
              <a:rPr lang="en-US" altLang="ko-KR" dirty="0"/>
              <a:t>fi</a:t>
            </a:r>
            <a:r>
              <a:rPr lang="ko-KR" altLang="en-US" dirty="0"/>
              <a:t>로 종료를 해야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cd /</a:t>
            </a:r>
            <a:r>
              <a:rPr lang="en-US" altLang="ko-KR" dirty="0" err="1"/>
              <a:t>usr</a:t>
            </a:r>
            <a:r>
              <a:rPr lang="en-US" altLang="ko-KR" dirty="0"/>
              <a:t>/local ; then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printf</a:t>
            </a:r>
            <a:r>
              <a:rPr lang="en-US" altLang="ko-KR" dirty="0"/>
              <a:t> &gt;&amp;2 'changed directory\n'</a:t>
            </a:r>
          </a:p>
          <a:p>
            <a:pPr marL="0" indent="0">
              <a:buNone/>
            </a:pPr>
            <a:r>
              <a:rPr lang="en-US" altLang="ko-KR" dirty="0"/>
              <a:t>fi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조건문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16621640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 및 조건문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반대로도 사용이 가능하다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! cd /</a:t>
            </a:r>
            <a:r>
              <a:rPr lang="en-US" altLang="ko-KR" dirty="0" err="1"/>
              <a:t>usr</a:t>
            </a:r>
            <a:r>
              <a:rPr lang="en-US" altLang="ko-KR" dirty="0"/>
              <a:t>/local/ ; then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printf</a:t>
            </a:r>
            <a:r>
              <a:rPr lang="en-US" altLang="ko-KR" dirty="0"/>
              <a:t> &gt;&amp;2 'Failed to changed directory\n'</a:t>
            </a:r>
          </a:p>
          <a:p>
            <a:pPr marL="0" indent="0">
              <a:buNone/>
            </a:pPr>
            <a:r>
              <a:rPr lang="en-US" altLang="ko-KR" dirty="0"/>
              <a:t>  exit 1</a:t>
            </a:r>
          </a:p>
          <a:p>
            <a:pPr marL="0" indent="0">
              <a:buNone/>
            </a:pPr>
            <a:r>
              <a:rPr lang="en-US" altLang="ko-KR" dirty="0"/>
              <a:t>fi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조건문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621716095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 및 조건문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if</a:t>
            </a:r>
            <a:r>
              <a:rPr lang="ko-KR" altLang="en-US" dirty="0"/>
              <a:t>문에서 조건이 맞지 않았을 때 동작하는 </a:t>
            </a:r>
            <a:r>
              <a:rPr lang="en-US" altLang="ko-KR" dirty="0"/>
              <a:t>else</a:t>
            </a:r>
            <a:r>
              <a:rPr lang="ko-KR" altLang="en-US" dirty="0"/>
              <a:t>문법을 구현하기 위해서는 </a:t>
            </a:r>
            <a:r>
              <a:rPr lang="en-US" altLang="ko-KR" dirty="0" err="1"/>
              <a:t>elif</a:t>
            </a:r>
            <a:r>
              <a:rPr lang="ko-KR" altLang="en-US" dirty="0"/>
              <a:t>키워드를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cd /</a:t>
            </a:r>
            <a:r>
              <a:rPr lang="en-US" altLang="ko-KR" dirty="0" err="1"/>
              <a:t>usr</a:t>
            </a:r>
            <a:r>
              <a:rPr lang="en-US" altLang="ko-KR" dirty="0"/>
              <a:t>/local/</a:t>
            </a:r>
            <a:r>
              <a:rPr lang="en-US" altLang="ko-KR" dirty="0" err="1"/>
              <a:t>mysql</a:t>
            </a:r>
            <a:r>
              <a:rPr lang="en-US" altLang="ko-KR" dirty="0"/>
              <a:t> ; then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printf</a:t>
            </a:r>
            <a:r>
              <a:rPr lang="en-US" altLang="ko-KR" dirty="0"/>
              <a:t> &gt;&amp;2 'Changed to primary directory'</a:t>
            </a:r>
          </a:p>
          <a:p>
            <a:pPr marL="0" indent="0">
              <a:buNone/>
            </a:pPr>
            <a:r>
              <a:rPr lang="en-US" altLang="ko-KR" dirty="0" err="1"/>
              <a:t>elif</a:t>
            </a:r>
            <a:r>
              <a:rPr lang="en-US" altLang="ko-KR" dirty="0"/>
              <a:t> cd /opt/</a:t>
            </a:r>
            <a:r>
              <a:rPr lang="en-US" altLang="ko-KR" dirty="0" err="1"/>
              <a:t>mysql</a:t>
            </a:r>
            <a:r>
              <a:rPr lang="en-US" altLang="ko-KR" dirty="0"/>
              <a:t> ; then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printf</a:t>
            </a:r>
            <a:r>
              <a:rPr lang="en-US" altLang="ko-KR" dirty="0"/>
              <a:t> &gt;&amp;2 'Changed to secondary directory'</a:t>
            </a:r>
          </a:p>
          <a:p>
            <a:pPr marL="0" indent="0">
              <a:buNone/>
            </a:pPr>
            <a:r>
              <a:rPr lang="en-US" altLang="ko-KR" dirty="0"/>
              <a:t>else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printf</a:t>
            </a:r>
            <a:r>
              <a:rPr lang="en-US" altLang="ko-KR" dirty="0"/>
              <a:t> &gt;&amp;2 '</a:t>
            </a:r>
            <a:r>
              <a:rPr lang="en-US" altLang="ko-KR" dirty="0" err="1"/>
              <a:t>Cound</a:t>
            </a:r>
            <a:r>
              <a:rPr lang="en-US" altLang="ko-KR" dirty="0"/>
              <a:t>'\''t find a directory!'</a:t>
            </a:r>
          </a:p>
          <a:p>
            <a:pPr marL="0" indent="0">
              <a:buNone/>
            </a:pPr>
            <a:r>
              <a:rPr lang="en-US" altLang="ko-KR" dirty="0"/>
              <a:t>  exit 1</a:t>
            </a:r>
          </a:p>
          <a:p>
            <a:pPr marL="0" indent="0">
              <a:buNone/>
            </a:pPr>
            <a:r>
              <a:rPr lang="en-US" altLang="ko-KR" dirty="0"/>
              <a:t>fi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조건문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137509120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 및 조건문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POSIX</a:t>
            </a:r>
            <a:r>
              <a:rPr lang="ko-KR" altLang="en-US" dirty="0"/>
              <a:t>기준으로 </a:t>
            </a:r>
            <a:r>
              <a:rPr lang="ko-KR" altLang="en-US" dirty="0" err="1"/>
              <a:t>스크립팅</a:t>
            </a:r>
            <a:r>
              <a:rPr lang="ko-KR" altLang="en-US" dirty="0"/>
              <a:t> 언어에서 </a:t>
            </a:r>
            <a:r>
              <a:rPr lang="en-US" altLang="ko-KR" dirty="0"/>
              <a:t>test</a:t>
            </a:r>
            <a:r>
              <a:rPr lang="ko-KR" altLang="en-US" dirty="0"/>
              <a:t>라는 도구를 사용할 수 있다</a:t>
            </a:r>
            <a:r>
              <a:rPr lang="en-US" altLang="ko-KR" dirty="0"/>
              <a:t>. </a:t>
            </a:r>
            <a:r>
              <a:rPr lang="ko-KR" altLang="en-US" dirty="0"/>
              <a:t>그냥 </a:t>
            </a:r>
            <a:r>
              <a:rPr lang="en-US" altLang="ko-KR" dirty="0"/>
              <a:t>test</a:t>
            </a:r>
            <a:r>
              <a:rPr lang="ko-KR" altLang="en-US" dirty="0"/>
              <a:t>명령어만 사용하는 경우 다음처럼 사용하면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yourshell</a:t>
            </a:r>
            <a:r>
              <a:rPr lang="en-US" altLang="ko-KR" dirty="0"/>
              <a:t>=bash</a:t>
            </a:r>
          </a:p>
          <a:p>
            <a:pPr marL="0" indent="0">
              <a:buNone/>
            </a:pPr>
            <a:r>
              <a:rPr lang="en-US" altLang="ko-KR" dirty="0"/>
              <a:t>$ test "$</a:t>
            </a:r>
            <a:r>
              <a:rPr lang="en-US" altLang="ko-KR" dirty="0" err="1"/>
              <a:t>yourshell</a:t>
            </a:r>
            <a:r>
              <a:rPr lang="en-US" altLang="ko-KR" dirty="0"/>
              <a:t>" = '</a:t>
            </a:r>
            <a:r>
              <a:rPr lang="en-US" altLang="ko-KR" dirty="0" err="1"/>
              <a:t>sh</a:t>
            </a:r>
            <a:r>
              <a:rPr lang="en-US" altLang="ko-KR" dirty="0"/>
              <a:t>' &amp;&amp; </a:t>
            </a:r>
            <a:r>
              <a:rPr lang="en-US" altLang="ko-KR" dirty="0" err="1"/>
              <a:t>printf</a:t>
            </a:r>
            <a:r>
              <a:rPr lang="en-US" altLang="ko-KR" dirty="0"/>
              <a:t> '</a:t>
            </a:r>
            <a:r>
              <a:rPr lang="en-US" altLang="ko-KR" dirty="0" err="1"/>
              <a:t>DingDong</a:t>
            </a:r>
            <a:r>
              <a:rPr lang="en-US" altLang="ko-KR" dirty="0"/>
              <a:t>!\n' echo -ne '\007\' </a:t>
            </a:r>
          </a:p>
          <a:p>
            <a:pPr marL="0" indent="0">
              <a:buNone/>
            </a:pPr>
            <a:r>
              <a:rPr lang="en-US" altLang="ko-KR" dirty="0"/>
              <a:t>$ test "$</a:t>
            </a:r>
            <a:r>
              <a:rPr lang="en-US" altLang="ko-KR" dirty="0" err="1"/>
              <a:t>yourshell</a:t>
            </a:r>
            <a:r>
              <a:rPr lang="en-US" altLang="ko-KR" dirty="0"/>
              <a:t>" = 'bash' &amp;&amp; </a:t>
            </a:r>
            <a:r>
              <a:rPr lang="en-US" altLang="ko-KR" dirty="0" err="1"/>
              <a:t>printf</a:t>
            </a:r>
            <a:r>
              <a:rPr lang="en-US" altLang="ko-KR" dirty="0"/>
              <a:t> '</a:t>
            </a:r>
            <a:r>
              <a:rPr lang="en-US" altLang="ko-KR" dirty="0" err="1"/>
              <a:t>DingDong</a:t>
            </a:r>
            <a:r>
              <a:rPr lang="en-US" altLang="ko-KR" dirty="0"/>
              <a:t>!\n'  echo -ne '\007\'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조건문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99175877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 및 조건문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POSIX</a:t>
            </a:r>
            <a:r>
              <a:rPr lang="ko-KR" altLang="en-US" dirty="0"/>
              <a:t>기준으로 </a:t>
            </a:r>
            <a:r>
              <a:rPr lang="ko-KR" altLang="en-US" dirty="0" err="1"/>
              <a:t>스크립팅</a:t>
            </a:r>
            <a:r>
              <a:rPr lang="ko-KR" altLang="en-US" dirty="0"/>
              <a:t> 언어에서 </a:t>
            </a:r>
            <a:r>
              <a:rPr lang="en-US" altLang="ko-KR" dirty="0"/>
              <a:t>test</a:t>
            </a:r>
            <a:r>
              <a:rPr lang="ko-KR" altLang="en-US" dirty="0"/>
              <a:t>라는 도구를 사용할 수 있다</a:t>
            </a:r>
            <a:r>
              <a:rPr lang="en-US" altLang="ko-KR" dirty="0"/>
              <a:t>. </a:t>
            </a:r>
            <a:r>
              <a:rPr lang="ko-KR" altLang="en-US" dirty="0"/>
              <a:t>그냥 </a:t>
            </a:r>
            <a:r>
              <a:rPr lang="en-US" altLang="ko-KR" dirty="0"/>
              <a:t>test</a:t>
            </a:r>
            <a:r>
              <a:rPr lang="ko-KR" altLang="en-US" dirty="0"/>
              <a:t>명령어만 사용하는 경우 다음처럼 사용하면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yourshell</a:t>
            </a:r>
            <a:r>
              <a:rPr lang="en-US" altLang="ko-KR" dirty="0"/>
              <a:t>=bash</a:t>
            </a:r>
          </a:p>
          <a:p>
            <a:pPr marL="0" indent="0">
              <a:buNone/>
            </a:pPr>
            <a:r>
              <a:rPr lang="en-US" altLang="ko-KR" dirty="0"/>
              <a:t>$ test "$</a:t>
            </a:r>
            <a:r>
              <a:rPr lang="en-US" altLang="ko-KR" dirty="0" err="1"/>
              <a:t>yourshell</a:t>
            </a:r>
            <a:r>
              <a:rPr lang="en-US" altLang="ko-KR" dirty="0"/>
              <a:t>" = '</a:t>
            </a:r>
            <a:r>
              <a:rPr lang="en-US" altLang="ko-KR" dirty="0" err="1"/>
              <a:t>sh</a:t>
            </a:r>
            <a:r>
              <a:rPr lang="en-US" altLang="ko-KR" dirty="0"/>
              <a:t>' &amp;&amp; </a:t>
            </a:r>
            <a:r>
              <a:rPr lang="en-US" altLang="ko-KR" dirty="0" err="1"/>
              <a:t>printf</a:t>
            </a:r>
            <a:r>
              <a:rPr lang="en-US" altLang="ko-KR" dirty="0"/>
              <a:t> '</a:t>
            </a:r>
            <a:r>
              <a:rPr lang="en-US" altLang="ko-KR" dirty="0" err="1"/>
              <a:t>DingDong</a:t>
            </a:r>
            <a:r>
              <a:rPr lang="en-US" altLang="ko-KR" dirty="0"/>
              <a:t>!\n' echo -ne '\007\' </a:t>
            </a:r>
          </a:p>
          <a:p>
            <a:pPr marL="0" indent="0">
              <a:buNone/>
            </a:pPr>
            <a:r>
              <a:rPr lang="en-US" altLang="ko-KR" dirty="0"/>
              <a:t>$ test "$</a:t>
            </a:r>
            <a:r>
              <a:rPr lang="en-US" altLang="ko-KR" dirty="0" err="1"/>
              <a:t>yourshell</a:t>
            </a:r>
            <a:r>
              <a:rPr lang="en-US" altLang="ko-KR" dirty="0"/>
              <a:t>" = 'bash' &amp;&amp; </a:t>
            </a:r>
            <a:r>
              <a:rPr lang="en-US" altLang="ko-KR" dirty="0" err="1"/>
              <a:t>printf</a:t>
            </a:r>
            <a:r>
              <a:rPr lang="en-US" altLang="ko-KR" dirty="0"/>
              <a:t> '</a:t>
            </a:r>
            <a:r>
              <a:rPr lang="en-US" altLang="ko-KR" dirty="0" err="1"/>
              <a:t>DingDong</a:t>
            </a:r>
            <a:r>
              <a:rPr lang="en-US" altLang="ko-KR" dirty="0"/>
              <a:t>!\n'  echo -ne '\007\'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조건문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974418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몇가지 더 테스트 해본다</a:t>
            </a:r>
            <a:r>
              <a:rPr lang="en-US" altLang="ko-KR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$touch $$$likeMoney.txt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ls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12234likeMoney.txt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왜 이럴까요</a:t>
            </a:r>
            <a:r>
              <a:rPr lang="en-US" altLang="ko-KR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간단한 명령어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3668969177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 및 조건문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-e: file</a:t>
            </a:r>
            <a:r>
              <a:rPr lang="ko-KR" altLang="en-US" b="1" dirty="0"/>
              <a:t>이라는 디렉터리나 파일이 있으면 참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-e</a:t>
            </a:r>
            <a:r>
              <a:rPr lang="ko-KR" altLang="en-US" dirty="0"/>
              <a:t> </a:t>
            </a:r>
            <a:r>
              <a:rPr lang="en-US" altLang="ko-KR" dirty="0"/>
              <a:t>'file':</a:t>
            </a:r>
          </a:p>
          <a:p>
            <a:pPr marL="0" indent="0">
              <a:buNone/>
            </a:pPr>
            <a:r>
              <a:rPr lang="en-US" altLang="ko-KR" b="1" dirty="0"/>
              <a:t>-n: $vars</a:t>
            </a:r>
            <a:r>
              <a:rPr lang="ko-KR" altLang="en-US" b="1" dirty="0"/>
              <a:t>라는 변수가 선언이 되어 있고 </a:t>
            </a:r>
            <a:r>
              <a:rPr lang="ko-KR" altLang="en-US" b="1" dirty="0" err="1"/>
              <a:t>비어있</a:t>
            </a:r>
            <a:r>
              <a:rPr lang="ko-KR" altLang="en-US" b="1" dirty="0"/>
              <a:t> 지 않는 경우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r>
              <a:rPr lang="en-US" altLang="ko-KR" dirty="0"/>
              <a:t>test -n "$vars"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조건문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691004594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 및 조건문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-d: </a:t>
            </a:r>
            <a:r>
              <a:rPr lang="ko-KR" altLang="en-US" b="1" dirty="0"/>
              <a:t>디렉터리 이름이 </a:t>
            </a:r>
            <a:r>
              <a:rPr lang="en-US" altLang="ko-KR" b="1" dirty="0" err="1"/>
              <a:t>dir</a:t>
            </a:r>
            <a:r>
              <a:rPr lang="ko-KR" altLang="en-US" b="1" dirty="0"/>
              <a:t>인 경우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test -d '</a:t>
            </a:r>
            <a:r>
              <a:rPr lang="en-US" altLang="ko-KR" dirty="0" err="1"/>
              <a:t>dir</a:t>
            </a:r>
            <a:r>
              <a:rPr lang="en-US" altLang="ko-KR" dirty="0"/>
              <a:t>'</a:t>
            </a:r>
          </a:p>
          <a:p>
            <a:pPr marL="0" indent="0">
              <a:buNone/>
            </a:pPr>
            <a:r>
              <a:rPr lang="en-US" altLang="ko-KR" b="1" dirty="0"/>
              <a:t>-s: </a:t>
            </a:r>
            <a:r>
              <a:rPr lang="ko-KR" altLang="en-US" b="1" dirty="0"/>
              <a:t>파일이 존재하며 파일이 비어 있지 않는 경우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test -s 'file'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조건문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598239575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 및 조건문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test</a:t>
            </a:r>
            <a:r>
              <a:rPr lang="ko-KR" altLang="en-US" dirty="0"/>
              <a:t>명령어는 </a:t>
            </a:r>
            <a:r>
              <a:rPr lang="en-US" altLang="ko-KR" dirty="0"/>
              <a:t>[</a:t>
            </a:r>
            <a:r>
              <a:rPr lang="ko-KR" altLang="en-US" dirty="0"/>
              <a:t>명령어</a:t>
            </a:r>
            <a:r>
              <a:rPr lang="en-US" altLang="ko-KR" dirty="0"/>
              <a:t>. [</a:t>
            </a:r>
            <a:r>
              <a:rPr lang="ko-KR" altLang="en-US" dirty="0"/>
              <a:t>명령어는 두 개의 명령어가 있어야 올바르게 동작한다</a:t>
            </a:r>
            <a:r>
              <a:rPr lang="en-US" altLang="ko-KR" dirty="0"/>
              <a:t>. [,]</a:t>
            </a:r>
            <a:r>
              <a:rPr lang="ko-KR" altLang="en-US" dirty="0"/>
              <a:t>이 두개의 명령어는 쉘 스크립트에서 많이 사용하며</a:t>
            </a:r>
            <a:r>
              <a:rPr lang="en-US" altLang="ko-KR" dirty="0"/>
              <a:t>, </a:t>
            </a:r>
            <a:r>
              <a:rPr lang="ko-KR" altLang="en-US" dirty="0"/>
              <a:t>또한 이것들은 그냥 명령어이다</a:t>
            </a:r>
            <a:r>
              <a:rPr lang="en-US" altLang="ko-KR" dirty="0"/>
              <a:t>. </a:t>
            </a:r>
            <a:r>
              <a:rPr lang="ko-KR" altLang="en-US" dirty="0"/>
              <a:t>쉘 스크립트의 키워드와 다르다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[ "$</a:t>
            </a:r>
            <a:r>
              <a:rPr lang="en-US" altLang="ko-KR" dirty="0" err="1"/>
              <a:t>yourshell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'bash'</a:t>
            </a:r>
            <a:r>
              <a:rPr lang="ko-KR" altLang="en-US" dirty="0"/>
              <a:t> 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&amp;&amp;</a:t>
            </a:r>
            <a:r>
              <a:rPr lang="ko-KR" altLang="en-US" dirty="0"/>
              <a:t> </a:t>
            </a:r>
            <a:r>
              <a:rPr lang="en-US" altLang="ko-KR" dirty="0" err="1"/>
              <a:t>printf</a:t>
            </a:r>
            <a:r>
              <a:rPr lang="ko-KR" altLang="en-US" dirty="0"/>
              <a:t> </a:t>
            </a:r>
            <a:r>
              <a:rPr lang="en-US" altLang="ko-KR" dirty="0"/>
              <a:t>'Correct!\n'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</a:t>
            </a:r>
            <a:r>
              <a:rPr lang="ko-KR" altLang="en-US" dirty="0"/>
              <a:t>문은 </a:t>
            </a:r>
            <a:r>
              <a:rPr lang="en-US" altLang="ko-KR" dirty="0"/>
              <a:t>grep, cd</a:t>
            </a:r>
            <a:r>
              <a:rPr lang="ko-KR" altLang="en-US" dirty="0"/>
              <a:t>명령어처럼 사용이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yourshell</a:t>
            </a:r>
            <a:r>
              <a:rPr lang="en-US" altLang="ko-KR" dirty="0"/>
              <a:t>=bash</a:t>
            </a:r>
          </a:p>
          <a:p>
            <a:pPr marL="0" indent="0">
              <a:buNone/>
            </a:pPr>
            <a:r>
              <a:rPr lang="en-US" altLang="ko-KR" dirty="0"/>
              <a:t>if [ "$</a:t>
            </a:r>
            <a:r>
              <a:rPr lang="en-US" altLang="ko-KR" dirty="0" err="1"/>
              <a:t>myshell</a:t>
            </a:r>
            <a:r>
              <a:rPr lang="en-US" altLang="ko-KR" dirty="0"/>
              <a:t>" = 'bash' ] ; then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printf</a:t>
            </a:r>
            <a:r>
              <a:rPr lang="en-US" altLang="ko-KR" dirty="0"/>
              <a:t> 'Correct!\n'</a:t>
            </a:r>
          </a:p>
          <a:p>
            <a:pPr marL="0" indent="0">
              <a:buNone/>
            </a:pPr>
            <a:r>
              <a:rPr lang="en-US" altLang="ko-KR" dirty="0"/>
              <a:t>fi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명령어 </a:t>
            </a:r>
            <a:r>
              <a:rPr lang="en-US" altLang="ko-KR" sz="2800" b="1" dirty="0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3180589943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 및 조건문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/>
              <a:t>이전 </a:t>
            </a:r>
            <a:r>
              <a:rPr lang="en-US" altLang="ko-KR" dirty="0"/>
              <a:t>bash</a:t>
            </a:r>
            <a:r>
              <a:rPr lang="ko-KR" altLang="en-US" dirty="0"/>
              <a:t>는 </a:t>
            </a:r>
            <a:r>
              <a:rPr lang="en-US" altLang="ko-KR" dirty="0"/>
              <a:t>[</a:t>
            </a:r>
            <a:r>
              <a:rPr lang="ko-KR" altLang="en-US" dirty="0"/>
              <a:t>를 사용하였지만</a:t>
            </a:r>
            <a:r>
              <a:rPr lang="en-US" altLang="ko-KR" dirty="0"/>
              <a:t>, bash</a:t>
            </a:r>
            <a:r>
              <a:rPr lang="ko-KR" altLang="en-US" dirty="0"/>
              <a:t> </a:t>
            </a:r>
            <a:r>
              <a:rPr lang="en-US" altLang="ko-KR" dirty="0"/>
              <a:t>4.0</a:t>
            </a:r>
            <a:r>
              <a:rPr lang="ko-KR" altLang="en-US" dirty="0"/>
              <a:t>이후부터는 </a:t>
            </a:r>
            <a:r>
              <a:rPr lang="en-US" altLang="ko-KR" dirty="0"/>
              <a:t>[[</a:t>
            </a:r>
            <a:r>
              <a:rPr lang="ko-KR" altLang="en-US" dirty="0"/>
              <a:t>으로 변경되었다</a:t>
            </a:r>
            <a:r>
              <a:rPr lang="en-US" altLang="ko-KR" dirty="0"/>
              <a:t>. </a:t>
            </a:r>
            <a:r>
              <a:rPr lang="ko-KR" altLang="en-US" dirty="0"/>
              <a:t>이 문법은 </a:t>
            </a:r>
            <a:r>
              <a:rPr lang="en-US" altLang="ko-KR" dirty="0"/>
              <a:t>bash</a:t>
            </a:r>
            <a:r>
              <a:rPr lang="ko-KR" altLang="en-US" dirty="0"/>
              <a:t>에서 특별한 문법이며 일반적인 빌트인 명령어가 아니다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#!/bin/bash</a:t>
            </a:r>
          </a:p>
          <a:p>
            <a:pPr marL="0" indent="0">
              <a:buNone/>
            </a:pPr>
            <a:r>
              <a:rPr lang="en-US" altLang="ko-KR" dirty="0" err="1"/>
              <a:t>yourshell</a:t>
            </a:r>
            <a:r>
              <a:rPr lang="en-US" altLang="ko-KR" dirty="0"/>
              <a:t>=bash</a:t>
            </a:r>
          </a:p>
          <a:p>
            <a:pPr marL="0" indent="0">
              <a:buNone/>
            </a:pPr>
            <a:r>
              <a:rPr lang="en-US" altLang="ko-KR" dirty="0"/>
              <a:t>if [[ $</a:t>
            </a:r>
            <a:r>
              <a:rPr lang="en-US" altLang="ko-KR" dirty="0" err="1"/>
              <a:t>yourshell</a:t>
            </a:r>
            <a:r>
              <a:rPr lang="en-US" altLang="ko-KR" dirty="0"/>
              <a:t> = 'bash' ]] ; then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printf</a:t>
            </a:r>
            <a:r>
              <a:rPr lang="en-US" altLang="ko-KR" dirty="0"/>
              <a:t> 'correct!\n'</a:t>
            </a:r>
          </a:p>
          <a:p>
            <a:pPr marL="0" indent="0">
              <a:buNone/>
            </a:pPr>
            <a:r>
              <a:rPr lang="en-US" altLang="ko-KR" dirty="0"/>
              <a:t>fi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명령어 </a:t>
            </a:r>
            <a:r>
              <a:rPr lang="en-US" altLang="ko-KR" sz="2800" b="1" dirty="0"/>
              <a:t>[[</a:t>
            </a:r>
          </a:p>
        </p:txBody>
      </p:sp>
    </p:spTree>
    <p:extLst>
      <p:ext uri="{BB962C8B-B14F-4D97-AF65-F5344CB8AC3E}">
        <p14:creationId xmlns:p14="http://schemas.microsoft.com/office/powerpoint/2010/main" val="1255246874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 및 조건문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[, [[</a:t>
            </a:r>
            <a:r>
              <a:rPr lang="ko-KR" altLang="en-US" dirty="0"/>
              <a:t>하고 제일 큰 차이점은 다음과 같다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[ "$</a:t>
            </a:r>
            <a:r>
              <a:rPr lang="en-US" altLang="ko-KR" dirty="0" err="1"/>
              <a:t>myshell</a:t>
            </a:r>
            <a:r>
              <a:rPr lang="en-US" altLang="ko-KR" dirty="0"/>
              <a:t>" = 'bash' ] ; then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[[ $</a:t>
            </a:r>
            <a:r>
              <a:rPr lang="en-US" altLang="ko-KR" dirty="0" err="1"/>
              <a:t>yourshell</a:t>
            </a:r>
            <a:r>
              <a:rPr lang="en-US" altLang="ko-KR" dirty="0"/>
              <a:t> = 'bash' ]] ; then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 </a:t>
            </a:r>
            <a:r>
              <a:rPr lang="ko-KR" altLang="en-US" dirty="0"/>
              <a:t>경우에는 변수를 쌍 따옴표로 감싸야 한다</a:t>
            </a:r>
            <a:r>
              <a:rPr lang="en-US" altLang="ko-KR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명령어 </a:t>
            </a:r>
            <a:r>
              <a:rPr lang="en-US" altLang="ko-KR" sz="2800" b="1" dirty="0"/>
              <a:t>[[</a:t>
            </a:r>
          </a:p>
        </p:txBody>
      </p:sp>
    </p:spTree>
    <p:extLst>
      <p:ext uri="{BB962C8B-B14F-4D97-AF65-F5344CB8AC3E}">
        <p14:creationId xmlns:p14="http://schemas.microsoft.com/office/powerpoint/2010/main" val="1963920992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 및 조건문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[[ $</a:t>
            </a:r>
            <a:r>
              <a:rPr lang="en-US" altLang="ko-KR" dirty="0" err="1"/>
              <a:t>yourshell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"$</a:t>
            </a:r>
            <a:r>
              <a:rPr lang="en-US" altLang="ko-KR" dirty="0" err="1"/>
              <a:t>yourshell</a:t>
            </a:r>
            <a:r>
              <a:rPr lang="en-US" altLang="ko-KR" dirty="0"/>
              <a:t>" ]]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기존 방식하고 혼동이 될 수 있기 때문에 그냥 이전에 사용하던 방식으로 사용해도 문제가 없다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[[ "$</a:t>
            </a:r>
            <a:r>
              <a:rPr lang="en-US" altLang="ko-KR" dirty="0" err="1"/>
              <a:t>yourshell</a:t>
            </a:r>
            <a:r>
              <a:rPr lang="en-US" altLang="ko-KR" dirty="0"/>
              <a:t>" = "$</a:t>
            </a:r>
            <a:r>
              <a:rPr lang="en-US" altLang="ko-KR" dirty="0" err="1"/>
              <a:t>yourshell</a:t>
            </a:r>
            <a:r>
              <a:rPr lang="en-US" altLang="ko-KR" dirty="0"/>
              <a:t>" ]]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방식과 비슷하지만</a:t>
            </a:r>
            <a:r>
              <a:rPr lang="en-US" altLang="ko-KR" dirty="0"/>
              <a:t>, [[</a:t>
            </a:r>
            <a:r>
              <a:rPr lang="ko-KR" altLang="en-US" dirty="0"/>
              <a:t>에서 크게 문제 없이 동작한다</a:t>
            </a:r>
            <a:r>
              <a:rPr lang="en-US" altLang="ko-KR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명령어 </a:t>
            </a:r>
            <a:r>
              <a:rPr lang="en-US" altLang="ko-KR" sz="2800" b="1" dirty="0"/>
              <a:t>[[</a:t>
            </a:r>
          </a:p>
        </p:txBody>
      </p:sp>
    </p:spTree>
    <p:extLst>
      <p:ext uri="{BB962C8B-B14F-4D97-AF65-F5344CB8AC3E}">
        <p14:creationId xmlns:p14="http://schemas.microsoft.com/office/powerpoint/2010/main" val="3758048264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 및 조건문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기존에 사용하였던 </a:t>
            </a:r>
            <a:r>
              <a:rPr lang="en-US" altLang="ko-KR" dirty="0"/>
              <a:t>test,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처럼 </a:t>
            </a:r>
            <a:r>
              <a:rPr lang="en-US" altLang="ko-KR" dirty="0"/>
              <a:t>[[</a:t>
            </a:r>
            <a:r>
              <a:rPr lang="ko-KR" altLang="en-US" dirty="0"/>
              <a:t>에서도 조건문 사용이 가능하다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[[ $</a:t>
            </a:r>
            <a:r>
              <a:rPr lang="en-US" altLang="ko-KR" dirty="0" err="1"/>
              <a:t>yourshell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b*</a:t>
            </a:r>
            <a:r>
              <a:rPr lang="ko-KR" altLang="en-US" dirty="0"/>
              <a:t> </a:t>
            </a:r>
            <a:r>
              <a:rPr lang="en-US" altLang="ko-KR" dirty="0"/>
              <a:t>]]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위와 같이 실행하는 경우 이전 앞에서 사용한 </a:t>
            </a:r>
            <a:r>
              <a:rPr lang="ko-KR" altLang="en-US" dirty="0" err="1"/>
              <a:t>글러빙처럼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로 시작하는 문자열을 찾는다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명령어 </a:t>
            </a:r>
            <a:r>
              <a:rPr lang="en-US" altLang="ko-KR" sz="2800" b="1" dirty="0"/>
              <a:t>[[</a:t>
            </a:r>
          </a:p>
        </p:txBody>
      </p:sp>
    </p:spTree>
    <p:extLst>
      <p:ext uri="{BB962C8B-B14F-4D97-AF65-F5344CB8AC3E}">
        <p14:creationId xmlns:p14="http://schemas.microsoft.com/office/powerpoint/2010/main" val="102732714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 및 조건문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혹은 다음 </a:t>
            </a:r>
            <a:r>
              <a:rPr lang="en-US" altLang="ko-KR" dirty="0"/>
              <a:t>=~ </a:t>
            </a:r>
            <a:r>
              <a:rPr lang="ko-KR" altLang="en-US" dirty="0"/>
              <a:t>새로운 지시자</a:t>
            </a:r>
            <a:r>
              <a:rPr lang="en-US" altLang="ko-KR" dirty="0"/>
              <a:t>(operator)</a:t>
            </a:r>
            <a:r>
              <a:rPr lang="ko-KR" altLang="en-US" dirty="0"/>
              <a:t>를 사용해서 시작 문자를 지정할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[[ $</a:t>
            </a:r>
            <a:r>
              <a:rPr lang="en-US" altLang="ko-KR" dirty="0" err="1"/>
              <a:t>yourshell</a:t>
            </a:r>
            <a:r>
              <a:rPr lang="en-US" altLang="ko-KR" dirty="0"/>
              <a:t> =~ '</a:t>
            </a:r>
            <a:r>
              <a:rPr lang="en-US" altLang="ko-KR" dirty="0" err="1"/>
              <a:t>sh</a:t>
            </a:r>
            <a:r>
              <a:rPr lang="en-US" altLang="ko-KR" dirty="0"/>
              <a:t>$' ]]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위의 명령어를 실행하면 마지막 문자가 </a:t>
            </a:r>
            <a:r>
              <a:rPr lang="en-US" altLang="ko-KR" dirty="0" err="1"/>
              <a:t>sh</a:t>
            </a:r>
            <a:r>
              <a:rPr lang="ko-KR" altLang="en-US" dirty="0"/>
              <a:t>로 끝나는 찾아서 화면에 출력한다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명령어 </a:t>
            </a:r>
            <a:r>
              <a:rPr lang="en-US" altLang="ko-KR" sz="2800" b="1" dirty="0"/>
              <a:t>[[</a:t>
            </a:r>
          </a:p>
        </p:txBody>
      </p:sp>
    </p:spTree>
    <p:extLst>
      <p:ext uri="{BB962C8B-B14F-4D97-AF65-F5344CB8AC3E}">
        <p14:creationId xmlns:p14="http://schemas.microsoft.com/office/powerpoint/2010/main" val="1024674871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 및 조건문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POSIX</a:t>
            </a:r>
            <a:r>
              <a:rPr lang="ko-KR" altLang="en-US" dirty="0"/>
              <a:t>기준으로 </a:t>
            </a:r>
            <a:r>
              <a:rPr lang="en-US" altLang="ko-KR" dirty="0"/>
              <a:t>test, [</a:t>
            </a:r>
            <a:r>
              <a:rPr lang="ko-KR" altLang="en-US" dirty="0"/>
              <a:t>명령어를 사용해서 산술 연산자 사용이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 "$a" -eq "$b" ]: </a:t>
            </a:r>
            <a:r>
              <a:rPr lang="ko-KR" altLang="en-US" dirty="0"/>
              <a:t>같다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 "$a" -ne "$b" ]: </a:t>
            </a:r>
            <a:r>
              <a:rPr lang="ko-KR" altLang="en-US" dirty="0"/>
              <a:t>같지 않다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 "$a" -</a:t>
            </a:r>
            <a:r>
              <a:rPr lang="en-US" altLang="ko-KR" dirty="0" err="1"/>
              <a:t>lt</a:t>
            </a:r>
            <a:r>
              <a:rPr lang="en-US" altLang="ko-KR" dirty="0"/>
              <a:t> "$b" ]: </a:t>
            </a:r>
            <a:r>
              <a:rPr lang="ko-KR" altLang="en-US" dirty="0"/>
              <a:t>작거나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 "$a" -le "$b" ]: </a:t>
            </a:r>
            <a:r>
              <a:rPr lang="ko-KR" altLang="en-US" dirty="0"/>
              <a:t>작거나 혹은 같거나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 "$a" -</a:t>
            </a:r>
            <a:r>
              <a:rPr lang="en-US" altLang="ko-KR" dirty="0" err="1"/>
              <a:t>gt</a:t>
            </a:r>
            <a:r>
              <a:rPr lang="en-US" altLang="ko-KR" dirty="0"/>
              <a:t> "$b" ]: </a:t>
            </a:r>
            <a:r>
              <a:rPr lang="ko-KR" altLang="en-US" dirty="0"/>
              <a:t>크거나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 "$a" -</a:t>
            </a:r>
            <a:r>
              <a:rPr lang="en-US" altLang="ko-KR" dirty="0" err="1"/>
              <a:t>ge</a:t>
            </a:r>
            <a:r>
              <a:rPr lang="en-US" altLang="ko-KR" dirty="0"/>
              <a:t> "$b" ]: </a:t>
            </a:r>
            <a:r>
              <a:rPr lang="ko-KR" altLang="en-US" dirty="0"/>
              <a:t>크거나 혹은 같거나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925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산술조건</a:t>
            </a:r>
            <a:r>
              <a:rPr lang="en-US" altLang="ko-KR" sz="2800" b="1" dirty="0"/>
              <a:t>(Arithmetic condition)</a:t>
            </a:r>
          </a:p>
        </p:txBody>
      </p:sp>
    </p:spTree>
    <p:extLst>
      <p:ext uri="{BB962C8B-B14F-4D97-AF65-F5344CB8AC3E}">
        <p14:creationId xmlns:p14="http://schemas.microsoft.com/office/powerpoint/2010/main" val="556705586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 및 조건문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바이트</a:t>
            </a:r>
            <a:r>
              <a:rPr lang="en-US" altLang="ko-KR" dirty="0"/>
              <a:t>, </a:t>
            </a:r>
            <a:r>
              <a:rPr lang="ko-KR" altLang="en-US" dirty="0" err="1"/>
              <a:t>키로바이트</a:t>
            </a:r>
            <a:r>
              <a:rPr lang="ko-KR" altLang="en-US" dirty="0"/>
              <a:t> 출력을 위한 조건문을 적으면 아래와 같이 </a:t>
            </a:r>
            <a:r>
              <a:rPr lang="en-US" altLang="ko-KR" dirty="0"/>
              <a:t>1,000</a:t>
            </a:r>
            <a:r>
              <a:rPr lang="ko-KR" altLang="en-US" dirty="0"/>
              <a:t>으로 나누어서 비교하는 조건문을 아래와 같이 일반적으로 작성한다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</a:t>
            </a:r>
            <a:r>
              <a:rPr lang="ko-KR" altLang="en-US" dirty="0"/>
              <a:t>  </a:t>
            </a:r>
            <a:r>
              <a:rPr lang="en-US" altLang="ko-KR" dirty="0"/>
              <a:t>[</a:t>
            </a:r>
            <a:r>
              <a:rPr lang="ko-KR" altLang="en-US" dirty="0"/>
              <a:t> </a:t>
            </a:r>
            <a:r>
              <a:rPr lang="en-US" altLang="ko-KR" dirty="0"/>
              <a:t>"$((bytes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1000))"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dirty="0" err="1"/>
              <a:t>gt</a:t>
            </a:r>
            <a:r>
              <a:rPr lang="ko-KR" altLang="en-US" dirty="0"/>
              <a:t> </a:t>
            </a:r>
            <a:r>
              <a:rPr lang="en-US" altLang="ko-KR" dirty="0"/>
              <a:t>"$</a:t>
            </a:r>
            <a:r>
              <a:rPr lang="en-US" altLang="ko-KR" dirty="0" err="1"/>
              <a:t>kbytes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;</a:t>
            </a:r>
            <a:r>
              <a:rPr lang="ko-KR" altLang="en-US" dirty="0"/>
              <a:t> </a:t>
            </a:r>
            <a:r>
              <a:rPr lang="en-US" altLang="ko-KR" dirty="0"/>
              <a:t>then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925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산술조건</a:t>
            </a:r>
            <a:r>
              <a:rPr lang="en-US" altLang="ko-KR" sz="2800" b="1" dirty="0"/>
              <a:t>(Arithmetic condition)</a:t>
            </a:r>
          </a:p>
        </p:txBody>
      </p:sp>
    </p:spTree>
    <p:extLst>
      <p:ext uri="{BB962C8B-B14F-4D97-AF65-F5344CB8AC3E}">
        <p14:creationId xmlns:p14="http://schemas.microsoft.com/office/powerpoint/2010/main" val="3531425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이러한 문제를 해결 하기 위해서 </a:t>
            </a:r>
            <a:r>
              <a:rPr lang="ko-KR" altLang="en-US" dirty="0" err="1"/>
              <a:t>쿼팅</a:t>
            </a:r>
            <a:r>
              <a:rPr lang="en-US" altLang="ko-KR" dirty="0"/>
              <a:t>(quoting)</a:t>
            </a:r>
            <a:r>
              <a:rPr lang="ko-KR" altLang="en-US" dirty="0"/>
              <a:t>을 사용해야 한다</a:t>
            </a:r>
            <a:r>
              <a:rPr lang="en-US" altLang="ko-KR" dirty="0"/>
              <a:t>.  </a:t>
            </a:r>
            <a:r>
              <a:rPr lang="ko-KR" altLang="en-US" dirty="0"/>
              <a:t>보통 다음과 같은 방법이 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a-z, 0-9 </a:t>
            </a:r>
            <a:r>
              <a:rPr lang="ko-KR" altLang="en-US" dirty="0"/>
              <a:t>혹은 </a:t>
            </a:r>
            <a:r>
              <a:rPr lang="en-US" altLang="ko-KR" dirty="0"/>
              <a:t>\, ‘ ’, “ 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간단한 명령어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586442296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 및 조건문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하지만 </a:t>
            </a:r>
            <a:r>
              <a:rPr lang="en-US" altLang="ko-KR" dirty="0"/>
              <a:t>bash</a:t>
            </a:r>
            <a:r>
              <a:rPr lang="ko-KR" altLang="en-US" dirty="0"/>
              <a:t>에서 산술을 위한 특별한 문법이 있다</a:t>
            </a:r>
            <a:r>
              <a:rPr lang="en-US" altLang="ko-KR" dirty="0"/>
              <a:t>.  $</a:t>
            </a:r>
            <a:r>
              <a:rPr lang="ko-KR" altLang="en-US" dirty="0"/>
              <a:t>대신 </a:t>
            </a:r>
            <a:r>
              <a:rPr lang="en-US" altLang="ko-KR" dirty="0"/>
              <a:t>((</a:t>
            </a:r>
            <a:r>
              <a:rPr lang="ko-KR" altLang="en-US" dirty="0"/>
              <a:t>으로 표현이 가능하다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if ((bytes / 1000 &gt; </a:t>
            </a:r>
            <a:r>
              <a:rPr lang="en-US" altLang="ko-KR" dirty="0" err="1"/>
              <a:t>kbytes</a:t>
            </a:r>
            <a:r>
              <a:rPr lang="en-US" altLang="ko-KR" dirty="0"/>
              <a:t> )) ; then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fi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925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산술조건</a:t>
            </a:r>
            <a:r>
              <a:rPr lang="en-US" altLang="ko-KR" sz="2800" b="1" dirty="0"/>
              <a:t>(Arithmetic condition)</a:t>
            </a:r>
          </a:p>
        </p:txBody>
      </p:sp>
    </p:spTree>
    <p:extLst>
      <p:ext uri="{BB962C8B-B14F-4D97-AF65-F5344CB8AC3E}">
        <p14:creationId xmlns:p14="http://schemas.microsoft.com/office/powerpoint/2010/main" val="48214317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 및 조건문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모든 산술조건이 올바르게 맞으면 보통 다음처럼 값을 반환한다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(( 2 &gt; 0)) : True, exit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((a = 1)): True, exit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(( 0 &gt;3 )): False, exit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(( 0 )): False, exit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((a = 0 )): False, exit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925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산술조건</a:t>
            </a:r>
            <a:r>
              <a:rPr lang="en-US" altLang="ko-KR" sz="2800" b="1" dirty="0"/>
              <a:t>(Arithmetic condition)</a:t>
            </a:r>
          </a:p>
        </p:txBody>
      </p:sp>
    </p:spTree>
    <p:extLst>
      <p:ext uri="{BB962C8B-B14F-4D97-AF65-F5344CB8AC3E}">
        <p14:creationId xmlns:p14="http://schemas.microsoft.com/office/powerpoint/2010/main" val="1066857442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 및 조건문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모든 산술조건이 올바르게 맞으면 보통 다음처럼 값을 반환한다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(( 2 &gt; 0)) : True, exit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((a = 1)): True, exit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(( 0 &gt;3 )): False, exit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(( 0 )): False, exit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((a = 0 )): False, exit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925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산술조건</a:t>
            </a:r>
            <a:r>
              <a:rPr lang="en-US" altLang="ko-KR" sz="2800" b="1" dirty="0"/>
              <a:t>(Arithmetic condition)</a:t>
            </a:r>
          </a:p>
        </p:txBody>
      </p:sp>
    </p:spTree>
    <p:extLst>
      <p:ext uri="{BB962C8B-B14F-4D97-AF65-F5344CB8AC3E}">
        <p14:creationId xmlns:p14="http://schemas.microsoft.com/office/powerpoint/2010/main" val="2039015235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716C6-27D2-4258-9D97-42FEB7F0D74F}"/>
              </a:ext>
            </a:extLst>
          </p:cNvPr>
          <p:cNvSpPr txBox="1"/>
          <p:nvPr/>
        </p:nvSpPr>
        <p:spPr>
          <a:xfrm>
            <a:off x="3048681" y="3244334"/>
            <a:ext cx="609463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/>
              <a:t>스크립트 </a:t>
            </a:r>
            <a:r>
              <a:rPr lang="ko-KR" altLang="en-US" sz="4400" b="1" dirty="0" err="1"/>
              <a:t>펑션</a:t>
            </a:r>
            <a:r>
              <a:rPr lang="en-US" altLang="ko-KR" sz="4400" b="1" dirty="0"/>
              <a:t>(function)</a:t>
            </a:r>
            <a:r>
              <a:rPr lang="ko-KR" altLang="en-US" sz="4400" b="1" dirty="0"/>
              <a:t> 및 별칭</a:t>
            </a:r>
            <a:r>
              <a:rPr lang="en-US" altLang="ko-KR" sz="4400" b="1" dirty="0"/>
              <a:t>(Alias)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26484295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716C6-27D2-4258-9D97-42FEB7F0D74F}"/>
              </a:ext>
            </a:extLst>
          </p:cNvPr>
          <p:cNvSpPr txBox="1"/>
          <p:nvPr/>
        </p:nvSpPr>
        <p:spPr>
          <a:xfrm>
            <a:off x="3048681" y="3244334"/>
            <a:ext cx="60946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/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2681873369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716C6-27D2-4258-9D97-42FEB7F0D74F}"/>
              </a:ext>
            </a:extLst>
          </p:cNvPr>
          <p:cNvSpPr txBox="1"/>
          <p:nvPr/>
        </p:nvSpPr>
        <p:spPr>
          <a:xfrm>
            <a:off x="3048681" y="3244334"/>
            <a:ext cx="60946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/>
              <a:t>앤서블 모듈</a:t>
            </a:r>
          </a:p>
        </p:txBody>
      </p:sp>
    </p:spTree>
    <p:extLst>
      <p:ext uri="{BB962C8B-B14F-4D97-AF65-F5344CB8AC3E}">
        <p14:creationId xmlns:p14="http://schemas.microsoft.com/office/powerpoint/2010/main" val="2165077426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앤서블 모듈은 파이썬 언어 기반으로 작성 권장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대 다수가 많이 사용하는 쉘 언어 기반으로도 사용이 가능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목차에서는 짧지만 어떻게 쉘 스크립트 기반으로 작성하는지 그리고 집적 만들어서 테스트 해본다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설명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260557933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여러 언어들을 사용하여 모듈을 만들 수 있지만</a:t>
            </a:r>
            <a:r>
              <a:rPr lang="en-US" altLang="ko-KR" dirty="0"/>
              <a:t>, </a:t>
            </a:r>
            <a:r>
              <a:rPr lang="ko-KR" altLang="en-US" dirty="0"/>
              <a:t>간단한 지식을 통해서 빠르게 만들 수 있는 언어는 아마 쉘 스크립트가 유일하다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Perl, Python, Go Lang, PHP</a:t>
            </a:r>
            <a:r>
              <a:rPr lang="ko-KR" altLang="en-US" dirty="0"/>
              <a:t>같은 언어로 만들려고 하는 경우 다시 언어에 대해서 기본적인 학습이 필요하기 때문에 그러한 과정을 최대한 줄이고 간결하게 사용할 수 있도록 리눅스에서 많이 사용하는 </a:t>
            </a:r>
            <a:r>
              <a:rPr lang="en-US" altLang="ko-KR" dirty="0"/>
              <a:t>bash script</a:t>
            </a:r>
            <a:r>
              <a:rPr lang="ko-KR" altLang="en-US" dirty="0"/>
              <a:t>기반으로 작성한다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설명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696518350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앤서블 모듈은 다음과 같은 인자 값 핸들링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bashmodule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dest</a:t>
            </a:r>
            <a:r>
              <a:rPr lang="en-US" altLang="ko-KR" dirty="0"/>
              <a:t>: /</a:t>
            </a:r>
            <a:r>
              <a:rPr lang="en-US" altLang="ko-KR" dirty="0" err="1"/>
              <a:t>tmp</a:t>
            </a:r>
            <a:r>
              <a:rPr lang="en-US" altLang="ko-KR" dirty="0"/>
              <a:t>/hello</a:t>
            </a:r>
          </a:p>
          <a:p>
            <a:pPr marL="0" indent="0">
              <a:buNone/>
            </a:pPr>
            <a:r>
              <a:rPr lang="en-US" altLang="ko-KR" dirty="0"/>
              <a:t>  state: present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위와 같은 구조를 가지고 있다</a:t>
            </a:r>
            <a:r>
              <a:rPr lang="en-US" altLang="ko-KR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설명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307067477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이 변수를 쉘에서는 다음과 같은 방식으로 핸들링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source $1</a:t>
            </a:r>
          </a:p>
          <a:p>
            <a:pPr marL="0" indent="0">
              <a:buNone/>
            </a:pPr>
            <a:r>
              <a:rPr lang="en-US" altLang="ko-KR" dirty="0"/>
              <a:t>$ echo $1 $2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설명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4046057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touch report\&lt;SRV1\&gt;.txt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touch report\;Final.txt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$touch \$\$\$likeMoney.txt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3220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특수문자 해결 방법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686790907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/>
              <a:t>앤서블 모듈은 다음과 규칙이 적용이 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changed </a:t>
            </a:r>
            <a:r>
              <a:rPr lang="ko-KR" altLang="en-US" dirty="0"/>
              <a:t>성공적으로 작업이 완료가 된 경우 출력되는 메시지</a:t>
            </a:r>
            <a:r>
              <a:rPr lang="en-US" altLang="ko-KR" dirty="0"/>
              <a:t>. </a:t>
            </a:r>
            <a:r>
              <a:rPr lang="ko-KR" altLang="en-US" dirty="0"/>
              <a:t>올바르게 수행이 되면 </a:t>
            </a:r>
            <a:r>
              <a:rPr lang="en-US" altLang="ko-KR" dirty="0"/>
              <a:t>true, </a:t>
            </a:r>
            <a:r>
              <a:rPr lang="ko-KR" altLang="en-US" dirty="0"/>
              <a:t>수행이 되지 않으면 </a:t>
            </a:r>
            <a:r>
              <a:rPr lang="en-US" altLang="ko-KR" dirty="0"/>
              <a:t>false</a:t>
            </a:r>
            <a:r>
              <a:rPr lang="ko-KR" altLang="en-US" dirty="0"/>
              <a:t>으로 반환한다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failed: </a:t>
            </a:r>
            <a:r>
              <a:rPr lang="ko-KR" altLang="en-US" dirty="0"/>
              <a:t>작업 수행이 실패한 경우</a:t>
            </a:r>
            <a:r>
              <a:rPr lang="en-US" altLang="ko-KR" dirty="0"/>
              <a:t>, </a:t>
            </a:r>
            <a:r>
              <a:rPr lang="ko-KR" altLang="en-US" dirty="0"/>
              <a:t>해당 작업에 대해서 실패하면 </a:t>
            </a:r>
            <a:r>
              <a:rPr lang="en-US" altLang="ko-KR" dirty="0"/>
              <a:t>true</a:t>
            </a:r>
            <a:r>
              <a:rPr lang="ko-KR" altLang="en-US" dirty="0"/>
              <a:t>를 반환한다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msg: </a:t>
            </a:r>
            <a:r>
              <a:rPr lang="ko-KR" altLang="en-US" dirty="0"/>
              <a:t>성공</a:t>
            </a:r>
            <a:r>
              <a:rPr lang="en-US" altLang="ko-KR" dirty="0"/>
              <a:t>/</a:t>
            </a:r>
            <a:r>
              <a:rPr lang="ko-KR" altLang="en-US" dirty="0"/>
              <a:t>오류</a:t>
            </a:r>
            <a:r>
              <a:rPr lang="en-US" altLang="ko-KR" dirty="0"/>
              <a:t>/</a:t>
            </a:r>
            <a:r>
              <a:rPr lang="ko-KR" altLang="en-US" dirty="0"/>
              <a:t>변경 같은 작업이 문제없이 수행이 되는 경우 메시지를 반환 합니다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출력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58628007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위의 기능은 </a:t>
            </a:r>
            <a:r>
              <a:rPr lang="en-US" altLang="ko-KR" dirty="0"/>
              <a:t>JSON</a:t>
            </a:r>
            <a:r>
              <a:rPr lang="ko-KR" altLang="en-US" dirty="0"/>
              <a:t>기반으로 동작하면 메시지는 다음과 같은 형식으로 전달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echo ‘{“changed”: true, “msg”: “Updated some thing”}’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반드시 모든 데이터는 </a:t>
            </a:r>
            <a:r>
              <a:rPr lang="en-US" altLang="ko-KR" dirty="0"/>
              <a:t>JSOS</a:t>
            </a:r>
            <a:r>
              <a:rPr lang="ko-KR" altLang="en-US" dirty="0"/>
              <a:t>형태</a:t>
            </a:r>
            <a:r>
              <a:rPr lang="en-US" altLang="ko-KR" dirty="0"/>
              <a:t>, </a:t>
            </a:r>
            <a:r>
              <a:rPr lang="ko-KR" altLang="en-US" dirty="0"/>
              <a:t>그리고 중괄호 안에서 홑 따옴표 및 쌍 따옴표로 전달이 되어야 한다</a:t>
            </a:r>
            <a:r>
              <a:rPr lang="en-US" altLang="ko-KR" dirty="0"/>
              <a:t>. </a:t>
            </a: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안쪽에 있는 데이터 형식은 </a:t>
            </a:r>
            <a:r>
              <a:rPr lang="ko-KR" altLang="en-US" dirty="0" err="1"/>
              <a:t>딕셔너리</a:t>
            </a:r>
            <a:r>
              <a:rPr lang="ko-KR" altLang="en-US" dirty="0"/>
              <a:t> 형태로 반드시 쌍 따옴표로 구별이 되어 있어야 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출력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647651217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쉘 스크립트에서는 특수문자 핸들링 하기 위해서는 다음과 같이 두 가지 해결 방법이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echo “{\“changed\”: true, \“msg\”: \“Updated some thing\”}”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혹은 다음과 같이 </a:t>
            </a:r>
            <a:r>
              <a:rPr lang="en-US" altLang="ko-KR" dirty="0"/>
              <a:t>bash</a:t>
            </a:r>
            <a:r>
              <a:rPr lang="ko-KR" altLang="en-US" dirty="0"/>
              <a:t>에서 </a:t>
            </a:r>
            <a:r>
              <a:rPr lang="en-US" altLang="ko-KR" dirty="0" err="1"/>
              <a:t>printf</a:t>
            </a:r>
            <a:r>
              <a:rPr lang="ko-KR" altLang="en-US" dirty="0"/>
              <a:t>를 사용하여 출력이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 ‘{“changed”: true, “msg”: “%s”}’ “$msg”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출력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401164534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/>
              <a:t>앤서블 모듈 작성시 꼭 필요한 기본 함수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명시된 함수는 없으나 모듈에서 사용하는 옵션 그대로 함수를 생성 해주어야 함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예를 들어서 다음과 같은 옵션이 있으면 다음처럼 함수를 만들어야 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backup: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src</a:t>
            </a:r>
            <a:r>
              <a:rPr lang="en-US" altLang="ko-KR" dirty="0"/>
              <a:t>: /</a:t>
            </a:r>
            <a:r>
              <a:rPr lang="en-US" altLang="ko-KR" dirty="0" err="1"/>
              <a:t>usr</a:t>
            </a:r>
            <a:r>
              <a:rPr lang="en-US" altLang="ko-KR" dirty="0"/>
              <a:t>/share/docs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dest</a:t>
            </a:r>
            <a:r>
              <a:rPr lang="en-US" altLang="ko-KR" dirty="0"/>
              <a:t>: /</a:t>
            </a:r>
            <a:r>
              <a:rPr lang="en-US" altLang="ko-KR" dirty="0" err="1"/>
              <a:t>tmp</a:t>
            </a:r>
            <a:r>
              <a:rPr lang="en-US" altLang="ko-KR" dirty="0"/>
              <a:t>/docs.tar</a:t>
            </a:r>
          </a:p>
          <a:p>
            <a:pPr marL="0" indent="0">
              <a:buNone/>
            </a:pPr>
            <a:r>
              <a:rPr lang="en-US" altLang="ko-KR" dirty="0"/>
              <a:t>  label: 20220202_backup_ansible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출력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144532020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ko-KR" altLang="en-US" dirty="0"/>
              <a:t>또한 </a:t>
            </a:r>
            <a:r>
              <a:rPr lang="en-US" altLang="ko-KR" dirty="0"/>
              <a:t>case:</a:t>
            </a:r>
            <a:r>
              <a:rPr lang="ko-KR" altLang="en-US" dirty="0"/>
              <a:t>문법을 통해서 예외 처리가 필요함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case $state in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present)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create_file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;;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absent)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delete_file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;;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upper)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convert_to_upper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;;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lower)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convert_to_lower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;;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*)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 '{"failed": true, "msg": "invalid state: %s"}' "$state"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exit 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;;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esac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 '{"changed": %s, "msg": "%s", "contents": %s}' "$changed" "$msg" "$contents"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출력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738308127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backup: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src</a:t>
            </a:r>
            <a:r>
              <a:rPr lang="en-US" altLang="ko-KR" dirty="0"/>
              <a:t>: /</a:t>
            </a:r>
            <a:r>
              <a:rPr lang="en-US" altLang="ko-KR" dirty="0" err="1"/>
              <a:t>usr</a:t>
            </a:r>
            <a:r>
              <a:rPr lang="en-US" altLang="ko-KR" dirty="0"/>
              <a:t>/share/docs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dest</a:t>
            </a:r>
            <a:r>
              <a:rPr lang="en-US" altLang="ko-KR" dirty="0"/>
              <a:t>: /</a:t>
            </a:r>
            <a:r>
              <a:rPr lang="en-US" altLang="ko-KR" dirty="0" err="1"/>
              <a:t>tmp</a:t>
            </a:r>
            <a:r>
              <a:rPr lang="en-US" altLang="ko-KR" dirty="0"/>
              <a:t>/docs.tar</a:t>
            </a:r>
          </a:p>
          <a:p>
            <a:pPr marL="0" indent="0">
              <a:buNone/>
            </a:pPr>
            <a:r>
              <a:rPr lang="en-US" altLang="ko-KR" dirty="0"/>
              <a:t>  label: 20220202_backup_ansible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function </a:t>
            </a:r>
            <a:r>
              <a:rPr lang="en-US" altLang="ko-KR" dirty="0" err="1"/>
              <a:t>src</a:t>
            </a:r>
            <a:r>
              <a:rPr lang="en-US" altLang="ko-KR" dirty="0"/>
              <a:t>{}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function </a:t>
            </a:r>
            <a:r>
              <a:rPr lang="en-US" altLang="ko-KR" dirty="0" err="1"/>
              <a:t>dest</a:t>
            </a:r>
            <a:r>
              <a:rPr lang="en-US" altLang="ko-KR" dirty="0"/>
              <a:t>{}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function label{}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출력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249268250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bash</a:t>
            </a:r>
            <a:r>
              <a:rPr lang="ko-KR" altLang="en-US" dirty="0"/>
              <a:t>또한 </a:t>
            </a:r>
            <a:r>
              <a:rPr lang="en-US" altLang="ko-KR" dirty="0"/>
              <a:t>JSON</a:t>
            </a:r>
            <a:r>
              <a:rPr lang="ko-KR" altLang="en-US" dirty="0"/>
              <a:t>형태로 출력하는 명령어가 아직 없기 때문에 파이썬 같은 도구를 사용해서 출력 도움을 받아야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msg=</a:t>
            </a:r>
            <a:r>
              <a:rPr lang="en-US" sz="1800" b="0" i="0" u="none" strike="noStrike" baseline="0" dirty="0">
                <a:solidFill>
                  <a:srgbClr val="DE1144"/>
                </a:solidFill>
                <a:latin typeface="Courier"/>
              </a:rPr>
              <a:t>"{\"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Courier"/>
              </a:rPr>
              <a:t>changed\</a:t>
            </a:r>
            <a:r>
              <a:rPr lang="en-US" sz="1800" b="0" i="0" u="none" strike="noStrike" baseline="0" dirty="0">
                <a:solidFill>
                  <a:srgbClr val="DE1144"/>
                </a:solidFill>
                <a:latin typeface="Courier"/>
              </a:rPr>
              <a:t>": true, \"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Courier"/>
              </a:rPr>
              <a:t>msg\</a:t>
            </a:r>
            <a:r>
              <a:rPr lang="en-US" sz="1800" b="0" i="0" u="none" strike="noStrike" baseline="0" dirty="0">
                <a:solidFill>
                  <a:srgbClr val="DE1144"/>
                </a:solidFill>
                <a:latin typeface="Courier"/>
              </a:rPr>
              <a:t>": \"</a:t>
            </a:r>
            <a:r>
              <a:rPr lang="en-US" sz="1800" b="0" i="0" u="none" strike="noStrike" baseline="0" dirty="0">
                <a:solidFill>
                  <a:srgbClr val="008181"/>
                </a:solidFill>
                <a:latin typeface="Courier"/>
              </a:rPr>
              <a:t>$msg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Courier"/>
              </a:rPr>
              <a:t>\</a:t>
            </a:r>
            <a:r>
              <a:rPr lang="en-US" sz="1800" b="0" i="0" u="none" strike="noStrike" baseline="0" dirty="0">
                <a:solidFill>
                  <a:srgbClr val="DE1144"/>
                </a:solidFill>
                <a:latin typeface="Courier"/>
              </a:rPr>
              <a:t>"}"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echo $(echo “$msg” | python -c ‘import </a:t>
            </a:r>
            <a:r>
              <a:rPr lang="en-US" altLang="ko-KR" dirty="0" err="1">
                <a:latin typeface="Consolas" panose="020B0609020204030204" pitchFamily="49" charset="0"/>
              </a:rPr>
              <a:t>json,sys</a:t>
            </a:r>
            <a:r>
              <a:rPr lang="en-US" altLang="ko-KR" dirty="0">
                <a:latin typeface="Consolas" panose="020B0609020204030204" pitchFamily="49" charset="0"/>
              </a:rPr>
              <a:t>; print </a:t>
            </a:r>
            <a:r>
              <a:rPr lang="en-US" altLang="ko-KR" dirty="0" err="1">
                <a:latin typeface="Consolas" panose="020B0609020204030204" pitchFamily="49" charset="0"/>
              </a:rPr>
              <a:t>json.dumps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sys.stdin.read</a:t>
            </a:r>
            <a:r>
              <a:rPr lang="en-US" altLang="ko-KR" dirty="0">
                <a:latin typeface="Consolas" panose="020B0609020204030204" pitchFamily="49" charset="0"/>
              </a:rPr>
              <a:t>())’)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쉘에서 실행하면 다음과 같은 결과가 출력이 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출력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388972733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function </a:t>
            </a:r>
            <a:r>
              <a:rPr lang="en-US" altLang="ko-KR" dirty="0" err="1">
                <a:latin typeface="Consolas" panose="020B0609020204030204" pitchFamily="49" charset="0"/>
              </a:rPr>
              <a:t>create_file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if [ -f "$</a:t>
            </a:r>
            <a:r>
              <a:rPr lang="en-US" altLang="ko-KR" dirty="0" err="1">
                <a:latin typeface="Consolas" panose="020B0609020204030204" pitchFamily="49" charset="0"/>
              </a:rPr>
              <a:t>dest</a:t>
            </a:r>
            <a:r>
              <a:rPr lang="en-US" altLang="ko-KR" dirty="0">
                <a:latin typeface="Consolas" panose="020B0609020204030204" pitchFamily="49" charset="0"/>
              </a:rPr>
              <a:t>" ]; then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changed="false"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msg="file already exists"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echo 'Hello, "world!"' &gt;&gt; $</a:t>
            </a:r>
            <a:r>
              <a:rPr lang="en-US" altLang="ko-KR" dirty="0" err="1">
                <a:latin typeface="Consolas" panose="020B0609020204030204" pitchFamily="49" charset="0"/>
              </a:rPr>
              <a:t>dest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changed="true"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msg="file created"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fi   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contents=$(cat "$</a:t>
            </a:r>
            <a:r>
              <a:rPr lang="en-US" altLang="ko-KR" dirty="0" err="1">
                <a:latin typeface="Consolas" panose="020B0609020204030204" pitchFamily="49" charset="0"/>
              </a:rPr>
              <a:t>dest</a:t>
            </a:r>
            <a:r>
              <a:rPr lang="en-US" altLang="ko-KR" dirty="0">
                <a:latin typeface="Consolas" panose="020B0609020204030204" pitchFamily="49" charset="0"/>
              </a:rPr>
              <a:t>" 2&gt;&amp;1 | python -c 'import </a:t>
            </a:r>
            <a:r>
              <a:rPr lang="en-US" altLang="ko-KR" dirty="0" err="1">
                <a:latin typeface="Consolas" panose="020B0609020204030204" pitchFamily="49" charset="0"/>
              </a:rPr>
              <a:t>json,sys</a:t>
            </a:r>
            <a:r>
              <a:rPr lang="en-US" altLang="ko-KR" dirty="0">
                <a:latin typeface="Consolas" panose="020B0609020204030204" pitchFamily="49" charset="0"/>
              </a:rPr>
              <a:t>; print </a:t>
            </a:r>
            <a:r>
              <a:rPr lang="en-US" altLang="ko-KR" dirty="0" err="1">
                <a:latin typeface="Consolas" panose="020B0609020204030204" pitchFamily="49" charset="0"/>
              </a:rPr>
              <a:t>json.dumps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sys.stdin.read</a:t>
            </a:r>
            <a:r>
              <a:rPr lang="en-US" altLang="ko-KR" dirty="0">
                <a:latin typeface="Consolas" panose="020B0609020204030204" pitchFamily="49" charset="0"/>
              </a:rPr>
              <a:t>())')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출력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127773667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function </a:t>
            </a:r>
            <a:r>
              <a:rPr lang="en-US" altLang="ko-KR" dirty="0" err="1">
                <a:latin typeface="Consolas" panose="020B0609020204030204" pitchFamily="49" charset="0"/>
              </a:rPr>
              <a:t>delete_file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if [ -f "$</a:t>
            </a:r>
            <a:r>
              <a:rPr lang="en-US" altLang="ko-KR" dirty="0" err="1">
                <a:latin typeface="Consolas" panose="020B0609020204030204" pitchFamily="49" charset="0"/>
              </a:rPr>
              <a:t>dest</a:t>
            </a:r>
            <a:r>
              <a:rPr lang="en-US" altLang="ko-KR" dirty="0">
                <a:latin typeface="Consolas" panose="020B0609020204030204" pitchFamily="49" charset="0"/>
              </a:rPr>
              <a:t>" ]; then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changed="true"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msg="file deleted"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contents=$(cat "$</a:t>
            </a:r>
            <a:r>
              <a:rPr lang="en-US" altLang="ko-KR" dirty="0" err="1">
                <a:latin typeface="Consolas" panose="020B0609020204030204" pitchFamily="49" charset="0"/>
              </a:rPr>
              <a:t>dest</a:t>
            </a:r>
            <a:r>
              <a:rPr lang="en-US" altLang="ko-KR" dirty="0">
                <a:latin typeface="Consolas" panose="020B0609020204030204" pitchFamily="49" charset="0"/>
              </a:rPr>
              <a:t>" 2&gt;&amp;1 | python -c 'import </a:t>
            </a:r>
            <a:r>
              <a:rPr lang="en-US" altLang="ko-KR" dirty="0" err="1">
                <a:latin typeface="Consolas" panose="020B0609020204030204" pitchFamily="49" charset="0"/>
              </a:rPr>
              <a:t>json,sys</a:t>
            </a:r>
            <a:r>
              <a:rPr lang="en-US" altLang="ko-KR" dirty="0">
                <a:latin typeface="Consolas" panose="020B0609020204030204" pitchFamily="49" charset="0"/>
              </a:rPr>
              <a:t>; print </a:t>
            </a:r>
            <a:r>
              <a:rPr lang="en-US" altLang="ko-KR" dirty="0" err="1">
                <a:latin typeface="Consolas" panose="020B0609020204030204" pitchFamily="49" charset="0"/>
              </a:rPr>
              <a:t>json.dumps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sys.stdin.read</a:t>
            </a:r>
            <a:r>
              <a:rPr lang="en-US" altLang="ko-KR" dirty="0">
                <a:latin typeface="Consolas" panose="020B0609020204030204" pitchFamily="49" charset="0"/>
              </a:rPr>
              <a:t>())')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output=$(rm -f $</a:t>
            </a:r>
            <a:r>
              <a:rPr lang="en-US" altLang="ko-KR" dirty="0" err="1">
                <a:latin typeface="Consolas" panose="020B0609020204030204" pitchFamily="49" charset="0"/>
              </a:rPr>
              <a:t>dest</a:t>
            </a:r>
            <a:r>
              <a:rPr lang="en-US" altLang="ko-KR" dirty="0">
                <a:latin typeface="Consolas" panose="020B0609020204030204" pitchFamily="49" charset="0"/>
              </a:rPr>
              <a:t> 2&gt;&amp;1 | python -c 'import </a:t>
            </a:r>
            <a:r>
              <a:rPr lang="en-US" altLang="ko-KR" dirty="0" err="1">
                <a:latin typeface="Consolas" panose="020B0609020204030204" pitchFamily="49" charset="0"/>
              </a:rPr>
              <a:t>json,sys</a:t>
            </a:r>
            <a:r>
              <a:rPr lang="en-US" altLang="ko-KR" dirty="0">
                <a:latin typeface="Consolas" panose="020B0609020204030204" pitchFamily="49" charset="0"/>
              </a:rPr>
              <a:t>; print </a:t>
            </a:r>
            <a:r>
              <a:rPr lang="en-US" altLang="ko-KR" dirty="0" err="1">
                <a:latin typeface="Consolas" panose="020B0609020204030204" pitchFamily="49" charset="0"/>
              </a:rPr>
              <a:t>json.dumps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sys.stdin.read</a:t>
            </a:r>
            <a:r>
              <a:rPr lang="en-US" altLang="ko-KR" dirty="0">
                <a:latin typeface="Consolas" panose="020B0609020204030204" pitchFamily="49" charset="0"/>
              </a:rPr>
              <a:t>())')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if [ $? -ne 0 ]; then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 '{"failed": true, "msg": "error deleting file", "output": %s}' "$output"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    exit 1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fi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changed="false"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msg="file not present"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contents='""'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fi   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출력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737913527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function </a:t>
            </a:r>
            <a:r>
              <a:rPr lang="en-US" altLang="ko-KR" dirty="0" err="1">
                <a:latin typeface="Consolas" panose="020B0609020204030204" pitchFamily="49" charset="0"/>
              </a:rPr>
              <a:t>convert_to_upper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if [ ! -f "$</a:t>
            </a:r>
            <a:r>
              <a:rPr lang="en-US" altLang="ko-KR" dirty="0" err="1">
                <a:latin typeface="Consolas" panose="020B0609020204030204" pitchFamily="49" charset="0"/>
              </a:rPr>
              <a:t>dest</a:t>
            </a:r>
            <a:r>
              <a:rPr lang="en-US" altLang="ko-KR" dirty="0">
                <a:latin typeface="Consolas" panose="020B0609020204030204" pitchFamily="49" charset="0"/>
              </a:rPr>
              <a:t>" ]; then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create_file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msg="$msg, 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fi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current=$(cat $</a:t>
            </a:r>
            <a:r>
              <a:rPr lang="en-US" altLang="ko-KR" dirty="0" err="1">
                <a:latin typeface="Consolas" panose="020B0609020204030204" pitchFamily="49" charset="0"/>
              </a:rPr>
              <a:t>dest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new=$(echo "$current" | tr '[:lower:]' '[:upper:]')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if [ "$current" = "$new" ]; then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changed="false"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msg="${msg}file not changed"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contents=$(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 "$current" | python -c 'import </a:t>
            </a:r>
            <a:r>
              <a:rPr lang="en-US" altLang="ko-KR" dirty="0" err="1">
                <a:latin typeface="Consolas" panose="020B0609020204030204" pitchFamily="49" charset="0"/>
              </a:rPr>
              <a:t>json,sys</a:t>
            </a:r>
            <a:r>
              <a:rPr lang="en-US" altLang="ko-KR" dirty="0">
                <a:latin typeface="Consolas" panose="020B0609020204030204" pitchFamily="49" charset="0"/>
              </a:rPr>
              <a:t>; print </a:t>
            </a:r>
            <a:r>
              <a:rPr lang="en-US" altLang="ko-KR" dirty="0" err="1">
                <a:latin typeface="Consolas" panose="020B0609020204030204" pitchFamily="49" charset="0"/>
              </a:rPr>
              <a:t>json.dumps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sys.stdin.read</a:t>
            </a:r>
            <a:r>
              <a:rPr lang="en-US" altLang="ko-KR" dirty="0">
                <a:latin typeface="Consolas" panose="020B0609020204030204" pitchFamily="49" charset="0"/>
              </a:rPr>
              <a:t>())')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else</a:t>
            </a: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changed="true"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msg="${msg}file converted to upper case"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contents=$(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 "$new" | python -c 'import </a:t>
            </a:r>
            <a:r>
              <a:rPr lang="en-US" altLang="ko-KR" dirty="0" err="1">
                <a:latin typeface="Consolas" panose="020B0609020204030204" pitchFamily="49" charset="0"/>
              </a:rPr>
              <a:t>json,sys</a:t>
            </a:r>
            <a:r>
              <a:rPr lang="en-US" altLang="ko-KR" dirty="0">
                <a:latin typeface="Consolas" panose="020B0609020204030204" pitchFamily="49" charset="0"/>
              </a:rPr>
              <a:t>; print </a:t>
            </a:r>
            <a:r>
              <a:rPr lang="en-US" altLang="ko-KR" dirty="0" err="1">
                <a:latin typeface="Consolas" panose="020B0609020204030204" pitchFamily="49" charset="0"/>
              </a:rPr>
              <a:t>json.dumps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sys.stdin.read</a:t>
            </a:r>
            <a:r>
              <a:rPr lang="en-US" altLang="ko-KR" dirty="0">
                <a:latin typeface="Consolas" panose="020B0609020204030204" pitchFamily="49" charset="0"/>
              </a:rPr>
              <a:t>())')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fi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출력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65857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echo </a:t>
            </a:r>
            <a:r>
              <a:rPr lang="en-US" altLang="ko-KR">
                <a:hlinkClick r:id="rId2" action="ppaction://hlinkfile"/>
              </a:rPr>
              <a:t>\\backslash\\</a:t>
            </a: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\backslash\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6801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그러면 만약 </a:t>
            </a:r>
            <a:r>
              <a:rPr lang="ko-KR" altLang="en-US" sz="2800" b="1" err="1"/>
              <a:t>백슬래쉬</a:t>
            </a:r>
            <a:r>
              <a:rPr lang="en-US" altLang="ko-KR" sz="2800" b="1"/>
              <a:t>(\)</a:t>
            </a:r>
            <a:r>
              <a:rPr lang="ko-KR" altLang="en-US" sz="2800" b="1"/>
              <a:t>를 출력하는 방법</a:t>
            </a:r>
            <a:r>
              <a:rPr lang="en-US" altLang="ko-KR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6982539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function </a:t>
            </a:r>
            <a:r>
              <a:rPr lang="en-US" altLang="ko-KR" dirty="0" err="1">
                <a:latin typeface="Consolas" panose="020B0609020204030204" pitchFamily="49" charset="0"/>
              </a:rPr>
              <a:t>convert_to_lower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if [ ! -f "$</a:t>
            </a:r>
            <a:r>
              <a:rPr lang="en-US" altLang="ko-KR" dirty="0" err="1">
                <a:latin typeface="Consolas" panose="020B0609020204030204" pitchFamily="49" charset="0"/>
              </a:rPr>
              <a:t>dest</a:t>
            </a:r>
            <a:r>
              <a:rPr lang="en-US" altLang="ko-KR" dirty="0">
                <a:latin typeface="Consolas" panose="020B0609020204030204" pitchFamily="49" charset="0"/>
              </a:rPr>
              <a:t>" ]; then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create_file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msg="$msg, 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fi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contents=$(ls -l "$</a:t>
            </a:r>
            <a:r>
              <a:rPr lang="en-US" altLang="ko-KR" dirty="0" err="1">
                <a:latin typeface="Consolas" panose="020B0609020204030204" pitchFamily="49" charset="0"/>
              </a:rPr>
              <a:t>dest</a:t>
            </a:r>
            <a:r>
              <a:rPr lang="en-US" altLang="ko-KR" dirty="0">
                <a:latin typeface="Consolas" panose="020B0609020204030204" pitchFamily="49" charset="0"/>
              </a:rPr>
              <a:t>" 2&gt;&amp;1 | python -c 'import </a:t>
            </a:r>
            <a:r>
              <a:rPr lang="en-US" altLang="ko-KR" dirty="0" err="1">
                <a:latin typeface="Consolas" panose="020B0609020204030204" pitchFamily="49" charset="0"/>
              </a:rPr>
              <a:t>json,sys</a:t>
            </a:r>
            <a:r>
              <a:rPr lang="en-US" altLang="ko-KR" dirty="0">
                <a:latin typeface="Consolas" panose="020B0609020204030204" pitchFamily="49" charset="0"/>
              </a:rPr>
              <a:t>; print </a:t>
            </a:r>
            <a:r>
              <a:rPr lang="en-US" altLang="ko-KR" dirty="0" err="1">
                <a:latin typeface="Consolas" panose="020B0609020204030204" pitchFamily="49" charset="0"/>
              </a:rPr>
              <a:t>json.dumps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sys.stdin.read</a:t>
            </a:r>
            <a:r>
              <a:rPr lang="en-US" altLang="ko-KR" dirty="0">
                <a:latin typeface="Consolas" panose="020B0609020204030204" pitchFamily="49" charset="0"/>
              </a:rPr>
              <a:t>())')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current=$(cat $</a:t>
            </a:r>
            <a:r>
              <a:rPr lang="en-US" altLang="ko-KR" dirty="0" err="1">
                <a:latin typeface="Consolas" panose="020B0609020204030204" pitchFamily="49" charset="0"/>
              </a:rPr>
              <a:t>dest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new=$(echo "$current" | tr '[:upper:]' '[:lower:]')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if [ "$current" = "$new" ]; then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changed="false"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msg="${msg}file not changed"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contents=$(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 "$current" | python -c 'import </a:t>
            </a:r>
            <a:r>
              <a:rPr lang="en-US" altLang="ko-KR" dirty="0" err="1">
                <a:latin typeface="Consolas" panose="020B0609020204030204" pitchFamily="49" charset="0"/>
              </a:rPr>
              <a:t>json,sys</a:t>
            </a:r>
            <a:r>
              <a:rPr lang="en-US" altLang="ko-KR" dirty="0">
                <a:latin typeface="Consolas" panose="020B0609020204030204" pitchFamily="49" charset="0"/>
              </a:rPr>
              <a:t>; print </a:t>
            </a:r>
            <a:r>
              <a:rPr lang="en-US" altLang="ko-KR" dirty="0" err="1">
                <a:latin typeface="Consolas" panose="020B0609020204030204" pitchFamily="49" charset="0"/>
              </a:rPr>
              <a:t>json.dumps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sys.stdin.read</a:t>
            </a:r>
            <a:r>
              <a:rPr lang="en-US" altLang="ko-KR" dirty="0">
                <a:latin typeface="Consolas" panose="020B0609020204030204" pitchFamily="49" charset="0"/>
              </a:rPr>
              <a:t>())')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echo "$new" &gt; $</a:t>
            </a:r>
            <a:r>
              <a:rPr lang="en-US" altLang="ko-KR" dirty="0" err="1">
                <a:latin typeface="Consolas" panose="020B0609020204030204" pitchFamily="49" charset="0"/>
              </a:rPr>
              <a:t>dest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changed="true"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msg="${msg}file converted to lower case"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contents=$(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 "$new" | python -c 'import </a:t>
            </a:r>
            <a:r>
              <a:rPr lang="en-US" altLang="ko-KR" dirty="0" err="1">
                <a:latin typeface="Consolas" panose="020B0609020204030204" pitchFamily="49" charset="0"/>
              </a:rPr>
              <a:t>json,sys</a:t>
            </a:r>
            <a:r>
              <a:rPr lang="en-US" altLang="ko-KR" dirty="0">
                <a:latin typeface="Consolas" panose="020B0609020204030204" pitchFamily="49" charset="0"/>
              </a:rPr>
              <a:t>; print </a:t>
            </a:r>
            <a:r>
              <a:rPr lang="en-US" altLang="ko-KR" dirty="0" err="1">
                <a:latin typeface="Consolas" panose="020B0609020204030204" pitchFamily="49" charset="0"/>
              </a:rPr>
              <a:t>json.dumps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sys.stdin.read</a:t>
            </a:r>
            <a:r>
              <a:rPr lang="en-US" altLang="ko-KR" dirty="0">
                <a:latin typeface="Consolas" panose="020B0609020204030204" pitchFamily="49" charset="0"/>
              </a:rPr>
              <a:t>())')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fi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출력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574932311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source $1</a:t>
            </a: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if [ -z "$</a:t>
            </a:r>
            <a:r>
              <a:rPr lang="en-US" altLang="ko-KR" dirty="0" err="1">
                <a:latin typeface="Consolas" panose="020B0609020204030204" pitchFamily="49" charset="0"/>
              </a:rPr>
              <a:t>dest</a:t>
            </a:r>
            <a:r>
              <a:rPr lang="en-US" altLang="ko-KR" dirty="0">
                <a:latin typeface="Consolas" panose="020B0609020204030204" pitchFamily="49" charset="0"/>
              </a:rPr>
              <a:t>" ]; then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 '{"failed": true, "msg": "missing required arguments: </a:t>
            </a:r>
            <a:r>
              <a:rPr lang="en-US" altLang="ko-KR" dirty="0" err="1">
                <a:latin typeface="Consolas" panose="020B0609020204030204" pitchFamily="49" charset="0"/>
              </a:rPr>
              <a:t>dest</a:t>
            </a:r>
            <a:r>
              <a:rPr lang="en-US" altLang="ko-KR" dirty="0">
                <a:latin typeface="Consolas" panose="020B0609020204030204" pitchFamily="49" charset="0"/>
              </a:rPr>
              <a:t>"}'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exit 1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if [ -z "$state" ]; then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 '{"failed": true, "msg": "missing required arguments: state"}'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exit 1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changed="false"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msg=""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contents=""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출력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673677252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case $state in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present)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create_file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;;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absent)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delete_file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;;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upper)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convert_to_upper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;;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lower)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convert_to_lower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;;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*)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 '{"failed": true, "msg": "invalid state: %s"}' "$state"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exit 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;;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esac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 '{"changed": %s, "msg": "%s", "contents": %s}' "$changed" "$msg" "$contents"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exit 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출력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966024078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>
                <a:latin typeface="Consolas" panose="020B0609020204030204" pitchFamily="49" charset="0"/>
              </a:rPr>
              <a:t>테스트 모듈에서 사용할 데이터를 임으로 작성한다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$ cat &lt;&lt;EOF&gt; test.txt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hello world tang and choi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EOF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모듈 테스트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385553457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>
                <a:latin typeface="Consolas" panose="020B0609020204030204" pitchFamily="49" charset="0"/>
              </a:rPr>
              <a:t>모듈 테스트 하기 위해서는 다음과 같은 명령어로 확인이 가능하다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$ ansible localhost, -m </a:t>
            </a:r>
            <a:r>
              <a:rPr lang="en-US" altLang="ko-KR" dirty="0" err="1">
                <a:latin typeface="Consolas" panose="020B0609020204030204" pitchFamily="49" charset="0"/>
              </a:rPr>
              <a:t>bashmod</a:t>
            </a:r>
            <a:r>
              <a:rPr lang="en-US" altLang="ko-KR" dirty="0">
                <a:latin typeface="Consolas" panose="020B0609020204030204" pitchFamily="49" charset="0"/>
              </a:rPr>
              <a:t> -a ‘dest=hello.txt state=upper’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모듈 테스트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466085436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>
                <a:latin typeface="Consolas" panose="020B0609020204030204" pitchFamily="49" charset="0"/>
              </a:rPr>
              <a:t>추가 기능인 제거를 실행한다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$ ansible localhost, -m </a:t>
            </a:r>
            <a:r>
              <a:rPr lang="en-US" altLang="ko-KR" dirty="0" err="1">
                <a:latin typeface="Consolas" panose="020B0609020204030204" pitchFamily="49" charset="0"/>
              </a:rPr>
              <a:t>bashmod</a:t>
            </a:r>
            <a:r>
              <a:rPr lang="en-US" altLang="ko-KR" dirty="0">
                <a:latin typeface="Consolas" panose="020B0609020204030204" pitchFamily="49" charset="0"/>
              </a:rPr>
              <a:t> -a ‘dest=hello.txt state=absent’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모듈 테스트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729926605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bash</a:t>
            </a:r>
            <a:r>
              <a:rPr lang="ko-KR" altLang="en-US" dirty="0">
                <a:latin typeface="Consolas" panose="020B0609020204030204" pitchFamily="49" charset="0"/>
              </a:rPr>
              <a:t>에서 테스트는 다음과 같이 한다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$ echo ‘dest=test.txt state=present’ &gt; </a:t>
            </a:r>
            <a:r>
              <a:rPr lang="en-US" altLang="ko-KR" dirty="0" err="1">
                <a:latin typeface="Consolas" panose="020B0609020204030204" pitchFamily="49" charset="0"/>
              </a:rPr>
              <a:t>args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$ bash </a:t>
            </a:r>
            <a:r>
              <a:rPr lang="en-US" altLang="ko-KR" dirty="0" err="1">
                <a:latin typeface="Consolas" panose="020B0609020204030204" pitchFamily="49" charset="0"/>
              </a:rPr>
              <a:t>bashmod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args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모듈 테스트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82905775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앤서블 모듈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>
                <a:latin typeface="Consolas" panose="020B0609020204030204" pitchFamily="49" charset="0"/>
              </a:rPr>
              <a:t>디버깅 하기 위해서는 </a:t>
            </a:r>
            <a:r>
              <a:rPr lang="en-US" altLang="ko-KR" dirty="0">
                <a:latin typeface="Consolas" panose="020B0609020204030204" pitchFamily="49" charset="0"/>
              </a:rPr>
              <a:t>bash</a:t>
            </a:r>
            <a:r>
              <a:rPr lang="ko-KR" altLang="en-US" dirty="0">
                <a:latin typeface="Consolas" panose="020B0609020204030204" pitchFamily="49" charset="0"/>
              </a:rPr>
              <a:t>의 </a:t>
            </a:r>
            <a:r>
              <a:rPr lang="en-US" altLang="ko-KR" dirty="0">
                <a:latin typeface="Consolas" panose="020B0609020204030204" pitchFamily="49" charset="0"/>
              </a:rPr>
              <a:t>-x</a:t>
            </a:r>
            <a:r>
              <a:rPr lang="ko-KR" altLang="en-US" dirty="0">
                <a:latin typeface="Consolas" panose="020B0609020204030204" pitchFamily="49" charset="0"/>
              </a:rPr>
              <a:t>옵션을 통해서 디버깅이 가능하다</a:t>
            </a:r>
            <a:r>
              <a:rPr lang="en-US" altLang="ko-KR" dirty="0">
                <a:latin typeface="Consolas" panose="020B0609020204030204" pitchFamily="49" charset="0"/>
              </a:rPr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$ echo ‘dest=test.txt state=present’ &gt; </a:t>
            </a:r>
            <a:r>
              <a:rPr lang="en-US" altLang="ko-KR" dirty="0" err="1">
                <a:latin typeface="Consolas" panose="020B0609020204030204" pitchFamily="49" charset="0"/>
              </a:rPr>
              <a:t>args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$ bash -x </a:t>
            </a:r>
            <a:r>
              <a:rPr lang="en-US" altLang="ko-KR" dirty="0" err="1">
                <a:latin typeface="Consolas" panose="020B0609020204030204" pitchFamily="49" charset="0"/>
              </a:rPr>
              <a:t>bashmod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args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모듈 테스트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291570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echo backslash\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&gt; hello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&gt; SKT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err="1"/>
              <a:t>backslashhelloSKT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6801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그러면 만약 </a:t>
            </a:r>
            <a:r>
              <a:rPr lang="ko-KR" altLang="en-US" sz="2800" b="1" err="1"/>
              <a:t>백슬래쉬</a:t>
            </a:r>
            <a:r>
              <a:rPr lang="en-US" altLang="ko-KR" sz="2800" b="1"/>
              <a:t>(\)</a:t>
            </a:r>
            <a:r>
              <a:rPr lang="ko-KR" altLang="en-US" sz="2800" b="1"/>
              <a:t>를 출력하는 방법</a:t>
            </a:r>
            <a:r>
              <a:rPr lang="en-US" altLang="ko-KR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35989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touch ‘report document’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touch ‘report&lt;SRV1&gt;.txt’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touch ‘report;Final.txt’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touch ‘$$$report.txt’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err="1"/>
              <a:t>싱글쿼터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98608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KSH</a:t>
            </a:r>
            <a:r>
              <a:rPr lang="ko-KR" altLang="en-US" dirty="0"/>
              <a:t>은 유닉스에서 많이 사용하는 쉘 중 하나</a:t>
            </a:r>
            <a:r>
              <a:rPr lang="en-US" altLang="ko-KR"/>
              <a:t>. </a:t>
            </a:r>
            <a:r>
              <a:rPr lang="ko-KR" altLang="en-US" dirty="0"/>
              <a:t>보통 다음과 </a:t>
            </a:r>
            <a:r>
              <a:rPr lang="ko-KR" altLang="en-US"/>
              <a:t>같은 </a:t>
            </a:r>
            <a:r>
              <a:rPr lang="ko-KR" altLang="en-US" dirty="0"/>
              <a:t>유닉스 시스템에서 많이 사용한다</a:t>
            </a:r>
            <a:r>
              <a:rPr lang="en-US" altLang="ko-KR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BSD</a:t>
            </a:r>
            <a:r>
              <a:rPr lang="ko-KR" altLang="en-US" dirty="0"/>
              <a:t>계열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Unix </a:t>
            </a:r>
            <a:r>
              <a:rPr lang="ko-KR" altLang="en-US" dirty="0"/>
              <a:t>계열</a:t>
            </a:r>
            <a:r>
              <a:rPr lang="en-US" altLang="ko-KR" dirty="0"/>
              <a:t>(HP</a:t>
            </a:r>
            <a:r>
              <a:rPr lang="en-US" altLang="ko-KR"/>
              <a:t>, </a:t>
            </a:r>
            <a:r>
              <a:rPr lang="en-US" altLang="ko-KR" dirty="0"/>
              <a:t>AIX</a:t>
            </a:r>
            <a:r>
              <a:rPr lang="en-US" altLang="ko-KR"/>
              <a:t>, </a:t>
            </a:r>
            <a:r>
              <a:rPr lang="en-US" altLang="ko-KR" dirty="0"/>
              <a:t>Solaris) 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775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KSH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39734678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echo ‘quotes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&gt; foo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&gt; bar’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quotes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foo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bar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505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err="1"/>
              <a:t>싱글쿼팅</a:t>
            </a:r>
            <a:r>
              <a:rPr lang="ko-KR" altLang="en-US" sz="2800" b="1"/>
              <a:t> </a:t>
            </a:r>
            <a:r>
              <a:rPr lang="ko-KR" altLang="en-US" sz="2800" b="1" err="1"/>
              <a:t>줄내림</a:t>
            </a:r>
            <a:r>
              <a:rPr lang="en-US" altLang="ko-KR" sz="2800" b="1"/>
              <a:t>(Single Quotes)</a:t>
            </a:r>
          </a:p>
        </p:txBody>
      </p:sp>
    </p:spTree>
    <p:extLst>
      <p:ext uri="{BB962C8B-B14F-4D97-AF65-F5344CB8AC3E}">
        <p14:creationId xmlns:p14="http://schemas.microsoft.com/office/powerpoint/2010/main" val="3194273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echo ‘it\’s today’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echo ‘</a:t>
            </a:r>
            <a:r>
              <a:rPr lang="en-US" altLang="ko-KR" err="1"/>
              <a:t>it’’s</a:t>
            </a:r>
            <a:r>
              <a:rPr lang="en-US" altLang="ko-KR"/>
              <a:t> today’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echo ‘it’\’’s today’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err="1"/>
              <a:t>어떤게</a:t>
            </a:r>
            <a:r>
              <a:rPr lang="ko-KR" altLang="en-US"/>
              <a:t> 출력이 될까요</a:t>
            </a:r>
            <a:r>
              <a:rPr lang="en-US" altLang="ko-KR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5623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그러면 어떻게 </a:t>
            </a:r>
            <a:r>
              <a:rPr lang="ko-KR" altLang="en-US" sz="2800" b="1" err="1"/>
              <a:t>싱글쿼티</a:t>
            </a:r>
            <a:r>
              <a:rPr lang="ko-KR" altLang="en-US" sz="2800" b="1"/>
              <a:t> 출력하지</a:t>
            </a:r>
            <a:r>
              <a:rPr lang="en-US" altLang="ko-KR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95762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echo “This is my shell: $SHELL”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echo ‘This is my shell: $SHELL’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echo “The variable: \$total”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echo “Back\\to\\back\\back\\slashes\\_world”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echo “hello $USER”’!!’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err="1"/>
              <a:t>더블쿼티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3250656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echo “backticks: \`\`\”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496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err="1"/>
              <a:t>백틱</a:t>
            </a:r>
            <a:r>
              <a:rPr lang="en-US" altLang="ko-KR" sz="2800" b="1"/>
              <a:t>(backticks)</a:t>
            </a:r>
          </a:p>
        </p:txBody>
      </p:sp>
    </p:spTree>
    <p:extLst>
      <p:ext uri="{BB962C8B-B14F-4D97-AF65-F5344CB8AC3E}">
        <p14:creationId xmlns:p14="http://schemas.microsoft.com/office/powerpoint/2010/main" val="3994964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echo Hello, \ “$USER”’! Hell to the ‘”$HOSTNAME”’!’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복합적 </a:t>
            </a:r>
            <a:r>
              <a:rPr lang="ko-KR" altLang="en-US" sz="2800" b="1" err="1"/>
              <a:t>쿼티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979099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간단하게</a:t>
            </a:r>
            <a:r>
              <a:rPr lang="en-US" altLang="ko-KR" dirty="0"/>
              <a:t>…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echo $?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true ; echo $?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false ; echo $?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1: False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0: 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595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Shell Exit Values</a:t>
            </a:r>
          </a:p>
        </p:txBody>
      </p:sp>
    </p:spTree>
    <p:extLst>
      <p:ext uri="{BB962C8B-B14F-4D97-AF65-F5344CB8AC3E}">
        <p14:creationId xmlns:p14="http://schemas.microsoft.com/office/powerpoint/2010/main" val="666082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명령어가 없는 경우</a:t>
            </a:r>
            <a:r>
              <a:rPr lang="en-US" altLang="ko-KR"/>
              <a:t>…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</a:t>
            </a:r>
            <a:r>
              <a:rPr lang="en-US" altLang="ko-KR" err="1"/>
              <a:t>thereisnocommand</a:t>
            </a:r>
            <a:r>
              <a:rPr lang="en-US" altLang="ko-KR"/>
              <a:t> ; echo $?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127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595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Shell Exit Values</a:t>
            </a:r>
          </a:p>
        </p:txBody>
      </p:sp>
    </p:spTree>
    <p:extLst>
      <p:ext uri="{BB962C8B-B14F-4D97-AF65-F5344CB8AC3E}">
        <p14:creationId xmlns:p14="http://schemas.microsoft.com/office/powerpoint/2010/main" val="1485691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</a:t>
            </a:r>
            <a:r>
              <a:rPr lang="ko-KR" altLang="en-US" dirty="0"/>
              <a:t> 명령어 구조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여러 명령어를 수행하는 방법은 두 가지가 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cd ; rm -r /</a:t>
            </a:r>
            <a:r>
              <a:rPr lang="en-US" altLang="ko-KR" dirty="0" err="1"/>
              <a:t>testdir</a:t>
            </a:r>
            <a:r>
              <a:rPr lang="en-US" altLang="ko-KR" dirty="0"/>
              <a:t> ; ls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cd / &amp;&amp; rm -r /</a:t>
            </a:r>
            <a:r>
              <a:rPr lang="en-US" altLang="ko-KR" dirty="0" err="1"/>
              <a:t>testdir</a:t>
            </a:r>
            <a:r>
              <a:rPr lang="en-US" altLang="ko-KR" dirty="0"/>
              <a:t> ; ls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첫 번째 방법은 오류가 발생하여도 계속 연속적으로 명령어가 실행이 되며</a:t>
            </a:r>
            <a:r>
              <a:rPr lang="en-US" altLang="ko-KR" dirty="0"/>
              <a:t>, </a:t>
            </a:r>
            <a:r>
              <a:rPr lang="ko-KR" altLang="en-US" dirty="0"/>
              <a:t>두 번째 방법은 명령어 수행 도중에 문제가 발생하면 중지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4902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명령어 연속 실행 시 오류 중지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36509096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명령어 수행 시 포그라운드</a:t>
            </a:r>
            <a:r>
              <a:rPr lang="en-US" altLang="ko-KR"/>
              <a:t>/</a:t>
            </a:r>
            <a:r>
              <a:rPr lang="ko-KR" altLang="en-US"/>
              <a:t>백그라운드 실행은 다음과 같은 명령어로 실행이 가능하다</a:t>
            </a:r>
            <a:r>
              <a:rPr lang="en-US" altLang="ko-KR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sleep 10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sleep 10 &amp;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3929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포그라운드</a:t>
            </a:r>
            <a:r>
              <a:rPr lang="en-US" altLang="ko-KR" sz="2800" b="1"/>
              <a:t>/</a:t>
            </a:r>
            <a:r>
              <a:rPr lang="ko-KR" altLang="en-US" sz="2800" b="1"/>
              <a:t>백그라운드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3212637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백 그라운드로 실행이 된 명령어를 확인 하려면 아래와 같은 명령어로 확인이 가능하다</a:t>
            </a:r>
            <a:r>
              <a:rPr lang="en-US" altLang="ko-KR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</a:t>
            </a:r>
            <a:r>
              <a:rPr lang="en-US" altLang="ko-KR" dirty="0" err="1"/>
              <a:t>bg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3929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포그라운드</a:t>
            </a:r>
            <a:r>
              <a:rPr lang="en-US" altLang="ko-KR" sz="2800" b="1"/>
              <a:t>/</a:t>
            </a:r>
            <a:r>
              <a:rPr lang="ko-KR" altLang="en-US" sz="2800" b="1"/>
              <a:t>백그라운드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75776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ksh</a:t>
            </a:r>
            <a:r>
              <a:rPr lang="ko-KR" altLang="en-US" dirty="0"/>
              <a:t>와 </a:t>
            </a:r>
            <a:r>
              <a:rPr lang="en-US" altLang="ko-KR" dirty="0"/>
              <a:t>bash</a:t>
            </a:r>
            <a:r>
              <a:rPr lang="ko-KR" altLang="en-US" dirty="0"/>
              <a:t>의 큰 차이점은 실제로는 거의 없다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en-US" b="1" i="0" u="none" strike="noStrike" dirty="0">
                <a:solidFill>
                  <a:srgbClr val="B12FED"/>
                </a:solidFill>
                <a:effectLst/>
                <a:hlinkClick r:id="rId2"/>
              </a:rPr>
              <a:t>Conflicts between ISO/IEC 9945 (POSIX) and the Linux Standard Base</a:t>
            </a:r>
            <a:r>
              <a:rPr lang="ko-KR" altLang="en-US" dirty="0"/>
              <a:t>의 내용에 충돌이 되기 때문에 서로 호환이 되지 않는 부분이 있다</a:t>
            </a:r>
            <a:r>
              <a:rPr lang="en-US" altLang="ko-KR" dirty="0"/>
              <a:t>. </a:t>
            </a:r>
            <a:r>
              <a:rPr lang="ko-KR" altLang="en-US" dirty="0"/>
              <a:t>예를 들어서 </a:t>
            </a:r>
            <a:r>
              <a:rPr lang="en-US" altLang="ko-KR" dirty="0"/>
              <a:t>LSB</a:t>
            </a:r>
            <a:r>
              <a:rPr lang="ko-KR" altLang="en-US" dirty="0"/>
              <a:t>에서는 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/xpg4/bin</a:t>
            </a:r>
            <a:r>
              <a:rPr lang="ko-KR" altLang="en-US" dirty="0"/>
              <a:t>를 사용하지 않으며 또한 </a:t>
            </a:r>
            <a:r>
              <a:rPr lang="ko-KR" altLang="en-US" dirty="0" err="1"/>
              <a:t>솔라리스도</a:t>
            </a:r>
            <a:r>
              <a:rPr lang="ko-KR" altLang="en-US" dirty="0"/>
              <a:t> 이러한 </a:t>
            </a:r>
            <a:r>
              <a:rPr lang="en-US" altLang="ko-KR" dirty="0"/>
              <a:t>POSIX</a:t>
            </a:r>
            <a:r>
              <a:rPr lang="ko-KR" altLang="en-US" dirty="0"/>
              <a:t>규격을 따르지 않는다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dirty="0"/>
              <a:t>리눅스 및 </a:t>
            </a:r>
            <a:r>
              <a:rPr lang="ko-KR" altLang="en-US" dirty="0" err="1"/>
              <a:t>솔라리스는</a:t>
            </a:r>
            <a:r>
              <a:rPr lang="ko-KR" altLang="en-US" dirty="0"/>
              <a:t> </a:t>
            </a:r>
            <a:r>
              <a:rPr lang="en-US" altLang="ko-KR" dirty="0"/>
              <a:t>2004</a:t>
            </a:r>
            <a:r>
              <a:rPr lang="ko-KR" altLang="en-US" dirty="0"/>
              <a:t>년도 기준으로 표준 사양을 변경하였다</a:t>
            </a:r>
            <a:r>
              <a:rPr lang="en-US" altLang="ko-KR" dirty="0"/>
              <a:t>. </a:t>
            </a:r>
            <a:r>
              <a:rPr lang="ko-KR" altLang="en-US" dirty="0"/>
              <a:t>이를 통해서 리눅스 및 솔라리스 같은 유닉스와 스크립트 격차를 많이 줄었다</a:t>
            </a:r>
            <a:r>
              <a:rPr lang="en-US" altLang="ko-KR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3187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KSH</a:t>
            </a:r>
            <a:r>
              <a:rPr lang="ko-KR" altLang="en-US" sz="2800" b="1" dirty="0"/>
              <a:t>와</a:t>
            </a:r>
            <a:r>
              <a:rPr lang="en-US" altLang="ko-KR" sz="2800" b="1" dirty="0"/>
              <a:t> BASH </a:t>
            </a:r>
            <a:r>
              <a:rPr lang="ko-KR" altLang="en-US" sz="2800" b="1" dirty="0"/>
              <a:t>차이점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6250161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716C6-27D2-4258-9D97-42FEB7F0D74F}"/>
              </a:ext>
            </a:extLst>
          </p:cNvPr>
          <p:cNvSpPr txBox="1"/>
          <p:nvPr/>
        </p:nvSpPr>
        <p:spPr>
          <a:xfrm>
            <a:off x="3048681" y="3244334"/>
            <a:ext cx="60946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/>
              <a:t>기본 명령어</a:t>
            </a:r>
          </a:p>
        </p:txBody>
      </p:sp>
    </p:spTree>
    <p:extLst>
      <p:ext uri="{BB962C8B-B14F-4D97-AF65-F5344CB8AC3E}">
        <p14:creationId xmlns:p14="http://schemas.microsoft.com/office/powerpoint/2010/main" val="23305457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쉘에서 기본적으로 제공하는 내부 명령어</a:t>
            </a:r>
            <a:r>
              <a:rPr lang="en-US" altLang="ko-KR" dirty="0"/>
              <a:t>(internal command)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  <a:r>
              <a:rPr lang="ko-KR" altLang="en-US" dirty="0"/>
              <a:t>이 명령어를 통해서 좀 더 편하게 쉘 환경을 꾸밀 수 있다</a:t>
            </a:r>
            <a:r>
              <a:rPr lang="en-US" altLang="ko-KR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848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bash</a:t>
            </a:r>
            <a:r>
              <a:rPr lang="ko-KR" altLang="en-US" sz="2800" b="1" dirty="0"/>
              <a:t> 기본 명령어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0573443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내부 명령어는 외부에 별도의 명령어 없이 실행이 가능한 내장형 명령어</a:t>
            </a:r>
            <a:r>
              <a:rPr lang="en-US" altLang="ko-KR" dirty="0"/>
              <a:t>. </a:t>
            </a:r>
            <a:r>
              <a:rPr lang="ko-KR" altLang="en-US" dirty="0"/>
              <a:t>대표적인 명령어는 다음과 같다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echo, type, source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빌트인 명령어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6820963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런타임 명령어</a:t>
            </a:r>
            <a:r>
              <a:rPr lang="en-US" altLang="ko-KR" dirty="0"/>
              <a:t>(runtime)</a:t>
            </a:r>
            <a:r>
              <a:rPr lang="ko-KR" altLang="en-US" dirty="0"/>
              <a:t>는 기본적으로 쉘 스크립트</a:t>
            </a:r>
            <a:r>
              <a:rPr lang="en-US" altLang="ko-KR" dirty="0"/>
              <a:t>(bash)</a:t>
            </a:r>
            <a:r>
              <a:rPr lang="ko-KR" altLang="en-US" dirty="0"/>
              <a:t>명령어 기반으로 구성이 되어 있다</a:t>
            </a:r>
            <a:r>
              <a:rPr lang="en-US" altLang="ko-KR" dirty="0"/>
              <a:t>. </a:t>
            </a:r>
            <a:r>
              <a:rPr lang="ko-KR" altLang="en-US" dirty="0"/>
              <a:t>이러한 도구들은 보통 </a:t>
            </a:r>
            <a:r>
              <a:rPr lang="en-US" altLang="ko-KR" dirty="0"/>
              <a:t>function(), alias</a:t>
            </a:r>
            <a:r>
              <a:rPr lang="ko-KR" altLang="en-US" dirty="0"/>
              <a:t>로 구성이 되어 있으며</a:t>
            </a:r>
            <a:r>
              <a:rPr lang="en-US" altLang="ko-KR" dirty="0"/>
              <a:t>, </a:t>
            </a:r>
            <a:r>
              <a:rPr lang="ko-KR" altLang="en-US" dirty="0"/>
              <a:t>자체적으로 실행은 불가능하며</a:t>
            </a:r>
            <a:r>
              <a:rPr lang="en-US" altLang="ko-KR" dirty="0"/>
              <a:t>, </a:t>
            </a:r>
            <a:r>
              <a:rPr lang="ko-KR" altLang="en-US" dirty="0"/>
              <a:t>쉘을 통해서 실행이 가능하다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런타임 명령어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8719935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시스템 명령어는 파일 시스템에 독립적으로 구성이 되어 있는 프로그램이다</a:t>
            </a:r>
            <a:r>
              <a:rPr lang="en-US" altLang="ko-KR" dirty="0"/>
              <a:t>. </a:t>
            </a:r>
            <a:r>
              <a:rPr lang="ko-KR" altLang="en-US" dirty="0"/>
              <a:t>이러면 명령어는 어떠한 패키지가 설치가 되어 있느냐에 따라서 다르다</a:t>
            </a:r>
            <a:r>
              <a:rPr lang="en-US" altLang="ko-KR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대표적인 명령어는 다음과 같다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grep, ping, rm, ls, </a:t>
            </a:r>
            <a:r>
              <a:rPr lang="en-US" altLang="ko-KR" dirty="0" err="1"/>
              <a:t>nmcli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시스템 명령어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957122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type: </a:t>
            </a:r>
            <a:r>
              <a:rPr lang="ko-KR" altLang="en-US" dirty="0"/>
              <a:t>명령어 형식 확인</a:t>
            </a:r>
            <a:r>
              <a:rPr lang="en-US" altLang="ko-KR" dirty="0"/>
              <a:t>. </a:t>
            </a:r>
            <a:r>
              <a:rPr lang="ko-KR" altLang="en-US" dirty="0"/>
              <a:t>쉘에 </a:t>
            </a:r>
            <a:r>
              <a:rPr lang="en-US" altLang="ko-KR" dirty="0"/>
              <a:t>alias</a:t>
            </a:r>
            <a:r>
              <a:rPr lang="ko-KR" altLang="en-US" dirty="0"/>
              <a:t>로 구성이 되어 있는 경우 </a:t>
            </a:r>
            <a:r>
              <a:rPr lang="en-US" altLang="ko-KR" dirty="0"/>
              <a:t>alias</a:t>
            </a:r>
            <a:r>
              <a:rPr lang="ko-KR" altLang="en-US" dirty="0"/>
              <a:t>를 출력한다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echo: </a:t>
            </a:r>
            <a:r>
              <a:rPr lang="ko-KR" altLang="en-US" dirty="0"/>
              <a:t>문자열 출력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: echo</a:t>
            </a:r>
            <a:r>
              <a:rPr lang="ko-KR" altLang="en-US" dirty="0"/>
              <a:t>와 비슷하지만 </a:t>
            </a:r>
            <a:r>
              <a:rPr lang="ko-KR" altLang="en-US" dirty="0" err="1"/>
              <a:t>포멧팅</a:t>
            </a:r>
            <a:r>
              <a:rPr lang="ko-KR" altLang="en-US" dirty="0"/>
              <a:t> 형식으로 출력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pwd</a:t>
            </a:r>
            <a:r>
              <a:rPr lang="en-US" altLang="ko-KR" dirty="0"/>
              <a:t>: </a:t>
            </a:r>
            <a:r>
              <a:rPr lang="ko-KR" altLang="en-US" dirty="0"/>
              <a:t>쉘의 현재 위치 출력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cd: </a:t>
            </a:r>
            <a:r>
              <a:rPr lang="ko-KR" altLang="en-US" dirty="0"/>
              <a:t>쉘 위치 변경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set: </a:t>
            </a:r>
            <a:r>
              <a:rPr lang="ko-KR" altLang="en-US" dirty="0"/>
              <a:t>현재 쉘에 설정된 값을 출력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decleare</a:t>
            </a:r>
            <a:r>
              <a:rPr lang="en-US" altLang="ko-KR" dirty="0"/>
              <a:t>: </a:t>
            </a:r>
            <a:r>
              <a:rPr lang="ko-KR" altLang="en-US" dirty="0"/>
              <a:t>변수나 함수</a:t>
            </a:r>
            <a:r>
              <a:rPr lang="en-US" altLang="ko-KR" dirty="0"/>
              <a:t>(function)</a:t>
            </a:r>
            <a:r>
              <a:rPr lang="ko-KR" altLang="en-US" dirty="0"/>
              <a:t>를 관리하는 명령어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test, [ , [[: </a:t>
            </a:r>
            <a:r>
              <a:rPr lang="ko-KR" altLang="en-US" dirty="0" err="1"/>
              <a:t>정규식</a:t>
            </a:r>
            <a:r>
              <a:rPr lang="ko-KR" altLang="en-US" dirty="0"/>
              <a:t> 구성</a:t>
            </a:r>
            <a:r>
              <a:rPr lang="en-US" altLang="ko-KR" dirty="0"/>
              <a:t>, </a:t>
            </a:r>
            <a:r>
              <a:rPr lang="ko-KR" altLang="en-US" dirty="0"/>
              <a:t>대괄호로 구성이 된다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대표 명령어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4047316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ls: </a:t>
            </a:r>
            <a:r>
              <a:rPr lang="ko-KR" altLang="en-US" dirty="0"/>
              <a:t>디렉터리 및 파일 출력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mv: </a:t>
            </a:r>
            <a:r>
              <a:rPr lang="ko-KR" altLang="en-US" dirty="0"/>
              <a:t>파일 이동 및 이름 변경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cp: </a:t>
            </a:r>
            <a:r>
              <a:rPr lang="ko-KR" altLang="en-US" dirty="0"/>
              <a:t>파일 복사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rm: </a:t>
            </a:r>
            <a:r>
              <a:rPr lang="ko-KR" altLang="en-US" dirty="0"/>
              <a:t>파일 및 디렉터리 제거</a:t>
            </a:r>
            <a:r>
              <a:rPr lang="en-US" altLang="ko-KR" dirty="0"/>
              <a:t>, </a:t>
            </a:r>
            <a:r>
              <a:rPr lang="ko-KR" altLang="en-US" dirty="0"/>
              <a:t>다른 명령어로 </a:t>
            </a:r>
            <a:r>
              <a:rPr lang="en-US" altLang="ko-KR" dirty="0" err="1"/>
              <a:t>rmdir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grep: </a:t>
            </a:r>
            <a:r>
              <a:rPr lang="ko-KR" altLang="en-US" dirty="0"/>
              <a:t>문자열 검색하는 </a:t>
            </a:r>
            <a:r>
              <a:rPr lang="ko-KR" altLang="en-US" dirty="0" err="1"/>
              <a:t>정규식</a:t>
            </a:r>
            <a:r>
              <a:rPr lang="ko-KR" altLang="en-US" dirty="0"/>
              <a:t> 도구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cut: </a:t>
            </a:r>
            <a:r>
              <a:rPr lang="ko-KR" altLang="en-US" dirty="0"/>
              <a:t>행 단위로 자르는 명령어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wc</a:t>
            </a:r>
            <a:r>
              <a:rPr lang="en-US" altLang="ko-KR" dirty="0"/>
              <a:t>: </a:t>
            </a:r>
            <a:r>
              <a:rPr lang="ko-KR" altLang="en-US" dirty="0"/>
              <a:t>줄 및 문자열 </a:t>
            </a:r>
            <a:r>
              <a:rPr lang="ko-KR" altLang="en-US" dirty="0" err="1"/>
              <a:t>카운팅</a:t>
            </a:r>
            <a:r>
              <a:rPr lang="ko-KR" altLang="en-US" dirty="0"/>
              <a:t> 도구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find: </a:t>
            </a:r>
            <a:r>
              <a:rPr lang="ko-KR" altLang="en-US" dirty="0"/>
              <a:t>파일이나 혹은 디렉터리를 특정 조건으로 찾는 도구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sort, </a:t>
            </a:r>
            <a:r>
              <a:rPr lang="en-US" altLang="ko-KR" dirty="0" err="1"/>
              <a:t>uniq</a:t>
            </a:r>
            <a:r>
              <a:rPr lang="en-US" altLang="ko-KR" dirty="0"/>
              <a:t>: </a:t>
            </a:r>
            <a:r>
              <a:rPr lang="ko-KR" altLang="en-US" dirty="0"/>
              <a:t>정렬 및 중복제거 하는 도구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대표 명령어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9786788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bash</a:t>
            </a:r>
            <a:r>
              <a:rPr lang="ko-KR" altLang="en-US" dirty="0"/>
              <a:t>에서 명령어 사용 방법이 궁금한 경우 아래와 같이 사용이 가능하다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bash$ help type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type</a:t>
            </a:r>
            <a:r>
              <a:rPr lang="ko-KR" altLang="en-US" dirty="0"/>
              <a:t>명령어를 사용하면 다음과 같이 출력한다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bash $ type cp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cp is /</a:t>
            </a:r>
            <a:r>
              <a:rPr lang="en-US" altLang="ko-KR" dirty="0" err="1"/>
              <a:t>usr</a:t>
            </a:r>
            <a:r>
              <a:rPr lang="en-US" altLang="ko-KR" dirty="0"/>
              <a:t>/bin/cp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bash $ type ls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ls is aliased to `ls --color=auto'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bash $ help cp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sh</a:t>
            </a:r>
            <a:r>
              <a:rPr lang="en-US" altLang="ko-KR" dirty="0"/>
              <a:t>: help: no help topics match `cp'.  Try `help </a:t>
            </a:r>
            <a:r>
              <a:rPr lang="en-US" altLang="ko-KR" dirty="0" err="1"/>
              <a:t>help</a:t>
            </a:r>
            <a:r>
              <a:rPr lang="en-US" altLang="ko-KR" dirty="0"/>
              <a:t>' or `man -k cp' or `info cp'.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type for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for is a shell 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853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37493814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function()</a:t>
            </a:r>
            <a:r>
              <a:rPr lang="ko-KR" altLang="en-US" dirty="0"/>
              <a:t>를 </a:t>
            </a:r>
            <a:r>
              <a:rPr lang="en-US" altLang="ko-KR" dirty="0"/>
              <a:t>type</a:t>
            </a:r>
            <a:r>
              <a:rPr lang="ko-KR" altLang="en-US" dirty="0"/>
              <a:t>으로 확인하기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bash</a:t>
            </a:r>
            <a:r>
              <a:rPr lang="ko-KR" altLang="en-US" dirty="0"/>
              <a:t> </a:t>
            </a:r>
            <a:r>
              <a:rPr lang="en-US" altLang="ko-KR" dirty="0"/>
              <a:t>$</a:t>
            </a:r>
            <a:r>
              <a:rPr lang="ko-KR" altLang="en-US" dirty="0"/>
              <a:t> </a:t>
            </a:r>
            <a:r>
              <a:rPr lang="en-US" altLang="ko-KR" dirty="0" err="1"/>
              <a:t>myfunc</a:t>
            </a:r>
            <a:r>
              <a:rPr lang="en-US" altLang="ko-KR" dirty="0"/>
              <a:t>() { : ;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bash $ type </a:t>
            </a:r>
            <a:r>
              <a:rPr lang="en-US" altLang="ko-KR" dirty="0" err="1"/>
              <a:t>myfunc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myfunc</a:t>
            </a:r>
            <a:r>
              <a:rPr lang="en-US" altLang="ko-KR" dirty="0"/>
              <a:t> is a function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myfunc</a:t>
            </a:r>
            <a:r>
              <a:rPr lang="en-US" altLang="ko-KR" dirty="0"/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{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bash $ alias </a:t>
            </a:r>
            <a:r>
              <a:rPr lang="en-US" altLang="ko-KR" dirty="0" err="1"/>
              <a:t>myalias</a:t>
            </a:r>
            <a:r>
              <a:rPr lang="en-US" altLang="ko-KR" dirty="0"/>
              <a:t>=: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bash $ type </a:t>
            </a:r>
            <a:r>
              <a:rPr lang="en-US" altLang="ko-KR" dirty="0" err="1"/>
              <a:t>myalias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myalias</a:t>
            </a:r>
            <a:r>
              <a:rPr lang="en-US" altLang="ko-KR" dirty="0"/>
              <a:t> is aliased to `:’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853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19859874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bash $ type -a true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true is a shell </a:t>
            </a:r>
            <a:r>
              <a:rPr lang="en-US" altLang="ko-KR" dirty="0" err="1"/>
              <a:t>builtin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true is /bin/true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853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247346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POSIX</a:t>
            </a:r>
            <a:r>
              <a:rPr lang="ko-KR" altLang="en-US" dirty="0"/>
              <a:t>에서 명시한 </a:t>
            </a:r>
            <a:r>
              <a:rPr lang="en-US" altLang="ko-KR" dirty="0"/>
              <a:t>echo</a:t>
            </a:r>
            <a:r>
              <a:rPr lang="ko-KR" altLang="en-US" dirty="0"/>
              <a:t>명령어는 불행하기도</a:t>
            </a:r>
            <a:r>
              <a:rPr lang="en-US" altLang="ko-KR" dirty="0"/>
              <a:t>UNIX System V, BSD  </a:t>
            </a:r>
            <a:r>
              <a:rPr lang="ko-KR" altLang="en-US" dirty="0"/>
              <a:t>그리고 </a:t>
            </a:r>
            <a:r>
              <a:rPr lang="en-US" altLang="ko-KR" dirty="0"/>
              <a:t>GNU</a:t>
            </a:r>
            <a:r>
              <a:rPr lang="ko-KR" altLang="en-US" dirty="0"/>
              <a:t>기반에 따라서 각기 다르게 동작한다</a:t>
            </a:r>
            <a:r>
              <a:rPr lang="en-US" altLang="ko-KR" dirty="0"/>
              <a:t>. </a:t>
            </a:r>
            <a:r>
              <a:rPr lang="ko-KR" altLang="en-US" dirty="0"/>
              <a:t>예를 들어서 </a:t>
            </a:r>
            <a:r>
              <a:rPr lang="en-US" altLang="ko-KR" dirty="0"/>
              <a:t>GNU echo</a:t>
            </a:r>
            <a:r>
              <a:rPr lang="ko-KR" altLang="en-US" dirty="0"/>
              <a:t> 표준은 </a:t>
            </a:r>
            <a:r>
              <a:rPr lang="en-US" altLang="ko-KR" dirty="0"/>
              <a:t>UNIX System V </a:t>
            </a:r>
            <a:r>
              <a:rPr lang="ko-KR" altLang="en-US" dirty="0"/>
              <a:t>혹은 </a:t>
            </a:r>
            <a:r>
              <a:rPr lang="en-US" altLang="ko-KR" dirty="0"/>
              <a:t>BSD</a:t>
            </a:r>
            <a:r>
              <a:rPr lang="ko-KR" altLang="en-US" dirty="0"/>
              <a:t>와 다르게 동작한다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그러한 이유로</a:t>
            </a:r>
            <a:r>
              <a:rPr lang="en-US" altLang="ko-KR" dirty="0"/>
              <a:t>, echo</a:t>
            </a:r>
            <a:r>
              <a:rPr lang="ko-KR" altLang="en-US" dirty="0"/>
              <a:t>명령어 대신 </a:t>
            </a:r>
            <a:r>
              <a:rPr lang="en-US" altLang="ko-KR" dirty="0" err="1"/>
              <a:t>printf</a:t>
            </a:r>
            <a:r>
              <a:rPr lang="ko-KR" altLang="en-US" dirty="0"/>
              <a:t>명령어 사용하는 것을 권장한다</a:t>
            </a:r>
            <a:r>
              <a:rPr lang="en-US" altLang="ko-KR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3187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KSH</a:t>
            </a:r>
            <a:r>
              <a:rPr lang="ko-KR" altLang="en-US" sz="2800" b="1" dirty="0"/>
              <a:t>와</a:t>
            </a:r>
            <a:r>
              <a:rPr lang="en-US" altLang="ko-KR" sz="2800" b="1" dirty="0"/>
              <a:t> BASH </a:t>
            </a:r>
            <a:r>
              <a:rPr lang="ko-KR" altLang="en-US" sz="2800" b="1" dirty="0"/>
              <a:t>차이점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8194401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bash $ echo hello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hello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bash $ echo ‘Hello, ‘”$USER”\!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Hello, </a:t>
            </a:r>
            <a:r>
              <a:rPr lang="en-US" altLang="ko-KR" dirty="0" err="1"/>
              <a:t>bashuser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901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echo</a:t>
            </a:r>
          </a:p>
        </p:txBody>
      </p:sp>
    </p:spTree>
    <p:extLst>
      <p:ext uri="{BB962C8B-B14F-4D97-AF65-F5344CB8AC3E}">
        <p14:creationId xmlns:p14="http://schemas.microsoft.com/office/powerpoint/2010/main" val="10624331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bash $ </a:t>
            </a:r>
            <a:r>
              <a:rPr lang="en-US" altLang="ko-KR" dirty="0" err="1"/>
              <a:t>printf</a:t>
            </a:r>
            <a:r>
              <a:rPr lang="en-US" altLang="ko-KR" dirty="0"/>
              <a:t> ‘%s\n’ ‘Hello!’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Hello!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이 명령어는 </a:t>
            </a:r>
            <a:r>
              <a:rPr lang="en-US" altLang="ko-KR" dirty="0"/>
              <a:t>C</a:t>
            </a:r>
            <a:r>
              <a:rPr lang="ko-KR" altLang="en-US" dirty="0"/>
              <a:t>의 </a:t>
            </a:r>
            <a:r>
              <a:rPr lang="en-US" altLang="ko-KR" dirty="0" err="1"/>
              <a:t>printf</a:t>
            </a:r>
            <a:r>
              <a:rPr lang="ko-KR" altLang="en-US" dirty="0"/>
              <a:t>와 흡사한 </a:t>
            </a:r>
            <a:r>
              <a:rPr lang="ko-KR" altLang="en-US" dirty="0" err="1"/>
              <a:t>포멧팅</a:t>
            </a:r>
            <a:r>
              <a:rPr lang="ko-KR" altLang="en-US" dirty="0"/>
              <a:t> 구조를 가지고 있다</a:t>
            </a:r>
            <a:r>
              <a:rPr lang="en-US" altLang="ko-KR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1021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printf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8336726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bash $ </a:t>
            </a:r>
            <a:r>
              <a:rPr lang="en-US" altLang="ko-KR" dirty="0" err="1"/>
              <a:t>printf</a:t>
            </a:r>
            <a:r>
              <a:rPr lang="en-US" altLang="ko-KR" dirty="0"/>
              <a:t> ‘%s\n’ -n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bash $ string=-n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bash $ </a:t>
            </a:r>
            <a:r>
              <a:rPr lang="en-US" altLang="ko-KR" dirty="0" err="1"/>
              <a:t>printf</a:t>
            </a:r>
            <a:r>
              <a:rPr lang="en-US" altLang="ko-KR" dirty="0"/>
              <a:t> ‘%s\n’ “$string”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-n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1021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printf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2408452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printf</a:t>
            </a:r>
            <a:r>
              <a:rPr lang="en-US" altLang="ko-KR" dirty="0"/>
              <a:t> ‘%s\n’ foo bar </a:t>
            </a:r>
            <a:r>
              <a:rPr lang="en-US" altLang="ko-KR" dirty="0" err="1"/>
              <a:t>baz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foo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bar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baz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1021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printf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9728744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현재 작업하는 위치를 확인 시 사용하는 명령어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</a:t>
            </a:r>
            <a:r>
              <a:rPr lang="en-US" altLang="ko-KR" dirty="0" err="1"/>
              <a:t>pwd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/home/bash/working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ls secret/report.txt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ls report_review.txt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ls nonexistent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832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pwd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41818007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경로 관련된 </a:t>
            </a:r>
            <a:r>
              <a:rPr lang="en-US" altLang="ko-KR" dirty="0"/>
              <a:t>~(</a:t>
            </a:r>
            <a:r>
              <a:rPr lang="ko-KR" altLang="en-US" dirty="0" err="1"/>
              <a:t>틸드</a:t>
            </a:r>
            <a:r>
              <a:rPr lang="en-US" altLang="ko-KR" dirty="0"/>
              <a:t>, </a:t>
            </a:r>
            <a:r>
              <a:rPr lang="en-US" altLang="ko-KR" dirty="0" err="1"/>
              <a:t>tild</a:t>
            </a:r>
            <a:r>
              <a:rPr lang="en-US" altLang="ko-KR" dirty="0"/>
              <a:t>)</a:t>
            </a:r>
            <a:r>
              <a:rPr lang="ko-KR" altLang="en-US" dirty="0"/>
              <a:t>특수 문자</a:t>
            </a:r>
            <a:r>
              <a:rPr lang="en-US" altLang="ko-KR" dirty="0"/>
              <a:t>. </a:t>
            </a:r>
            <a:r>
              <a:rPr lang="ko-KR" altLang="en-US" dirty="0"/>
              <a:t>이 문자를 통해서 홈 디렉터리로 이동이 가능하다</a:t>
            </a:r>
            <a:r>
              <a:rPr lang="en-US" altLang="ko-KR" dirty="0"/>
              <a:t>. </a:t>
            </a:r>
            <a:r>
              <a:rPr lang="ko-KR" altLang="en-US" dirty="0" err="1"/>
              <a:t>틸드</a:t>
            </a:r>
            <a:r>
              <a:rPr lang="ko-KR" altLang="en-US" dirty="0"/>
              <a:t> </a:t>
            </a:r>
            <a:r>
              <a:rPr lang="en-US" altLang="ko-KR" dirty="0"/>
              <a:t>path</a:t>
            </a:r>
            <a:r>
              <a:rPr lang="ko-KR" altLang="en-US" dirty="0"/>
              <a:t>이외 다른 특수 문자 </a:t>
            </a:r>
            <a:r>
              <a:rPr lang="en-US" altLang="ko-KR" dirty="0"/>
              <a:t>‘.’, ‘..’</a:t>
            </a:r>
            <a:r>
              <a:rPr lang="ko-KR" altLang="en-US" dirty="0"/>
              <a:t>등 있지만</a:t>
            </a:r>
            <a:r>
              <a:rPr lang="en-US" altLang="ko-KR" dirty="0"/>
              <a:t>, </a:t>
            </a:r>
            <a:r>
              <a:rPr lang="ko-KR" altLang="en-US" dirty="0"/>
              <a:t>여기에서는 </a:t>
            </a:r>
            <a:r>
              <a:rPr lang="en-US" altLang="ko-KR" dirty="0"/>
              <a:t>~</a:t>
            </a:r>
            <a:r>
              <a:rPr lang="ko-KR" altLang="en-US" dirty="0"/>
              <a:t>만 다룬다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echo ~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echo ~/secret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# echo ~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# echo ~root/.</a:t>
            </a:r>
            <a:r>
              <a:rPr lang="en-US" altLang="ko-KR" dirty="0" err="1"/>
              <a:t>ssh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10021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tildes</a:t>
            </a:r>
          </a:p>
          <a:p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40401732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만약 존재하지 않는 경우 그냥 문자열로 출력이 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echo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en-US" altLang="ko-KR" dirty="0" err="1"/>
              <a:t>nouser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~</a:t>
            </a:r>
            <a:r>
              <a:rPr lang="en-US" altLang="ko-KR" dirty="0" err="1"/>
              <a:t>nouser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tildes</a:t>
            </a:r>
          </a:p>
        </p:txBody>
      </p:sp>
    </p:spTree>
    <p:extLst>
      <p:ext uri="{BB962C8B-B14F-4D97-AF65-F5344CB8AC3E}">
        <p14:creationId xmlns:p14="http://schemas.microsoft.com/office/powerpoint/2010/main" val="13283678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특수 문자로 출력하고 싶은 경우 아래처럼 실행한다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echo ~bash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/home/bash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echo \~bash ‘~bash’ “~bash”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~bash ~bash ~bash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10021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tildes</a:t>
            </a:r>
          </a:p>
          <a:p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1117379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cd</a:t>
            </a:r>
            <a:r>
              <a:rPr lang="ko-KR" altLang="en-US" dirty="0"/>
              <a:t>는 </a:t>
            </a:r>
            <a:r>
              <a:rPr lang="en-US" altLang="ko-KR" dirty="0"/>
              <a:t>change directory</a:t>
            </a:r>
            <a:r>
              <a:rPr lang="ko-KR" altLang="en-US" dirty="0"/>
              <a:t>의 약자</a:t>
            </a:r>
            <a:r>
              <a:rPr lang="en-US" altLang="ko-KR" dirty="0"/>
              <a:t>, </a:t>
            </a:r>
            <a:r>
              <a:rPr lang="ko-KR" altLang="en-US" dirty="0"/>
              <a:t>이를 통해서 디렉터리 이동을 한다</a:t>
            </a:r>
            <a:r>
              <a:rPr lang="en-US" altLang="ko-KR" dirty="0"/>
              <a:t>.  </a:t>
            </a:r>
            <a:r>
              <a:rPr lang="ko-KR" altLang="en-US" dirty="0"/>
              <a:t>이와 관련된 쉘 변수는 </a:t>
            </a:r>
            <a:r>
              <a:rPr lang="en-US" altLang="ko-KR" dirty="0"/>
              <a:t>$PWD </a:t>
            </a:r>
            <a:r>
              <a:rPr lang="ko-KR" altLang="en-US" dirty="0"/>
              <a:t>혹은 </a:t>
            </a:r>
            <a:r>
              <a:rPr lang="en-US" altLang="ko-KR" dirty="0" err="1"/>
              <a:t>pwd</a:t>
            </a:r>
            <a:r>
              <a:rPr lang="ko-KR" altLang="en-US" dirty="0"/>
              <a:t>명령어가 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pwd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/home/bash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cd /</a:t>
            </a:r>
            <a:r>
              <a:rPr lang="en-US" altLang="ko-KR" dirty="0" err="1"/>
              <a:t>tmp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pwd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/</a:t>
            </a:r>
            <a:r>
              <a:rPr lang="en-US" altLang="ko-KR" dirty="0" err="1"/>
              <a:t>tmp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527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cd</a:t>
            </a:r>
          </a:p>
        </p:txBody>
      </p:sp>
    </p:spTree>
    <p:extLst>
      <p:ext uri="{BB962C8B-B14F-4D97-AF65-F5344CB8AC3E}">
        <p14:creationId xmlns:p14="http://schemas.microsoft.com/office/powerpoint/2010/main" val="21831068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앞에서 언급하였던 </a:t>
            </a:r>
            <a:r>
              <a:rPr lang="en-US" altLang="ko-KR" dirty="0"/>
              <a:t>.. </a:t>
            </a:r>
            <a:r>
              <a:rPr lang="ko-KR" altLang="en-US" dirty="0"/>
              <a:t>혹은 </a:t>
            </a:r>
            <a:r>
              <a:rPr lang="en-US" altLang="ko-KR" dirty="0"/>
              <a:t>.</a:t>
            </a:r>
            <a:r>
              <a:rPr lang="ko-KR" altLang="en-US" dirty="0"/>
              <a:t>를 통해서 디렉터리 이동이 가능함</a:t>
            </a:r>
            <a:r>
              <a:rPr lang="en-US" altLang="ko-KR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cd 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cd 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pwd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527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cd</a:t>
            </a:r>
          </a:p>
        </p:txBody>
      </p:sp>
    </p:spTree>
    <p:extLst>
      <p:ext uri="{BB962C8B-B14F-4D97-AF65-F5344CB8AC3E}">
        <p14:creationId xmlns:p14="http://schemas.microsoft.com/office/powerpoint/2010/main" val="369653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쉘은 사용자가 커널 및 프로그램 사이에서 서로 대화 할 수 있도록 해주는 도구</a:t>
            </a:r>
            <a:r>
              <a:rPr lang="en-US" altLang="ko-KR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쉘은 </a:t>
            </a:r>
            <a:r>
              <a:rPr lang="en-US" altLang="ko-KR" dirty="0" err="1"/>
              <a:t>ssh</a:t>
            </a:r>
            <a:r>
              <a:rPr lang="ko-KR" altLang="en-US" dirty="0"/>
              <a:t>같은 도구가 아님</a:t>
            </a:r>
            <a:r>
              <a:rPr lang="en-US" altLang="ko-KR" dirty="0"/>
              <a:t>. </a:t>
            </a:r>
            <a:r>
              <a:rPr lang="ko-KR" altLang="en-US" dirty="0"/>
              <a:t>컴퓨터와 대화하기 위한 도구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쉘은 </a:t>
            </a:r>
            <a:r>
              <a:rPr lang="en-US" altLang="ko-KR" dirty="0"/>
              <a:t>TTY</a:t>
            </a:r>
            <a:r>
              <a:rPr lang="ko-KR" altLang="en-US" dirty="0"/>
              <a:t>가 아니다</a:t>
            </a:r>
            <a:r>
              <a:rPr lang="en-US" altLang="ko-KR" dirty="0"/>
              <a:t>. </a:t>
            </a:r>
            <a:r>
              <a:rPr lang="ko-KR" altLang="en-US" dirty="0"/>
              <a:t>많은 사용자들이 오해하고 있는게 </a:t>
            </a:r>
            <a:r>
              <a:rPr lang="en-US" altLang="ko-KR" dirty="0"/>
              <a:t>TTY == Shell</a:t>
            </a:r>
            <a:r>
              <a:rPr lang="ko-KR" altLang="en-US" dirty="0"/>
              <a:t>라는 생각을 가지고 있음</a:t>
            </a:r>
            <a:r>
              <a:rPr lang="en-US" altLang="ko-KR" dirty="0"/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PuTTY, </a:t>
            </a:r>
            <a:r>
              <a:rPr lang="en-US" altLang="ko-KR" dirty="0" err="1"/>
              <a:t>iTerm</a:t>
            </a:r>
            <a:r>
              <a:rPr lang="en-US" altLang="ko-KR" dirty="0"/>
              <a:t>, </a:t>
            </a:r>
            <a:r>
              <a:rPr lang="en-US" altLang="ko-KR" dirty="0" err="1"/>
              <a:t>xterm</a:t>
            </a:r>
            <a:r>
              <a:rPr lang="ko-KR" altLang="en-US" dirty="0" err="1"/>
              <a:t>같은것</a:t>
            </a:r>
            <a:r>
              <a:rPr lang="ko-KR" altLang="en-US" dirty="0"/>
              <a:t> 도구는 </a:t>
            </a:r>
            <a:r>
              <a:rPr lang="en-US" altLang="ko-KR" dirty="0"/>
              <a:t>bash</a:t>
            </a:r>
            <a:r>
              <a:rPr lang="ko-KR" altLang="en-US" dirty="0"/>
              <a:t>가 아님</a:t>
            </a:r>
            <a:r>
              <a:rPr lang="en-US" altLang="ko-KR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Bash</a:t>
            </a:r>
            <a:r>
              <a:rPr lang="ko-KR" altLang="en-US" dirty="0"/>
              <a:t>는 명령어 라인 도구가 아님</a:t>
            </a:r>
            <a:r>
              <a:rPr lang="en-US" altLang="ko-KR" dirty="0"/>
              <a:t>. Bash</a:t>
            </a:r>
            <a:r>
              <a:rPr lang="ko-KR" altLang="en-US" dirty="0"/>
              <a:t>는 대화형 모드를 가지고 있으며 이를 통해서 프로그램들을 사용함</a:t>
            </a:r>
            <a:r>
              <a:rPr lang="en-US" altLang="ko-KR" dirty="0"/>
              <a:t>. </a:t>
            </a:r>
            <a:r>
              <a:rPr lang="ko-KR" altLang="en-US" dirty="0"/>
              <a:t>예를 들어서 </a:t>
            </a:r>
            <a:r>
              <a:rPr lang="en-US" altLang="ko-KR" dirty="0"/>
              <a:t>ls</a:t>
            </a:r>
            <a:r>
              <a:rPr lang="ko-KR" altLang="en-US" dirty="0"/>
              <a:t>같은 명령어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65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BASH </a:t>
            </a:r>
            <a:r>
              <a:rPr lang="ko-KR" altLang="en-US" sz="2800" b="1"/>
              <a:t>무엇인가</a:t>
            </a:r>
            <a:r>
              <a:rPr lang="en-US" altLang="ko-KR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839572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EED27-E532-6904-B361-E1F0B614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추가된 부분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39B6F6-348F-3F9D-4A04-546739796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125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cd </a:t>
            </a:r>
            <a:r>
              <a:rPr lang="ko-KR" altLang="en-US" dirty="0"/>
              <a:t>명령어와 같이 </a:t>
            </a:r>
            <a:r>
              <a:rPr lang="en-US" altLang="ko-KR" dirty="0" err="1"/>
              <a:t>pushd</a:t>
            </a:r>
            <a:r>
              <a:rPr lang="en-US" altLang="ko-KR" dirty="0"/>
              <a:t>, </a:t>
            </a:r>
            <a:r>
              <a:rPr lang="en-US" altLang="ko-KR" dirty="0" err="1"/>
              <a:t>popd</a:t>
            </a:r>
            <a:r>
              <a:rPr lang="ko-KR" altLang="en-US" dirty="0"/>
              <a:t>명령어로 다음처럼 사용이 가능하다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yum install httpd -y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pushd</a:t>
            </a:r>
            <a:r>
              <a:rPr lang="en-US" altLang="ko-KR" dirty="0"/>
              <a:t> /var/www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pushd</a:t>
            </a:r>
            <a:r>
              <a:rPr lang="en-US" altLang="ko-KR" dirty="0"/>
              <a:t> /opt/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push -n /</a:t>
            </a:r>
            <a:r>
              <a:rPr lang="en-US" altLang="ko-KR" dirty="0" err="1"/>
              <a:t>usr</a:t>
            </a:r>
            <a:r>
              <a:rPr lang="en-US" altLang="ko-KR" dirty="0"/>
              <a:t>/local/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020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pushd</a:t>
            </a:r>
            <a:r>
              <a:rPr lang="en-US" altLang="ko-KR" sz="2800" b="1" dirty="0"/>
              <a:t>/</a:t>
            </a:r>
            <a:r>
              <a:rPr lang="en-US" altLang="ko-KR" sz="2800" b="1" dirty="0" err="1"/>
              <a:t>popd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3534521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push -n /</a:t>
            </a:r>
            <a:r>
              <a:rPr lang="en-US" altLang="ko-KR" dirty="0" err="1"/>
              <a:t>usr</a:t>
            </a:r>
            <a:r>
              <a:rPr lang="en-US" altLang="ko-KR" dirty="0"/>
              <a:t>/local/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-n</a:t>
            </a:r>
            <a:r>
              <a:rPr lang="ko-KR" altLang="en-US" dirty="0"/>
              <a:t>옵션이 붙어 있으면 실제로 디렉터리 이동하지는 않음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내역을 확인하기 위해서는 다음과 같은 명령어로 확인 가능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dirs</a:t>
            </a:r>
            <a:r>
              <a:rPr lang="en-US" altLang="ko-KR" dirty="0"/>
              <a:t> -l -v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pushd</a:t>
            </a:r>
            <a:r>
              <a:rPr lang="en-US" altLang="ko-KR" dirty="0"/>
              <a:t> +2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pushd</a:t>
            </a:r>
            <a:r>
              <a:rPr lang="en-US" altLang="ko-KR" dirty="0"/>
              <a:t> -1. == $ cd 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020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pushd</a:t>
            </a:r>
            <a:r>
              <a:rPr lang="en-US" altLang="ko-KR" sz="2800" b="1" dirty="0"/>
              <a:t>/</a:t>
            </a:r>
            <a:r>
              <a:rPr lang="en-US" altLang="ko-KR" sz="2800" b="1" dirty="0" err="1"/>
              <a:t>popd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241231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popd</a:t>
            </a:r>
            <a:r>
              <a:rPr lang="ko-KR" altLang="en-US" dirty="0"/>
              <a:t>명령어로 이전에 사용하였던 하나씩 이동하면서 스택</a:t>
            </a:r>
            <a:r>
              <a:rPr lang="en-US" altLang="ko-KR" dirty="0"/>
              <a:t>(stack)</a:t>
            </a:r>
            <a:r>
              <a:rPr lang="ko-KR" altLang="en-US" dirty="0"/>
              <a:t>에서 하나씩 제거한다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pushd</a:t>
            </a:r>
            <a:r>
              <a:rPr lang="en-US" altLang="ko-KR" dirty="0"/>
              <a:t> /</a:t>
            </a:r>
            <a:r>
              <a:rPr lang="en-US" altLang="ko-KR" dirty="0" err="1"/>
              <a:t>usr</a:t>
            </a:r>
            <a:r>
              <a:rPr lang="en-US" altLang="ko-KR" dirty="0"/>
              <a:t>/local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pushd</a:t>
            </a:r>
            <a:r>
              <a:rPr lang="en-US" altLang="ko-KR" dirty="0"/>
              <a:t> /opt/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pushd</a:t>
            </a:r>
            <a:r>
              <a:rPr lang="en-US" altLang="ko-KR" dirty="0"/>
              <a:t> /var/www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popd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020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pushd</a:t>
            </a:r>
            <a:r>
              <a:rPr lang="en-US" altLang="ko-KR" sz="2800" b="1" dirty="0"/>
              <a:t>/</a:t>
            </a:r>
            <a:r>
              <a:rPr lang="en-US" altLang="ko-KR" sz="2800" b="1" dirty="0" err="1"/>
              <a:t>popd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9201154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set</a:t>
            </a:r>
            <a:r>
              <a:rPr lang="ko-KR" altLang="en-US" dirty="0"/>
              <a:t>명령어는 빌트인 명령어</a:t>
            </a:r>
            <a:r>
              <a:rPr lang="en-US" altLang="ko-KR" dirty="0"/>
              <a:t>. </a:t>
            </a:r>
            <a:r>
              <a:rPr lang="ko-KR" altLang="en-US" dirty="0"/>
              <a:t>또한 이 명령어에 대해서 잘못 이해하는 경우가 많고 혹은 너무 복잡하게 설명하는 경우가 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set</a:t>
            </a:r>
            <a:r>
              <a:rPr lang="ko-KR" altLang="en-US" dirty="0"/>
              <a:t>은 현재 사용중인 쉘에 설정되어 있는 값을 화면에 변수 이름과 함께 출력해주며</a:t>
            </a:r>
            <a:r>
              <a:rPr lang="en-US" altLang="ko-KR" dirty="0"/>
              <a:t>, </a:t>
            </a:r>
            <a:r>
              <a:rPr lang="ko-KR" altLang="en-US" dirty="0"/>
              <a:t>알파벳 순서대로 정렬해서 화면에 출력한다</a:t>
            </a:r>
            <a:r>
              <a:rPr lang="en-US" altLang="ko-KR" dirty="0"/>
              <a:t>. </a:t>
            </a:r>
            <a:r>
              <a:rPr lang="ko-KR" altLang="en-US" dirty="0"/>
              <a:t>여기에 출력된 변수들은 전부 쉘에서 명시된 값이다</a:t>
            </a:r>
            <a:r>
              <a:rPr lang="en-US" altLang="ko-KR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실제로는 </a:t>
            </a:r>
            <a:r>
              <a:rPr lang="en-US" altLang="ko-KR" dirty="0"/>
              <a:t>set</a:t>
            </a:r>
            <a:r>
              <a:rPr lang="ko-KR" altLang="en-US" dirty="0"/>
              <a:t>명령어보다 </a:t>
            </a:r>
            <a:r>
              <a:rPr lang="en-US" altLang="ko-KR" dirty="0"/>
              <a:t>declare</a:t>
            </a:r>
            <a:r>
              <a:rPr lang="ko-KR" altLang="en-US" dirty="0"/>
              <a:t>명령어 사용을 더 권장한다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명령어는 </a:t>
            </a:r>
            <a:r>
              <a:rPr lang="en-US" altLang="ko-KR" dirty="0"/>
              <a:t>-</a:t>
            </a:r>
            <a:r>
              <a:rPr lang="ko-KR" altLang="en-US" dirty="0"/>
              <a:t>옵션을 통해서 설정된 값 확인이 가능하다</a:t>
            </a:r>
            <a:r>
              <a:rPr lang="en-US" altLang="ko-KR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63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32808480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-e: </a:t>
            </a:r>
            <a:r>
              <a:rPr lang="ko-KR" altLang="en-US" dirty="0"/>
              <a:t>프로그램이 종료가 되면 </a:t>
            </a:r>
            <a:r>
              <a:rPr lang="en-US" altLang="ko-KR" dirty="0"/>
              <a:t>0 </a:t>
            </a:r>
            <a:r>
              <a:rPr lang="ko-KR" altLang="en-US" dirty="0" err="1"/>
              <a:t>상태값을</a:t>
            </a:r>
            <a:r>
              <a:rPr lang="ko-KR" altLang="en-US" dirty="0"/>
              <a:t> 반환한다</a:t>
            </a:r>
            <a:r>
              <a:rPr lang="en-US" altLang="ko-KR" dirty="0"/>
              <a:t>. </a:t>
            </a:r>
            <a:r>
              <a:rPr lang="ko-KR" altLang="en-US" dirty="0"/>
              <a:t>하지만 이 방법을 스크립트에서 사용하는 경우 거의 대다수가 올바르지 않는 값을 반환한다</a:t>
            </a:r>
            <a:r>
              <a:rPr lang="en-US" altLang="ko-KR" dirty="0"/>
              <a:t>. </a:t>
            </a:r>
            <a:r>
              <a:rPr lang="ko-KR" altLang="en-US" dirty="0"/>
              <a:t>그 이유는 </a:t>
            </a:r>
            <a:r>
              <a:rPr lang="en-US" altLang="ko-KR" dirty="0"/>
              <a:t>-e</a:t>
            </a:r>
            <a:r>
              <a:rPr lang="ko-KR" altLang="en-US" dirty="0"/>
              <a:t>옵션은 결과값 예상이 어렵기 때문에다</a:t>
            </a:r>
            <a:r>
              <a:rPr lang="en-US" altLang="ko-KR" dirty="0"/>
              <a:t>. </a:t>
            </a:r>
            <a:r>
              <a:rPr lang="ko-KR" altLang="en-US" dirty="0"/>
              <a:t>그래서 대다수 스크립트는 </a:t>
            </a:r>
            <a:r>
              <a:rPr lang="en-US" altLang="ko-KR" dirty="0"/>
              <a:t>set -e</a:t>
            </a:r>
            <a:r>
              <a:rPr lang="ko-KR" altLang="en-US" dirty="0"/>
              <a:t>를 사용하지 않고 자체적으로 </a:t>
            </a:r>
            <a:r>
              <a:rPr lang="ko-KR" altLang="en-US" dirty="0" err="1"/>
              <a:t>오류값</a:t>
            </a:r>
            <a:r>
              <a:rPr lang="ko-KR" altLang="en-US" dirty="0"/>
              <a:t> 핸들링을 더 선호한다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63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13179680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#!/bin/bash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set -e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function hello()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echo "I hate the Java language!!"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hello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63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3852936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#!/bin/bash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function hello()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set -e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echo "I hate the Java language!!"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hello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63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10944541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#!/bin/fish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set -e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function Error()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echo "error occur at line $1"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trap 'error $LINENO' ERR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Eraaa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63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1590339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-n: </a:t>
            </a:r>
            <a:r>
              <a:rPr lang="ko-KR" altLang="en-US" dirty="0"/>
              <a:t>명령어를 읽어 오지만</a:t>
            </a:r>
            <a:r>
              <a:rPr lang="en-US" altLang="ko-KR" dirty="0"/>
              <a:t> </a:t>
            </a:r>
            <a:r>
              <a:rPr lang="ko-KR" altLang="en-US" dirty="0"/>
              <a:t>실행하지 않는다</a:t>
            </a:r>
            <a:r>
              <a:rPr lang="en-US" altLang="ko-KR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#!/bin/bash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set -n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os</a:t>
            </a:r>
            <a:r>
              <a:rPr lang="en-US" altLang="ko-KR" dirty="0"/>
              <a:t>="</a:t>
            </a:r>
            <a:r>
              <a:rPr lang="en-US" altLang="ko-KR" dirty="0" err="1"/>
              <a:t>linux</a:t>
            </a:r>
            <a:r>
              <a:rPr lang="en-US" altLang="ko-KR" dirty="0"/>
              <a:t>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echo $</a:t>
            </a:r>
            <a:r>
              <a:rPr lang="en-US" altLang="ko-KR" dirty="0" err="1"/>
              <a:t>os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echo $</a:t>
            </a:r>
            <a:r>
              <a:rPr lang="en-US" altLang="ko-KR" dirty="0" err="1"/>
              <a:t>unix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63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1058160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거의 대다수의 리눅스는 </a:t>
            </a:r>
            <a:r>
              <a:rPr lang="en-US" altLang="ko-KR" dirty="0"/>
              <a:t>bash</a:t>
            </a:r>
            <a:r>
              <a:rPr lang="ko-KR" altLang="en-US" dirty="0"/>
              <a:t>가 설치되어 있음</a:t>
            </a:r>
            <a:r>
              <a:rPr lang="en-US" altLang="ko-KR" dirty="0"/>
              <a:t>. </a:t>
            </a:r>
            <a:r>
              <a:rPr lang="ko-KR" altLang="en-US" dirty="0"/>
              <a:t>다른 말로</a:t>
            </a:r>
            <a:r>
              <a:rPr lang="en-US" altLang="ko-KR" dirty="0"/>
              <a:t> GNU/Linux</a:t>
            </a:r>
            <a:r>
              <a:rPr lang="ko-KR" altLang="en-US" dirty="0"/>
              <a:t>는 거의 </a:t>
            </a:r>
            <a:r>
              <a:rPr lang="en-US" altLang="ko-KR" dirty="0"/>
              <a:t>bash</a:t>
            </a:r>
            <a:r>
              <a:rPr lang="ko-KR" altLang="en-US" dirty="0"/>
              <a:t>가 표준이라고 생각해도 됨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다른 배포판 경우 예를 들어서 </a:t>
            </a:r>
            <a:r>
              <a:rPr lang="en-US" altLang="ko-KR" dirty="0"/>
              <a:t>FreeBSD/NetBSD/OpenBSD </a:t>
            </a:r>
            <a:r>
              <a:rPr lang="ko-KR" altLang="en-US" dirty="0"/>
              <a:t>그 외 다른 </a:t>
            </a:r>
            <a:r>
              <a:rPr lang="ko-KR" altLang="en-US" dirty="0" err="1"/>
              <a:t>유닉스들에서는</a:t>
            </a:r>
            <a:r>
              <a:rPr lang="ko-KR" altLang="en-US" dirty="0"/>
              <a:t> </a:t>
            </a:r>
            <a:r>
              <a:rPr lang="en-US" altLang="ko-KR" dirty="0"/>
              <a:t>bash</a:t>
            </a:r>
            <a:r>
              <a:rPr lang="ko-KR" altLang="en-US" dirty="0"/>
              <a:t>가 아닌 </a:t>
            </a:r>
            <a:r>
              <a:rPr lang="en-US" altLang="ko-KR" dirty="0" err="1"/>
              <a:t>csh</a:t>
            </a:r>
            <a:r>
              <a:rPr lang="en-US" altLang="ko-KR" dirty="0"/>
              <a:t>, </a:t>
            </a:r>
            <a:r>
              <a:rPr lang="en-US" altLang="ko-KR" dirty="0" err="1"/>
              <a:t>tsh</a:t>
            </a:r>
            <a:r>
              <a:rPr lang="ko-KR" altLang="en-US" dirty="0"/>
              <a:t>를 사용하기도 한다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그거와 상관 없이 </a:t>
            </a:r>
            <a:r>
              <a:rPr lang="en-US" altLang="ko-KR" dirty="0"/>
              <a:t>bash</a:t>
            </a:r>
            <a:r>
              <a:rPr lang="ko-KR" altLang="en-US" dirty="0"/>
              <a:t>사용이 가능하다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65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BASH </a:t>
            </a:r>
            <a:r>
              <a:rPr lang="ko-KR" altLang="en-US" sz="2800" b="1"/>
              <a:t>무엇인가</a:t>
            </a:r>
            <a:r>
              <a:rPr lang="en-US" altLang="ko-KR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959694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-u: </a:t>
            </a:r>
            <a:r>
              <a:rPr lang="ko-KR" altLang="en-US" dirty="0"/>
              <a:t>변수가 선언이 되었지만</a:t>
            </a:r>
            <a:r>
              <a:rPr lang="en-US" altLang="ko-KR" dirty="0"/>
              <a:t>, </a:t>
            </a:r>
            <a:r>
              <a:rPr lang="ko-KR" altLang="en-US" dirty="0"/>
              <a:t>값을 가지고 있지 않는 경우 경고 메시지 출력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#!/bin/bash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set -u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os</a:t>
            </a:r>
            <a:r>
              <a:rPr lang="en-US" altLang="ko-KR" dirty="0"/>
              <a:t>="</a:t>
            </a:r>
            <a:r>
              <a:rPr lang="en-US" altLang="ko-KR" dirty="0" err="1"/>
              <a:t>linux</a:t>
            </a:r>
            <a:r>
              <a:rPr lang="en-US" altLang="ko-KR" dirty="0"/>
              <a:t>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echo $</a:t>
            </a:r>
            <a:r>
              <a:rPr lang="en-US" altLang="ko-KR" dirty="0" err="1"/>
              <a:t>os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echo $</a:t>
            </a:r>
            <a:r>
              <a:rPr lang="en-US" altLang="ko-KR" dirty="0" err="1"/>
              <a:t>unix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63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15583159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-o: -u</a:t>
            </a:r>
            <a:r>
              <a:rPr lang="ko-KR" altLang="en-US" dirty="0"/>
              <a:t>하고 비슷하지만 조금 더 자세하게 출력이 된다</a:t>
            </a:r>
            <a:r>
              <a:rPr lang="en-US" altLang="ko-KR" dirty="0"/>
              <a:t>. </a:t>
            </a:r>
            <a:r>
              <a:rPr lang="ko-KR" altLang="en-US" dirty="0" err="1"/>
              <a:t>몇번째</a:t>
            </a:r>
            <a:r>
              <a:rPr lang="ko-KR" altLang="en-US" dirty="0"/>
              <a:t> 줄에 문제가 있는 좀 더 자세히 메시지가 나온다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#!/bin/bash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set -o </a:t>
            </a:r>
            <a:r>
              <a:rPr lang="en-US" altLang="ko-KR" dirty="0" err="1"/>
              <a:t>nounset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os</a:t>
            </a:r>
            <a:r>
              <a:rPr lang="en-US" altLang="ko-KR" dirty="0"/>
              <a:t>="</a:t>
            </a:r>
            <a:r>
              <a:rPr lang="en-US" altLang="ko-KR" dirty="0" err="1"/>
              <a:t>linux</a:t>
            </a:r>
            <a:r>
              <a:rPr lang="en-US" altLang="ko-KR" dirty="0"/>
              <a:t>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echo $</a:t>
            </a:r>
            <a:r>
              <a:rPr lang="en-US" altLang="ko-KR" dirty="0" err="1"/>
              <a:t>os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echo $</a:t>
            </a:r>
            <a:r>
              <a:rPr lang="en-US" altLang="ko-KR" dirty="0" err="1"/>
              <a:t>unix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63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42188686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-f: </a:t>
            </a:r>
            <a:r>
              <a:rPr lang="ko-KR" altLang="en-US" dirty="0" err="1"/>
              <a:t>글러빙</a:t>
            </a:r>
            <a:r>
              <a:rPr lang="ko-KR" altLang="en-US" dirty="0"/>
              <a:t> 끄기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ls *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set -f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ls *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63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16807051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-a: </a:t>
            </a:r>
            <a:r>
              <a:rPr lang="ko-KR" altLang="en-US" dirty="0"/>
              <a:t>변수를 외부에서도 사용할 수 있도록 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set -a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number1=23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number2=34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63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42928235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cat &lt;&lt;EOF&gt; testfile.sh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#!/bin/bash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echo $number1 number2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EOF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bash testfile.sh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63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39503454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-v: </a:t>
            </a:r>
            <a:r>
              <a:rPr lang="ko-KR" altLang="en-US" dirty="0"/>
              <a:t>읽어오는 값을 그대로 화면에 출력한다</a:t>
            </a:r>
            <a:r>
              <a:rPr lang="en-US" altLang="ko-KR" dirty="0"/>
              <a:t>. </a:t>
            </a:r>
            <a:r>
              <a:rPr lang="ko-KR" altLang="en-US" dirty="0"/>
              <a:t>디버깅시 매우 유용하지만</a:t>
            </a:r>
            <a:r>
              <a:rPr lang="en-US" altLang="ko-KR" dirty="0"/>
              <a:t>, -x</a:t>
            </a:r>
            <a:r>
              <a:rPr lang="ko-KR" altLang="en-US" dirty="0"/>
              <a:t>와는 다른 정보를 출력한다</a:t>
            </a:r>
            <a:r>
              <a:rPr lang="en-US" altLang="ko-KR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63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19554140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-x: </a:t>
            </a:r>
            <a:r>
              <a:rPr lang="ko-KR" altLang="en-US" dirty="0"/>
              <a:t>이 옵션은 각각 인자 값이 실행하는 걸 출력한다</a:t>
            </a:r>
            <a:r>
              <a:rPr lang="en-US" altLang="ko-KR" dirty="0"/>
              <a:t>. </a:t>
            </a:r>
            <a:r>
              <a:rPr lang="ko-KR" altLang="en-US" dirty="0"/>
              <a:t>이 옵션을 실행하면 </a:t>
            </a:r>
            <a:r>
              <a:rPr lang="en-US" altLang="ko-KR" dirty="0"/>
              <a:t>bash</a:t>
            </a:r>
            <a:r>
              <a:rPr lang="ko-KR" altLang="en-US" dirty="0"/>
              <a:t>스크립트 디버깅에 도움이 많이 되며</a:t>
            </a:r>
            <a:r>
              <a:rPr lang="en-US" altLang="ko-KR" dirty="0"/>
              <a:t>, </a:t>
            </a:r>
            <a:r>
              <a:rPr lang="ko-KR" altLang="en-US" dirty="0"/>
              <a:t>어떤 부분에서 </a:t>
            </a:r>
            <a:r>
              <a:rPr lang="en-US" altLang="ko-KR" dirty="0"/>
              <a:t>bash</a:t>
            </a:r>
            <a:r>
              <a:rPr lang="ko-KR" altLang="en-US" dirty="0"/>
              <a:t>프로그램이 입력을 받아서 확장이 되는지 확인이 가능하다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63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9494047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/>
              <a:t>디버깅시 다음과 같은 방법으로 진행이 가능하다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set -x </a:t>
            </a:r>
            <a:r>
              <a:rPr lang="ko-KR" altLang="en-US" dirty="0"/>
              <a:t>를 </a:t>
            </a:r>
            <a:r>
              <a:rPr lang="en-US" altLang="ko-KR" dirty="0"/>
              <a:t>CLI</a:t>
            </a:r>
            <a:r>
              <a:rPr lang="ko-KR" altLang="en-US" dirty="0"/>
              <a:t>에 같이 선언 혹은 </a:t>
            </a:r>
            <a:r>
              <a:rPr lang="ko-KR" altLang="en-US" dirty="0" err="1"/>
              <a:t>매직뱅</a:t>
            </a:r>
            <a:r>
              <a:rPr lang="en-US" altLang="ko-KR" dirty="0"/>
              <a:t>(</a:t>
            </a:r>
            <a:r>
              <a:rPr lang="en-US" altLang="ko-KR" dirty="0" err="1"/>
              <a:t>MagicBang</a:t>
            </a:r>
            <a:r>
              <a:rPr lang="en-US" altLang="ko-KR" dirty="0"/>
              <a:t>)</a:t>
            </a:r>
            <a:r>
              <a:rPr lang="ko-KR" altLang="en-US" dirty="0"/>
              <a:t>에 다음과 같이 선언한다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#!/bin/bash -x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o-KR" altLang="en-US" dirty="0"/>
              <a:t>또한 </a:t>
            </a:r>
            <a:r>
              <a:rPr lang="en-US" altLang="ko-KR" dirty="0"/>
              <a:t>set</a:t>
            </a:r>
            <a:r>
              <a:rPr lang="ko-KR" altLang="en-US" dirty="0"/>
              <a:t>의 종료 문자는 </a:t>
            </a:r>
            <a:r>
              <a:rPr lang="en-US" altLang="ko-KR" dirty="0"/>
              <a:t>“--”</a:t>
            </a:r>
            <a:r>
              <a:rPr lang="ko-KR" altLang="en-US" dirty="0"/>
              <a:t>으로 사용이 가능하며</a:t>
            </a:r>
            <a:r>
              <a:rPr lang="en-US" altLang="ko-KR" dirty="0"/>
              <a:t>, </a:t>
            </a:r>
            <a:r>
              <a:rPr lang="ko-KR" altLang="en-US" dirty="0"/>
              <a:t>이는 위치 값</a:t>
            </a:r>
            <a:r>
              <a:rPr lang="en-US" altLang="ko-KR" dirty="0"/>
              <a:t>(positional parameter)</a:t>
            </a:r>
            <a:r>
              <a:rPr lang="ko-KR" altLang="en-US" dirty="0"/>
              <a:t>로 사용이 가능하다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63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30478493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#!/bin/bash</a:t>
            </a:r>
          </a:p>
          <a:p>
            <a:pPr marL="0" indent="0">
              <a:buNone/>
            </a:pPr>
            <a:r>
              <a:rPr lang="en-US" dirty="0"/>
              <a:t>var = 5</a:t>
            </a:r>
          </a:p>
          <a:p>
            <a:pPr marL="0" indent="0">
              <a:buNone/>
            </a:pPr>
            <a:r>
              <a:rPr lang="en-US" dirty="0"/>
              <a:t>while [ $var -</a:t>
            </a:r>
            <a:r>
              <a:rPr lang="en-US" dirty="0" err="1"/>
              <a:t>gt</a:t>
            </a:r>
            <a:r>
              <a:rPr lang="en-US" dirty="0"/>
              <a:t> 0 ] ; do</a:t>
            </a:r>
          </a:p>
          <a:p>
            <a:pPr marL="0" indent="0">
              <a:buNone/>
            </a:pPr>
            <a:r>
              <a:rPr lang="en-US" dirty="0"/>
              <a:t>  var=$[ $var-1 ]</a:t>
            </a:r>
          </a:p>
          <a:p>
            <a:pPr marL="0" indent="0">
              <a:buNone/>
            </a:pPr>
            <a:r>
              <a:rPr lang="en-US" dirty="0"/>
              <a:t>  echo $var</a:t>
            </a:r>
          </a:p>
          <a:p>
            <a:pPr marL="0" indent="0">
              <a:buNone/>
            </a:pPr>
            <a:r>
              <a:rPr lang="en-US" dirty="0"/>
              <a:t>  sleep 2</a:t>
            </a:r>
          </a:p>
          <a:p>
            <a:pPr marL="0" indent="0">
              <a:buNone/>
            </a:pPr>
            <a:r>
              <a:rPr lang="en-US" dirty="0"/>
              <a:t>done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63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6210064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#!/bin/bash</a:t>
            </a:r>
          </a:p>
          <a:p>
            <a:pPr marL="0" indent="0">
              <a:buNone/>
            </a:pPr>
            <a:r>
              <a:rPr lang="en-US" dirty="0"/>
              <a:t>set -x</a:t>
            </a:r>
          </a:p>
          <a:p>
            <a:pPr marL="0" indent="0">
              <a:buNone/>
            </a:pPr>
            <a:r>
              <a:rPr lang="en-US" dirty="0"/>
              <a:t>var = 5</a:t>
            </a:r>
          </a:p>
          <a:p>
            <a:pPr marL="0" indent="0">
              <a:buNone/>
            </a:pPr>
            <a:r>
              <a:rPr lang="en-US" dirty="0"/>
              <a:t>while [ $var -</a:t>
            </a:r>
            <a:r>
              <a:rPr lang="en-US" dirty="0" err="1"/>
              <a:t>gt</a:t>
            </a:r>
            <a:r>
              <a:rPr lang="en-US" dirty="0"/>
              <a:t> 0 ] ; do</a:t>
            </a:r>
          </a:p>
          <a:p>
            <a:pPr marL="0" indent="0">
              <a:buNone/>
            </a:pPr>
            <a:r>
              <a:rPr lang="en-US" dirty="0"/>
              <a:t>  var=$[ $var-1 ]</a:t>
            </a:r>
          </a:p>
          <a:p>
            <a:pPr marL="0" indent="0">
              <a:buNone/>
            </a:pPr>
            <a:r>
              <a:rPr lang="en-US" dirty="0"/>
              <a:t>  echo $var</a:t>
            </a:r>
          </a:p>
          <a:p>
            <a:pPr marL="0" indent="0">
              <a:buNone/>
            </a:pPr>
            <a:r>
              <a:rPr lang="en-US" dirty="0"/>
              <a:t>  sleep 2</a:t>
            </a:r>
          </a:p>
          <a:p>
            <a:pPr marL="0" indent="0">
              <a:buNone/>
            </a:pPr>
            <a:r>
              <a:rPr lang="en-US" dirty="0"/>
              <a:t>done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63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328872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Bash </a:t>
            </a:r>
            <a:r>
              <a:rPr lang="ko-KR" altLang="en-US" dirty="0"/>
              <a:t>버전 확인하는 방법은 다음과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bash$ declare --p BASH</a:t>
            </a:r>
          </a:p>
          <a:p>
            <a:pPr marL="0" indent="0">
              <a:buNone/>
            </a:pPr>
            <a:r>
              <a:rPr lang="en-US" altLang="ko-KR" dirty="0"/>
              <a:t>BASH=“/</a:t>
            </a:r>
            <a:r>
              <a:rPr lang="en-US" altLang="ko-KR" dirty="0" err="1"/>
              <a:t>usr</a:t>
            </a:r>
            <a:r>
              <a:rPr lang="en-US" altLang="ko-KR" dirty="0"/>
              <a:t>/local/bin/bash”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chsh</a:t>
            </a:r>
            <a:r>
              <a:rPr lang="ko-KR" altLang="en-US" dirty="0"/>
              <a:t>에서 </a:t>
            </a:r>
            <a:r>
              <a:rPr lang="en-US" altLang="ko-KR" dirty="0"/>
              <a:t>bash</a:t>
            </a:r>
            <a:r>
              <a:rPr lang="ko-KR" altLang="en-US" dirty="0"/>
              <a:t>로 변경하는 경우 아래와 같이 변경이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chsh</a:t>
            </a:r>
            <a:r>
              <a:rPr lang="en-US" altLang="ko-KR" dirty="0"/>
              <a:t> -s /</a:t>
            </a:r>
            <a:r>
              <a:rPr lang="en-US" altLang="ko-KR" dirty="0" err="1"/>
              <a:t>usr</a:t>
            </a:r>
            <a:r>
              <a:rPr lang="en-US" altLang="ko-KR" dirty="0"/>
              <a:t>/local/bin/bash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65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BASH </a:t>
            </a:r>
            <a:r>
              <a:rPr lang="ko-KR" altLang="en-US" sz="2800" b="1"/>
              <a:t>무엇인가</a:t>
            </a:r>
            <a:r>
              <a:rPr lang="en-US" altLang="ko-KR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147126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혹은 다음처럼 실행하여도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bash -x &lt;SCRIPT&gt;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63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39213762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declare</a:t>
            </a:r>
            <a:r>
              <a:rPr lang="ko-KR" altLang="en-US" dirty="0"/>
              <a:t>는 내장 명령어이다</a:t>
            </a:r>
            <a:r>
              <a:rPr lang="en-US" altLang="ko-KR" dirty="0"/>
              <a:t>. </a:t>
            </a:r>
            <a:r>
              <a:rPr lang="ko-KR" altLang="en-US" dirty="0"/>
              <a:t>이를 통해서 변수</a:t>
            </a:r>
            <a:r>
              <a:rPr lang="en-US" altLang="ko-KR" dirty="0"/>
              <a:t>, </a:t>
            </a:r>
            <a:r>
              <a:rPr lang="ko-KR" altLang="en-US" dirty="0"/>
              <a:t>배열 혹은 함수를 구현한다</a:t>
            </a:r>
            <a:r>
              <a:rPr lang="en-US" altLang="ko-KR" dirty="0"/>
              <a:t>. </a:t>
            </a:r>
            <a:r>
              <a:rPr lang="ko-KR" altLang="en-US" dirty="0"/>
              <a:t>변수 구현을 위해서 자주 사용하지는 않지만</a:t>
            </a:r>
            <a:r>
              <a:rPr lang="en-US" altLang="ko-KR" dirty="0"/>
              <a:t>, </a:t>
            </a:r>
            <a:r>
              <a:rPr lang="ko-KR" altLang="en-US" dirty="0"/>
              <a:t>쉘의 현재 상태 정보 및 다른 정보들 </a:t>
            </a:r>
            <a:r>
              <a:rPr lang="en-US" altLang="ko-KR" dirty="0"/>
              <a:t>set</a:t>
            </a:r>
            <a:r>
              <a:rPr lang="ko-KR" altLang="en-US" dirty="0"/>
              <a:t>를 통해서 </a:t>
            </a:r>
            <a:r>
              <a:rPr lang="ko-KR" altLang="en-US" dirty="0" err="1"/>
              <a:t>훍어보기</a:t>
            </a:r>
            <a:r>
              <a:rPr lang="en-US" altLang="ko-KR" dirty="0"/>
              <a:t>(overview)</a:t>
            </a:r>
            <a:r>
              <a:rPr lang="ko-KR" altLang="en-US" dirty="0"/>
              <a:t>가 가능하다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80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declare</a:t>
            </a:r>
          </a:p>
        </p:txBody>
      </p:sp>
    </p:spTree>
    <p:extLst>
      <p:ext uri="{BB962C8B-B14F-4D97-AF65-F5344CB8AC3E}">
        <p14:creationId xmlns:p14="http://schemas.microsoft.com/office/powerpoint/2010/main" val="24204970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$ declare -p | head -5</a:t>
            </a:r>
          </a:p>
          <a:p>
            <a:pPr marL="0" indent="0">
              <a:buNone/>
            </a:pPr>
            <a:r>
              <a:rPr lang="en-US" dirty="0"/>
              <a:t>declare -- BASH="/bin/</a:t>
            </a:r>
            <a:r>
              <a:rPr lang="en-US" dirty="0" err="1"/>
              <a:t>sh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declare -r BASHOPTS="checkwinsize:cmdhist:complete_fullquote:expand_aliases:extglob:extquote:force_fignore:histappend:interactive_comments:login_shell:progcomp:promptvars:sourcepath"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80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declare</a:t>
            </a:r>
          </a:p>
        </p:txBody>
      </p:sp>
    </p:spTree>
    <p:extLst>
      <p:ext uri="{BB962C8B-B14F-4D97-AF65-F5344CB8AC3E}">
        <p14:creationId xmlns:p14="http://schemas.microsoft.com/office/powerpoint/2010/main" val="250820793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이 명령어를 사용할 때 </a:t>
            </a:r>
            <a:r>
              <a:rPr lang="en-US" altLang="ko-KR" dirty="0"/>
              <a:t>-f</a:t>
            </a:r>
            <a:r>
              <a:rPr lang="ko-KR" altLang="en-US" dirty="0"/>
              <a:t>옵션을 </a:t>
            </a:r>
            <a:r>
              <a:rPr lang="en-US" altLang="ko-KR" dirty="0"/>
              <a:t>-p</a:t>
            </a:r>
            <a:r>
              <a:rPr lang="ko-KR" altLang="en-US" dirty="0"/>
              <a:t>와 함께 사용하면 </a:t>
            </a:r>
            <a:r>
              <a:rPr lang="en-US" altLang="ko-KR" dirty="0"/>
              <a:t>declare</a:t>
            </a:r>
            <a:r>
              <a:rPr lang="ko-KR" altLang="en-US" dirty="0"/>
              <a:t>는 선언이 되어 있는 모든 함수에 대해서 출력한다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80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declare</a:t>
            </a:r>
          </a:p>
        </p:txBody>
      </p:sp>
    </p:spTree>
    <p:extLst>
      <p:ext uri="{BB962C8B-B14F-4D97-AF65-F5344CB8AC3E}">
        <p14:creationId xmlns:p14="http://schemas.microsoft.com/office/powerpoint/2010/main" val="241530881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test </a:t>
            </a:r>
            <a:r>
              <a:rPr lang="ko-KR" altLang="en-US" dirty="0"/>
              <a:t>내부 명령어는 두 개의 값을 비교할 때 보통 사용한다</a:t>
            </a:r>
            <a:r>
              <a:rPr lang="en-US" altLang="ko-KR" dirty="0"/>
              <a:t>. </a:t>
            </a:r>
            <a:r>
              <a:rPr lang="ko-KR" altLang="en-US" dirty="0"/>
              <a:t>예를 들어서 다음과 같은 방법으로 사용이 가능하다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test -e /</a:t>
            </a:r>
            <a:r>
              <a:rPr lang="en-US" dirty="0" err="1"/>
              <a:t>etc</a:t>
            </a:r>
            <a:r>
              <a:rPr lang="en-US" dirty="0"/>
              <a:t>/passwd &amp;&amp; echo ‘Password file’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450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test, [, [[</a:t>
            </a:r>
          </a:p>
        </p:txBody>
      </p:sp>
    </p:spTree>
    <p:extLst>
      <p:ext uri="{BB962C8B-B14F-4D97-AF65-F5344CB8AC3E}">
        <p14:creationId xmlns:p14="http://schemas.microsoft.com/office/powerpoint/2010/main" val="127690313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다음 명령어로 </a:t>
            </a:r>
            <a:r>
              <a:rPr lang="en-US" altLang="ko-KR" dirty="0"/>
              <a:t>“[“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 명령어는 보통 사용시 </a:t>
            </a:r>
            <a:r>
              <a:rPr lang="en-US" altLang="ko-KR" dirty="0"/>
              <a:t>type</a:t>
            </a:r>
            <a:r>
              <a:rPr lang="ko-KR" altLang="en-US" dirty="0"/>
              <a:t>명령어와 같이 사용한다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dirty="0"/>
              <a:t>$ type -a [[ </a:t>
            </a:r>
          </a:p>
          <a:p>
            <a:pPr marL="0" indent="0">
              <a:buNone/>
            </a:pPr>
            <a:r>
              <a:rPr lang="en-US" dirty="0"/>
              <a:t>is a shell building [ is /</a:t>
            </a:r>
            <a:r>
              <a:rPr lang="en-US" dirty="0" err="1"/>
              <a:t>usr</a:t>
            </a:r>
            <a:r>
              <a:rPr lang="en-US" dirty="0"/>
              <a:t>/bin/[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450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test, [, [[</a:t>
            </a:r>
          </a:p>
        </p:txBody>
      </p:sp>
    </p:spTree>
    <p:extLst>
      <p:ext uri="{BB962C8B-B14F-4D97-AF65-F5344CB8AC3E}">
        <p14:creationId xmlns:p14="http://schemas.microsoft.com/office/powerpoint/2010/main" val="20980399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하지만 </a:t>
            </a:r>
            <a:r>
              <a:rPr lang="en-US" altLang="ko-KR" dirty="0"/>
              <a:t>test, [</a:t>
            </a:r>
            <a:r>
              <a:rPr lang="ko-KR" altLang="en-US" dirty="0"/>
              <a:t>의 제일 큰 차이점은 </a:t>
            </a:r>
            <a:r>
              <a:rPr lang="en-US" altLang="ko-KR" dirty="0"/>
              <a:t>test</a:t>
            </a:r>
            <a:r>
              <a:rPr lang="ko-KR" altLang="en-US" dirty="0"/>
              <a:t>는 단일 명령어로 사용하며</a:t>
            </a:r>
            <a:r>
              <a:rPr lang="en-US" altLang="ko-KR" dirty="0"/>
              <a:t>, </a:t>
            </a:r>
            <a:r>
              <a:rPr lang="ko-KR" altLang="en-US" dirty="0"/>
              <a:t>대괄호</a:t>
            </a:r>
            <a:r>
              <a:rPr lang="en-US" altLang="ko-KR" dirty="0"/>
              <a:t> “[“</a:t>
            </a:r>
            <a:r>
              <a:rPr lang="ko-KR" altLang="en-US" dirty="0"/>
              <a:t>는 쌍으로 사용을 해야 한다</a:t>
            </a:r>
            <a:r>
              <a:rPr lang="en-US" altLang="ko-KR" dirty="0"/>
              <a:t>. </a:t>
            </a:r>
            <a:r>
              <a:rPr lang="ko-KR" altLang="en-US" dirty="0"/>
              <a:t>그래서 이전에 사용하였던 </a:t>
            </a:r>
            <a:r>
              <a:rPr lang="en-US" altLang="ko-KR" dirty="0"/>
              <a:t>test</a:t>
            </a:r>
            <a:r>
              <a:rPr lang="ko-KR" altLang="en-US" dirty="0"/>
              <a:t>를 다음처럼 변경이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-e /</a:t>
            </a:r>
            <a:r>
              <a:rPr lang="en-US" dirty="0" err="1"/>
              <a:t>etc</a:t>
            </a:r>
            <a:r>
              <a:rPr lang="en-US" dirty="0"/>
              <a:t>/passwd </a:t>
            </a:r>
            <a:r>
              <a:rPr lang="en-US" dirty="0">
                <a:sym typeface="Wingdings" panose="05000000000000000000" pitchFamily="2" charset="2"/>
              </a:rPr>
              <a:t> [ -e /</a:t>
            </a:r>
            <a:r>
              <a:rPr lang="en-US" dirty="0" err="1">
                <a:sym typeface="Wingdings" panose="05000000000000000000" pitchFamily="2" charset="2"/>
              </a:rPr>
              <a:t>etc</a:t>
            </a:r>
            <a:r>
              <a:rPr lang="en-US" dirty="0">
                <a:sym typeface="Wingdings" panose="05000000000000000000" pitchFamily="2" charset="2"/>
              </a:rPr>
              <a:t>/passwd ]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위와 같이 변경이 가능하다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450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test, [, [[</a:t>
            </a:r>
          </a:p>
        </p:txBody>
      </p:sp>
    </p:spTree>
    <p:extLst>
      <p:ext uri="{BB962C8B-B14F-4D97-AF65-F5344CB8AC3E}">
        <p14:creationId xmlns:p14="http://schemas.microsoft.com/office/powerpoint/2010/main" val="20555170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이 부분도 버전이 변경이 되면서 다음처럼 변경이 되었다</a:t>
            </a:r>
            <a:r>
              <a:rPr lang="en-US" altLang="ko-KR" dirty="0"/>
              <a:t>. </a:t>
            </a:r>
            <a:r>
              <a:rPr lang="ko-KR" altLang="en-US" dirty="0"/>
              <a:t>이유는 간단하게 안전성 및 파싱</a:t>
            </a:r>
            <a:r>
              <a:rPr lang="en-US" altLang="ko-KR" dirty="0"/>
              <a:t>(parsing)</a:t>
            </a:r>
            <a:r>
              <a:rPr lang="ko-KR" altLang="en-US" dirty="0"/>
              <a:t>강화를 위해서 변경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dirty="0">
                <a:sym typeface="Wingdings" panose="05000000000000000000" pitchFamily="2" charset="2"/>
              </a:rPr>
              <a:t> [[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$ type </a:t>
            </a:r>
            <a:r>
              <a:rPr lang="en-US">
                <a:sym typeface="Wingdings" panose="05000000000000000000" pitchFamily="2" charset="2"/>
              </a:rPr>
              <a:t>[[  </a:t>
            </a:r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[[</a:t>
            </a:r>
            <a:r>
              <a:rPr lang="en-US" dirty="0">
                <a:sym typeface="Wingdings" panose="05000000000000000000" pitchFamily="2" charset="2"/>
              </a:rPr>
              <a:t>is a shell keyword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450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test, [, [[</a:t>
            </a:r>
          </a:p>
        </p:txBody>
      </p:sp>
    </p:spTree>
    <p:extLst>
      <p:ext uri="{BB962C8B-B14F-4D97-AF65-F5344CB8AC3E}">
        <p14:creationId xmlns:p14="http://schemas.microsoft.com/office/powerpoint/2010/main" val="123211614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bash </a:t>
            </a:r>
            <a:r>
              <a:rPr lang="ko-KR" altLang="en-US" dirty="0"/>
              <a:t>스크립트 에서는 </a:t>
            </a:r>
            <a:r>
              <a:rPr lang="en-US" altLang="ko-KR" dirty="0"/>
              <a:t>test</a:t>
            </a:r>
            <a:r>
              <a:rPr lang="ko-KR" altLang="en-US" dirty="0"/>
              <a:t>를 많이 사용하지 않는다</a:t>
            </a:r>
            <a:r>
              <a:rPr lang="en-US" altLang="ko-KR" dirty="0"/>
              <a:t>. </a:t>
            </a:r>
            <a:r>
              <a:rPr lang="ko-KR" altLang="en-US" dirty="0"/>
              <a:t>일반적으로 </a:t>
            </a:r>
            <a:r>
              <a:rPr lang="en-US" altLang="ko-KR" dirty="0"/>
              <a:t>[ </a:t>
            </a:r>
            <a:r>
              <a:rPr lang="ko-KR" altLang="en-US" dirty="0"/>
              <a:t>혹은 </a:t>
            </a:r>
            <a:r>
              <a:rPr lang="en-US" altLang="ko-KR" dirty="0"/>
              <a:t>[[ </a:t>
            </a:r>
            <a:r>
              <a:rPr lang="ko-KR" altLang="en-US" dirty="0"/>
              <a:t>키워드를 더 많이 사용하는데</a:t>
            </a:r>
            <a:r>
              <a:rPr lang="en-US" altLang="ko-KR" dirty="0"/>
              <a:t>, </a:t>
            </a:r>
            <a:r>
              <a:rPr lang="ko-KR" altLang="en-US" dirty="0"/>
              <a:t>그냥 편의상 </a:t>
            </a:r>
            <a:r>
              <a:rPr lang="en-US" altLang="ko-KR" dirty="0"/>
              <a:t>test </a:t>
            </a:r>
            <a:r>
              <a:rPr lang="ko-KR" altLang="en-US" dirty="0"/>
              <a:t>및 </a:t>
            </a:r>
            <a:r>
              <a:rPr lang="en-US" altLang="ko-KR" dirty="0"/>
              <a:t>[ </a:t>
            </a:r>
            <a:r>
              <a:rPr lang="ko-KR" altLang="en-US" dirty="0"/>
              <a:t>비슷한 기능을 하며 유일한 명령어라고 생각하면 편하다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450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test, [, [[</a:t>
            </a:r>
          </a:p>
        </p:txBody>
      </p:sp>
    </p:spTree>
    <p:extLst>
      <p:ext uri="{BB962C8B-B14F-4D97-AF65-F5344CB8AC3E}">
        <p14:creationId xmlns:p14="http://schemas.microsoft.com/office/powerpoint/2010/main" val="402545786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$ ls </a:t>
            </a:r>
          </a:p>
          <a:p>
            <a:pPr marL="0" indent="0">
              <a:buNone/>
            </a:pPr>
            <a:r>
              <a:rPr lang="en-US" dirty="0" err="1"/>
              <a:t>adir</a:t>
            </a:r>
            <a:r>
              <a:rPr lang="en-US" dirty="0"/>
              <a:t>	</a:t>
            </a:r>
            <a:r>
              <a:rPr lang="en-US" dirty="0" err="1"/>
              <a:t>bdir</a:t>
            </a:r>
            <a:r>
              <a:rPr lang="en-US" dirty="0"/>
              <a:t>	</a:t>
            </a:r>
            <a:r>
              <a:rPr lang="en-US" dirty="0" err="1"/>
              <a:t>cdir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ls -a </a:t>
            </a:r>
          </a:p>
          <a:p>
            <a:pPr marL="0" indent="0">
              <a:buNone/>
            </a:pPr>
            <a:r>
              <a:rPr lang="en-US" dirty="0"/>
              <a:t>.	..	.profile	.</a:t>
            </a:r>
            <a:r>
              <a:rPr lang="en-US" dirty="0" err="1"/>
              <a:t>bash_profile</a:t>
            </a:r>
            <a:r>
              <a:rPr lang="en-US" dirty="0"/>
              <a:t>	Downloads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83650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리눅스 시스템에서 사용하는 쉘 목록은 아래에서 확인이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chsh</a:t>
            </a:r>
            <a:r>
              <a:rPr lang="en-US" altLang="ko-KR" dirty="0"/>
              <a:t> -l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설치가 안되어 있으면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yum install </a:t>
            </a:r>
            <a:r>
              <a:rPr lang="en-US" altLang="ko-KR" dirty="0" err="1"/>
              <a:t>chsh</a:t>
            </a:r>
            <a:r>
              <a:rPr lang="en-US" altLang="ko-KR" dirty="0"/>
              <a:t> -y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65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BASH </a:t>
            </a:r>
            <a:r>
              <a:rPr lang="ko-KR" altLang="en-US" sz="2800" b="1"/>
              <a:t>무엇인가</a:t>
            </a:r>
            <a:r>
              <a:rPr lang="en-US" altLang="ko-KR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7119833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$ ls -al</a:t>
            </a:r>
          </a:p>
          <a:p>
            <a:pPr marL="0" indent="0">
              <a:buNone/>
            </a:pPr>
            <a:r>
              <a:rPr lang="en-US" dirty="0" err="1"/>
              <a:t>drwxrwxr</a:t>
            </a:r>
            <a:r>
              <a:rPr lang="en-US" dirty="0"/>
              <a:t>-x.  4 tang </a:t>
            </a:r>
            <a:r>
              <a:rPr lang="en-US" dirty="0" err="1"/>
              <a:t>tang</a:t>
            </a:r>
            <a:r>
              <a:rPr lang="en-US" dirty="0"/>
              <a:t>   4096 May 24 12:19 kubectl-plugins</a:t>
            </a:r>
          </a:p>
          <a:p>
            <a:pPr marL="0" indent="0">
              <a:buNone/>
            </a:pPr>
            <a:r>
              <a:rPr lang="en-US" dirty="0" err="1"/>
              <a:t>drwxrwxr</a:t>
            </a:r>
            <a:r>
              <a:rPr lang="en-US" dirty="0"/>
              <a:t>-x. 10 tang </a:t>
            </a:r>
            <a:r>
              <a:rPr lang="en-US" dirty="0" err="1"/>
              <a:t>tang</a:t>
            </a:r>
            <a:r>
              <a:rPr lang="en-US" dirty="0"/>
              <a:t>    249 May 24 12:16 </a:t>
            </a:r>
            <a:r>
              <a:rPr lang="en-US" dirty="0" err="1"/>
              <a:t>kubectx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drwxrwxr</a:t>
            </a:r>
            <a:r>
              <a:rPr lang="en-US" dirty="0"/>
              <a:t>-x.  9 tang </a:t>
            </a:r>
            <a:r>
              <a:rPr lang="en-US" dirty="0" err="1"/>
              <a:t>tang</a:t>
            </a:r>
            <a:r>
              <a:rPr lang="en-US" dirty="0"/>
              <a:t>    251 May 24 12:15 </a:t>
            </a:r>
            <a:r>
              <a:rPr lang="en-US" dirty="0" err="1"/>
              <a:t>kubelogin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drwxrwxr</a:t>
            </a:r>
            <a:r>
              <a:rPr lang="en-US" dirty="0"/>
              <a:t>-x.  3 tang </a:t>
            </a:r>
            <a:r>
              <a:rPr lang="en-US" dirty="0" err="1"/>
              <a:t>tang</a:t>
            </a:r>
            <a:r>
              <a:rPr lang="en-US" dirty="0"/>
              <a:t>     80 May 24 12:26 </a:t>
            </a:r>
            <a:r>
              <a:rPr lang="en-US" dirty="0" err="1"/>
              <a:t>kubergui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drwxrwxr</a:t>
            </a:r>
            <a:r>
              <a:rPr lang="en-US" dirty="0"/>
              <a:t>-x. 17 tang </a:t>
            </a:r>
            <a:r>
              <a:rPr lang="en-US" dirty="0" err="1"/>
              <a:t>tang</a:t>
            </a:r>
            <a:r>
              <a:rPr lang="en-US" dirty="0"/>
              <a:t>   4096 May 24 12:23 kubernetes-</a:t>
            </a:r>
            <a:r>
              <a:rPr lang="en-US" dirty="0" err="1"/>
              <a:t>yaml</a:t>
            </a:r>
            <a:r>
              <a:rPr lang="en-US" dirty="0"/>
              <a:t>-templates</a:t>
            </a:r>
          </a:p>
          <a:p>
            <a:pPr marL="0" indent="0">
              <a:buNone/>
            </a:pPr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-x.  3 tang </a:t>
            </a:r>
            <a:r>
              <a:rPr lang="en-US" dirty="0" err="1"/>
              <a:t>tang</a:t>
            </a:r>
            <a:r>
              <a:rPr lang="en-US" dirty="0"/>
              <a:t>     27 Jan 25 21:03 training</a:t>
            </a:r>
          </a:p>
          <a:p>
            <a:pPr marL="0" indent="0">
              <a:buNone/>
            </a:pPr>
            <a:r>
              <a:rPr lang="en-US" dirty="0" err="1"/>
              <a:t>drwxrwxr</a:t>
            </a:r>
            <a:r>
              <a:rPr lang="en-US" dirty="0"/>
              <a:t>-x.  3 tang </a:t>
            </a:r>
            <a:r>
              <a:rPr lang="en-US" dirty="0" err="1"/>
              <a:t>tang</a:t>
            </a:r>
            <a:r>
              <a:rPr lang="en-US" dirty="0"/>
              <a:t>    128 Jun  7 02:41 writing-ansible-modules-in-bash</a:t>
            </a:r>
          </a:p>
          <a:p>
            <a:pPr marL="0" indent="0">
              <a:buNone/>
            </a:pPr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-x.  2 tang </a:t>
            </a:r>
            <a:r>
              <a:rPr lang="en-US" dirty="0" err="1"/>
              <a:t>budimg</a:t>
            </a:r>
            <a:r>
              <a:rPr lang="en-US" dirty="0"/>
              <a:t>    6 May  8 12:34 www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676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(ls)</a:t>
            </a:r>
          </a:p>
        </p:txBody>
      </p:sp>
    </p:spTree>
    <p:extLst>
      <p:ext uri="{BB962C8B-B14F-4D97-AF65-F5344CB8AC3E}">
        <p14:creationId xmlns:p14="http://schemas.microsoft.com/office/powerpoint/2010/main" val="20038923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만약 </a:t>
            </a:r>
            <a:r>
              <a:rPr lang="en-US" altLang="ko-KR" dirty="0"/>
              <a:t>‘ls’</a:t>
            </a:r>
            <a:r>
              <a:rPr lang="ko-KR" altLang="en-US" dirty="0"/>
              <a:t>명령어 없이 파일 이름 및 목록을 얻으려면 어떻게 </a:t>
            </a:r>
            <a:r>
              <a:rPr lang="ko-KR" altLang="en-US" dirty="0" err="1"/>
              <a:t>해야할까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ls -l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grep pattern -- *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676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(ls)</a:t>
            </a:r>
          </a:p>
        </p:txBody>
      </p:sp>
    </p:spTree>
    <p:extLst>
      <p:ext uri="{BB962C8B-B14F-4D97-AF65-F5344CB8AC3E}">
        <p14:creationId xmlns:p14="http://schemas.microsoft.com/office/powerpoint/2010/main" val="213367481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이걸 좀 더 보기 좋게 표현하기 위해서 다음과 같이 시도한다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find . -type f -exec grep pattern -- {} \;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for file in * ; do grep -F pattern -- “$file” ; done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676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(ls)</a:t>
            </a:r>
          </a:p>
        </p:txBody>
      </p:sp>
    </p:spTree>
    <p:extLst>
      <p:ext uri="{BB962C8B-B14F-4D97-AF65-F5344CB8AC3E}">
        <p14:creationId xmlns:p14="http://schemas.microsoft.com/office/powerpoint/2010/main" val="427696479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이걸 좀 더 보기 좋게 표현하기 위해서 다음과 같이 시도한다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find . -type f -exec grep pattern -- {} \;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for file in * ; do grep -F pattern -- “$file” ; done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676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(ls)</a:t>
            </a:r>
          </a:p>
        </p:txBody>
      </p:sp>
    </p:spTree>
    <p:extLst>
      <p:ext uri="{BB962C8B-B14F-4D97-AF65-F5344CB8AC3E}">
        <p14:creationId xmlns:p14="http://schemas.microsoft.com/office/powerpoint/2010/main" val="279209655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mv </a:t>
            </a:r>
            <a:r>
              <a:rPr lang="ko-KR" altLang="en-US" dirty="0"/>
              <a:t>명령어는 디렉터리 및 파일을 이동하거나 혹은 이름을 바꾸는 명령어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mv file path/to/directory</a:t>
            </a:r>
          </a:p>
          <a:p>
            <a:pPr marL="0" indent="0">
              <a:buNone/>
            </a:pPr>
            <a:r>
              <a:rPr lang="en-US" dirty="0"/>
              <a:t>$ mv file1 file2</a:t>
            </a:r>
          </a:p>
          <a:p>
            <a:pPr marL="0" indent="0">
              <a:buNone/>
            </a:pPr>
            <a:r>
              <a:rPr lang="en-US" dirty="0"/>
              <a:t>$ mv file1 file2 dir4 path/to/directory</a:t>
            </a:r>
          </a:p>
          <a:p>
            <a:pPr marL="0" indent="0">
              <a:buNone/>
            </a:pPr>
            <a:r>
              <a:rPr lang="en-US" dirty="0"/>
              <a:t>$ mv </a:t>
            </a:r>
            <a:r>
              <a:rPr lang="en-US" dirty="0" err="1"/>
              <a:t>testdir</a:t>
            </a:r>
            <a:r>
              <a:rPr lang="en-US" dirty="0"/>
              <a:t>/ </a:t>
            </a:r>
            <a:r>
              <a:rPr lang="en-US" dirty="0" err="1"/>
              <a:t>goodir</a:t>
            </a:r>
            <a:r>
              <a:rPr lang="en-US" dirty="0"/>
              <a:t>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901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(mv)</a:t>
            </a:r>
          </a:p>
        </p:txBody>
      </p:sp>
    </p:spTree>
    <p:extLst>
      <p:ext uri="{BB962C8B-B14F-4D97-AF65-F5344CB8AC3E}">
        <p14:creationId xmlns:p14="http://schemas.microsoft.com/office/powerpoint/2010/main" val="214985382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대화형으로 사용을 원하는 경우 아래와 같은 명령어로 사용이 가능하다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mv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olduser</a:t>
            </a:r>
            <a:r>
              <a:rPr lang="en-US" dirty="0"/>
              <a:t>/ </a:t>
            </a:r>
            <a:r>
              <a:rPr lang="en-US" dirty="0" err="1"/>
              <a:t>newuser</a:t>
            </a:r>
            <a:r>
              <a:rPr lang="en-US" dirty="0"/>
              <a:t>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901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(mv)</a:t>
            </a:r>
          </a:p>
        </p:txBody>
      </p:sp>
    </p:spTree>
    <p:extLst>
      <p:ext uri="{BB962C8B-B14F-4D97-AF65-F5344CB8AC3E}">
        <p14:creationId xmlns:p14="http://schemas.microsoft.com/office/powerpoint/2010/main" val="275865730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대화형으로 사용을 원하는 경우 아래와 같은 명령어로 사용이 가능하다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mv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olduser</a:t>
            </a:r>
            <a:r>
              <a:rPr lang="en-US" dirty="0"/>
              <a:t>/ </a:t>
            </a:r>
            <a:r>
              <a:rPr lang="en-US" dirty="0" err="1"/>
              <a:t>newuser</a:t>
            </a:r>
            <a:r>
              <a:rPr lang="en-US" dirty="0"/>
              <a:t>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901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(mv)</a:t>
            </a:r>
          </a:p>
        </p:txBody>
      </p:sp>
    </p:spTree>
    <p:extLst>
      <p:ext uri="{BB962C8B-B14F-4D97-AF65-F5344CB8AC3E}">
        <p14:creationId xmlns:p14="http://schemas.microsoft.com/office/powerpoint/2010/main" val="292332719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#!/bin/bash</a:t>
            </a:r>
          </a:p>
          <a:p>
            <a:pPr marL="0" indent="0">
              <a:buNone/>
            </a:pPr>
            <a:r>
              <a:rPr lang="en-US" dirty="0"/>
              <a:t>if [[ -e </a:t>
            </a:r>
            <a:r>
              <a:rPr lang="en-US" dirty="0" err="1"/>
              <a:t>old_user</a:t>
            </a:r>
            <a:r>
              <a:rPr lang="en-US" dirty="0"/>
              <a:t> ]] ; then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 ‘the old user exists.\n’</a:t>
            </a:r>
          </a:p>
          <a:p>
            <a:pPr marL="0" indent="0">
              <a:buNone/>
            </a:pPr>
            <a:r>
              <a:rPr lang="en-US" dirty="0"/>
              <a:t>  mv </a:t>
            </a:r>
            <a:r>
              <a:rPr lang="en-US" dirty="0" err="1"/>
              <a:t>old_user</a:t>
            </a:r>
            <a:r>
              <a:rPr lang="en-US" dirty="0"/>
              <a:t> </a:t>
            </a:r>
            <a:r>
              <a:rPr lang="en-US" dirty="0" err="1"/>
              <a:t>new_user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fi</a:t>
            </a:r>
          </a:p>
          <a:p>
            <a:pPr marL="0" indent="0">
              <a:buNone/>
            </a:pPr>
            <a:r>
              <a:rPr lang="en-US" dirty="0"/>
              <a:t>mv </a:t>
            </a:r>
            <a:r>
              <a:rPr lang="en-US" dirty="0" err="1"/>
              <a:t>new_user</a:t>
            </a:r>
            <a:r>
              <a:rPr lang="en-US" dirty="0"/>
              <a:t> 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901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(mv)</a:t>
            </a:r>
          </a:p>
        </p:txBody>
      </p:sp>
    </p:spTree>
    <p:extLst>
      <p:ext uri="{BB962C8B-B14F-4D97-AF65-F5344CB8AC3E}">
        <p14:creationId xmlns:p14="http://schemas.microsoft.com/office/powerpoint/2010/main" val="240161431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/>
              <a:t>복사 명령어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cp </a:t>
            </a:r>
            <a:r>
              <a:rPr lang="ko-KR" altLang="en-US" dirty="0"/>
              <a:t>명령어는 파일이나 혹은 파일을 </a:t>
            </a:r>
            <a:r>
              <a:rPr lang="ko-KR" altLang="en-US" dirty="0" err="1"/>
              <a:t>복사시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  <a:r>
              <a:rPr lang="ko-KR" altLang="en-US" dirty="0"/>
              <a:t>이와 비슷한 명령어는 </a:t>
            </a:r>
            <a:r>
              <a:rPr lang="en-US" altLang="ko-KR" dirty="0"/>
              <a:t>ln</a:t>
            </a:r>
            <a:r>
              <a:rPr lang="ko-KR" altLang="en-US" dirty="0"/>
              <a:t>명령어가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cp doc1 doc2 doc3 </a:t>
            </a:r>
            <a:r>
              <a:rPr lang="en-US" dirty="0" err="1"/>
              <a:t>dir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en-US" dirty="0"/>
              <a:t>$ ls</a:t>
            </a:r>
          </a:p>
          <a:p>
            <a:pPr marL="0" indent="0">
              <a:buNone/>
            </a:pPr>
            <a:r>
              <a:rPr lang="en-US" dirty="0" err="1"/>
              <a:t>dir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cp </a:t>
            </a:r>
            <a:r>
              <a:rPr lang="en-US" dirty="0" err="1"/>
              <a:t>dir</a:t>
            </a:r>
            <a:r>
              <a:rPr lang="en-US" dirty="0"/>
              <a:t>/ </a:t>
            </a:r>
            <a:r>
              <a:rPr lang="en-US" dirty="0" err="1"/>
              <a:t>back_dir</a:t>
            </a:r>
            <a:r>
              <a:rPr lang="en-US" dirty="0"/>
              <a:t>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788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(cp)</a:t>
            </a:r>
          </a:p>
        </p:txBody>
      </p:sp>
    </p:spTree>
    <p:extLst>
      <p:ext uri="{BB962C8B-B14F-4D97-AF65-F5344CB8AC3E}">
        <p14:creationId xmlns:p14="http://schemas.microsoft.com/office/powerpoint/2010/main" val="53253589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명령어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$ cp -R</a:t>
            </a:r>
          </a:p>
          <a:p>
            <a:pPr marL="0" indent="0">
              <a:buNone/>
            </a:pPr>
            <a:r>
              <a:rPr lang="en-US" dirty="0"/>
              <a:t>$ cp</a:t>
            </a:r>
            <a:r>
              <a:rPr lang="ko-KR" altLang="en-US" dirty="0"/>
              <a:t> </a:t>
            </a:r>
            <a:r>
              <a:rPr lang="en-US" altLang="ko-KR" dirty="0"/>
              <a:t>-r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cp -R </a:t>
            </a:r>
            <a:r>
              <a:rPr lang="en-US" dirty="0" err="1"/>
              <a:t>back_dir</a:t>
            </a:r>
            <a:r>
              <a:rPr lang="en-US" dirty="0"/>
              <a:t>/ </a:t>
            </a:r>
            <a:r>
              <a:rPr lang="en-US" dirty="0" err="1"/>
              <a:t>rel_dir</a:t>
            </a:r>
            <a:r>
              <a:rPr lang="en-US" dirty="0"/>
              <a:t>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-r, -R</a:t>
            </a:r>
            <a:r>
              <a:rPr lang="ko-KR" altLang="en-US" dirty="0"/>
              <a:t>의 차이점은 기본 옵션은 </a:t>
            </a:r>
            <a:r>
              <a:rPr lang="en-US" altLang="ko-KR" dirty="0"/>
              <a:t>GNU</a:t>
            </a:r>
            <a:r>
              <a:rPr lang="ko-KR" altLang="en-US" dirty="0"/>
              <a:t>에서는 </a:t>
            </a:r>
            <a:r>
              <a:rPr lang="en-US" altLang="ko-KR" dirty="0"/>
              <a:t>-r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전통적인 유닉스에서는 </a:t>
            </a:r>
            <a:r>
              <a:rPr lang="en-US" altLang="ko-KR" dirty="0"/>
              <a:t>-R</a:t>
            </a:r>
            <a:r>
              <a:rPr lang="ko-KR" altLang="en-US" dirty="0"/>
              <a:t>옵션을 사용한다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788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시스템 명령어</a:t>
            </a:r>
            <a:r>
              <a:rPr lang="en-US" altLang="ko-KR" sz="2800" b="1" dirty="0"/>
              <a:t>(cp)</a:t>
            </a:r>
          </a:p>
        </p:txBody>
      </p:sp>
    </p:spTree>
    <p:extLst>
      <p:ext uri="{BB962C8B-B14F-4D97-AF65-F5344CB8AC3E}">
        <p14:creationId xmlns:p14="http://schemas.microsoft.com/office/powerpoint/2010/main" val="1008833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12013</Words>
  <Application>Microsoft Office PowerPoint</Application>
  <PresentationFormat>와이드스크린</PresentationFormat>
  <Paragraphs>2067</Paragraphs>
  <Slides>277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277</vt:i4>
      </vt:variant>
    </vt:vector>
  </HeadingPairs>
  <TitlesOfParts>
    <vt:vector size="283" baseType="lpstr">
      <vt:lpstr>Courier</vt:lpstr>
      <vt:lpstr>Arial</vt:lpstr>
      <vt:lpstr>Calibri</vt:lpstr>
      <vt:lpstr>Calibri Light</vt:lpstr>
      <vt:lpstr>Consolas</vt:lpstr>
      <vt:lpstr>Office 테마</vt:lpstr>
      <vt:lpstr>쉘 + 앤서블</vt:lpstr>
      <vt:lpstr>PowerPoint 프레젠테이션</vt:lpstr>
      <vt:lpstr>쉘 기초</vt:lpstr>
      <vt:lpstr>쉘 기초</vt:lpstr>
      <vt:lpstr>쉘 기초</vt:lpstr>
      <vt:lpstr>쉘 기초</vt:lpstr>
      <vt:lpstr>쉘 기초</vt:lpstr>
      <vt:lpstr>쉘 기초</vt:lpstr>
      <vt:lpstr>쉘 기초</vt:lpstr>
      <vt:lpstr>쉘 기초</vt:lpstr>
      <vt:lpstr>쉘 기초</vt:lpstr>
      <vt:lpstr>쉘 기초</vt:lpstr>
      <vt:lpstr>쉘 기초</vt:lpstr>
      <vt:lpstr>쉘 기초</vt:lpstr>
      <vt:lpstr>쉘 기초</vt:lpstr>
      <vt:lpstr>쉘 기초</vt:lpstr>
      <vt:lpstr>쉘 기초</vt:lpstr>
      <vt:lpstr>쉘 기초</vt:lpstr>
      <vt:lpstr>PowerPoint 프레젠테이션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PowerPoint 프레젠테이션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추가된 부분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PowerPoint 프레젠테이션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PowerPoint 프레젠테이션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PowerPoint 프레젠테이션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PowerPoint 프레젠테이션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PowerPoint 프레젠테이션</vt:lpstr>
      <vt:lpstr>변수 및 패턴</vt:lpstr>
      <vt:lpstr>변수 및 패턴</vt:lpstr>
      <vt:lpstr>변수 및 패턴</vt:lpstr>
      <vt:lpstr>PowerPoint 프레젠테이션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PowerPoint 프레젠테이션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PowerPoint 프레젠테이션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PowerPoint 프레젠테이션</vt:lpstr>
      <vt:lpstr>PowerPoint 프레젠테이션</vt:lpstr>
      <vt:lpstr>PowerPoint 프레젠테이션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쉘 + 앤서블</dc:title>
  <dc:creator>Choi Gook Hyun</dc:creator>
  <cp:lastModifiedBy>Choi Gook Hyun</cp:lastModifiedBy>
  <cp:revision>1</cp:revision>
  <dcterms:created xsi:type="dcterms:W3CDTF">2022-06-07T06:13:16Z</dcterms:created>
  <dcterms:modified xsi:type="dcterms:W3CDTF">2022-06-28T16:00:09Z</dcterms:modified>
</cp:coreProperties>
</file>