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sldIdLst>
    <p:sldId id="257" r:id="rId3"/>
    <p:sldId id="258" r:id="rId4"/>
    <p:sldId id="288" r:id="rId5"/>
    <p:sldId id="259" r:id="rId6"/>
    <p:sldId id="261" r:id="rId7"/>
    <p:sldId id="260" r:id="rId8"/>
    <p:sldId id="266" r:id="rId9"/>
    <p:sldId id="267" r:id="rId10"/>
    <p:sldId id="273" r:id="rId11"/>
    <p:sldId id="277" r:id="rId12"/>
    <p:sldId id="280" r:id="rId13"/>
    <p:sldId id="287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FDFE"/>
    <a:srgbClr val="A0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1" autoAdjust="0"/>
  </p:normalViewPr>
  <p:slideViewPr>
    <p:cSldViewPr snapToGrid="0">
      <p:cViewPr varScale="1">
        <p:scale>
          <a:sx n="72" d="100"/>
          <a:sy n="72" d="100"/>
        </p:scale>
        <p:origin x="111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DA5BF-3F47-46CD-A32B-E7083DF43A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407E-CA6E-4DD8-9DFE-C2A7C4FCC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6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5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3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4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0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7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0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6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5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210428" y="1973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4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3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_图片 12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879" y="208077"/>
            <a:ext cx="6477000" cy="6477000"/>
          </a:xfrm>
          <a:prstGeom prst="rect">
            <a:avLst/>
          </a:prstGeom>
        </p:spPr>
      </p:pic>
      <p:pic>
        <p:nvPicPr>
          <p:cNvPr id="70" name="PA_图片 6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04" t="1747" r="28355" b="3844"/>
          <a:stretch/>
        </p:blipFill>
        <p:spPr>
          <a:xfrm rot="17100000">
            <a:off x="2107702" y="-868670"/>
            <a:ext cx="7631354" cy="8506716"/>
          </a:xfrm>
          <a:prstGeom prst="rect">
            <a:avLst/>
          </a:prstGeom>
        </p:spPr>
      </p:pic>
      <p:pic>
        <p:nvPicPr>
          <p:cNvPr id="71" name="PA_图片 7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4" t="19317" r="34744" b="20898"/>
          <a:stretch/>
        </p:blipFill>
        <p:spPr>
          <a:xfrm>
            <a:off x="3159855" y="726470"/>
            <a:ext cx="5565286" cy="5496584"/>
          </a:xfrm>
          <a:prstGeom prst="rect">
            <a:avLst/>
          </a:prstGeom>
        </p:spPr>
      </p:pic>
      <p:sp>
        <p:nvSpPr>
          <p:cNvPr id="69" name="PA_椭圆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4"/>
            </p:custDataLst>
          </p:nvPr>
        </p:nvSpPr>
        <p:spPr>
          <a:xfrm>
            <a:off x="3316313" y="858631"/>
            <a:ext cx="5175892" cy="5175892"/>
          </a:xfrm>
          <a:prstGeom prst="ellipse">
            <a:avLst/>
          </a:prstGeom>
          <a:noFill/>
          <a:ln>
            <a:solidFill>
              <a:srgbClr val="64CAD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PA_矩形 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5"/>
            </p:custDataLst>
          </p:nvPr>
        </p:nvSpPr>
        <p:spPr>
          <a:xfrm>
            <a:off x="3845732" y="4290839"/>
            <a:ext cx="387210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May 13, 2022</a:t>
            </a:r>
            <a:endParaRPr lang="pt-BR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" name="PA_矩形 1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6"/>
            </p:custDataLst>
          </p:nvPr>
        </p:nvSpPr>
        <p:spPr>
          <a:xfrm>
            <a:off x="2960526" y="3225729"/>
            <a:ext cx="596394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Final Project</a:t>
            </a:r>
          </a:p>
        </p:txBody>
      </p:sp>
      <p:sp>
        <p:nvSpPr>
          <p:cNvPr id="12" name="PA_矩形 1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7"/>
            </p:custDataLst>
          </p:nvPr>
        </p:nvSpPr>
        <p:spPr>
          <a:xfrm>
            <a:off x="3925064" y="1360400"/>
            <a:ext cx="3996630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Army Ants Pro Max</a:t>
            </a:r>
            <a:endParaRPr lang="zh-CN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2" name="PA_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>
            <p:custDataLst>
              <p:tags r:id="rId8"/>
            </p:custDataLst>
          </p:nvPr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5644490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6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70833E-6 0.13842 L 2.70833E-6 2.59259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08333E-7 0.13843 L 2.08333E-7 -4.81481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0.13842 L 1.25E-6 2.59259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52" dur="5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38" y="269980"/>
            <a:ext cx="1463570" cy="146357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351" y="335793"/>
            <a:ext cx="1331944" cy="1331944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575108" y="451550"/>
            <a:ext cx="1100430" cy="110043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555935" y="612295"/>
            <a:ext cx="1046083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03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/>
          <p:cNvSpPr/>
          <p:nvPr/>
        </p:nvSpPr>
        <p:spPr>
          <a:xfrm>
            <a:off x="2114099" y="477415"/>
            <a:ext cx="333150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Dashboard</a:t>
            </a:r>
            <a:endParaRPr lang="zh-CN" altLang="en-US" sz="3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" name="Group 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>
            <a:grpSpLocks noChangeAspect="1"/>
          </p:cNvGrpSpPr>
          <p:nvPr/>
        </p:nvGrpSpPr>
        <p:grpSpPr bwMode="auto">
          <a:xfrm>
            <a:off x="6544381" y="1385966"/>
            <a:ext cx="4502826" cy="4987939"/>
            <a:chOff x="3298" y="1559"/>
            <a:chExt cx="1086" cy="1203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3308" y="1592"/>
              <a:ext cx="1076" cy="1169"/>
              <a:chOff x="3308" y="1592"/>
              <a:chExt cx="1076" cy="1169"/>
            </a:xfrm>
          </p:grpSpPr>
          <p:sp>
            <p:nvSpPr>
              <p:cNvPr id="1508" name="Freeform 5"/>
              <p:cNvSpPr>
                <a:spLocks/>
              </p:cNvSpPr>
              <p:nvPr/>
            </p:nvSpPr>
            <p:spPr bwMode="auto">
              <a:xfrm>
                <a:off x="3579" y="1654"/>
                <a:ext cx="9" cy="4"/>
              </a:xfrm>
              <a:custGeom>
                <a:avLst/>
                <a:gdLst>
                  <a:gd name="T0" fmla="*/ 4 w 4"/>
                  <a:gd name="T1" fmla="*/ 0 h 2"/>
                  <a:gd name="T2" fmla="*/ 3 w 4"/>
                  <a:gd name="T3" fmla="*/ 0 h 2"/>
                  <a:gd name="T4" fmla="*/ 2 w 4"/>
                  <a:gd name="T5" fmla="*/ 1 h 2"/>
                  <a:gd name="T6" fmla="*/ 0 w 4"/>
                  <a:gd name="T7" fmla="*/ 2 h 2"/>
                  <a:gd name="T8" fmla="*/ 0 w 4"/>
                  <a:gd name="T9" fmla="*/ 2 h 2"/>
                  <a:gd name="T10" fmla="*/ 3 w 4"/>
                  <a:gd name="T11" fmla="*/ 1 h 2"/>
                  <a:gd name="T12" fmla="*/ 4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9" name="Freeform 6"/>
              <p:cNvSpPr>
                <a:spLocks/>
              </p:cNvSpPr>
              <p:nvPr/>
            </p:nvSpPr>
            <p:spPr bwMode="auto">
              <a:xfrm>
                <a:off x="3576" y="1651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3 w 5"/>
                  <a:gd name="T3" fmla="*/ 0 h 3"/>
                  <a:gd name="T4" fmla="*/ 0 w 5"/>
                  <a:gd name="T5" fmla="*/ 0 h 3"/>
                  <a:gd name="T6" fmla="*/ 0 w 5"/>
                  <a:gd name="T7" fmla="*/ 3 h 3"/>
                  <a:gd name="T8" fmla="*/ 3 w 5"/>
                  <a:gd name="T9" fmla="*/ 0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0" name="Freeform 7"/>
              <p:cNvSpPr>
                <a:spLocks/>
              </p:cNvSpPr>
              <p:nvPr/>
            </p:nvSpPr>
            <p:spPr bwMode="auto">
              <a:xfrm>
                <a:off x="3586" y="1642"/>
                <a:ext cx="16" cy="7"/>
              </a:xfrm>
              <a:custGeom>
                <a:avLst/>
                <a:gdLst>
                  <a:gd name="T0" fmla="*/ 3 w 7"/>
                  <a:gd name="T1" fmla="*/ 1 h 3"/>
                  <a:gd name="T2" fmla="*/ 4 w 7"/>
                  <a:gd name="T3" fmla="*/ 1 h 3"/>
                  <a:gd name="T4" fmla="*/ 6 w 7"/>
                  <a:gd name="T5" fmla="*/ 0 h 3"/>
                  <a:gd name="T6" fmla="*/ 7 w 7"/>
                  <a:gd name="T7" fmla="*/ 0 h 3"/>
                  <a:gd name="T8" fmla="*/ 6 w 7"/>
                  <a:gd name="T9" fmla="*/ 0 h 3"/>
                  <a:gd name="T10" fmla="*/ 0 w 7"/>
                  <a:gd name="T11" fmla="*/ 3 h 3"/>
                  <a:gd name="T12" fmla="*/ 2 w 7"/>
                  <a:gd name="T13" fmla="*/ 2 h 3"/>
                  <a:gd name="T14" fmla="*/ 3 w 7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3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3" y="1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1" name="Freeform 8"/>
              <p:cNvSpPr>
                <a:spLocks/>
              </p:cNvSpPr>
              <p:nvPr/>
            </p:nvSpPr>
            <p:spPr bwMode="auto">
              <a:xfrm>
                <a:off x="3574" y="1646"/>
                <a:ext cx="16" cy="10"/>
              </a:xfrm>
              <a:custGeom>
                <a:avLst/>
                <a:gdLst>
                  <a:gd name="T0" fmla="*/ 5 w 7"/>
                  <a:gd name="T1" fmla="*/ 1 h 4"/>
                  <a:gd name="T2" fmla="*/ 4 w 7"/>
                  <a:gd name="T3" fmla="*/ 1 h 4"/>
                  <a:gd name="T4" fmla="*/ 6 w 7"/>
                  <a:gd name="T5" fmla="*/ 1 h 4"/>
                  <a:gd name="T6" fmla="*/ 7 w 7"/>
                  <a:gd name="T7" fmla="*/ 0 h 4"/>
                  <a:gd name="T8" fmla="*/ 7 w 7"/>
                  <a:gd name="T9" fmla="*/ 0 h 4"/>
                  <a:gd name="T10" fmla="*/ 7 w 7"/>
                  <a:gd name="T11" fmla="*/ 0 h 4"/>
                  <a:gd name="T12" fmla="*/ 0 w 7"/>
                  <a:gd name="T13" fmla="*/ 4 h 4"/>
                  <a:gd name="T14" fmla="*/ 4 w 7"/>
                  <a:gd name="T15" fmla="*/ 2 h 4"/>
                  <a:gd name="T16" fmla="*/ 5 w 7"/>
                  <a:gd name="T1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1"/>
                      <a:pt x="0" y="3"/>
                      <a:pt x="0" y="4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2" name="Freeform 9"/>
              <p:cNvSpPr>
                <a:spLocks/>
              </p:cNvSpPr>
              <p:nvPr/>
            </p:nvSpPr>
            <p:spPr bwMode="auto">
              <a:xfrm>
                <a:off x="3590" y="1646"/>
                <a:ext cx="8" cy="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2 w 3"/>
                  <a:gd name="T5" fmla="*/ 1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  <a:gd name="T12" fmla="*/ 0 w 3"/>
                  <a:gd name="T13" fmla="*/ 1 h 2"/>
                  <a:gd name="T14" fmla="*/ 0 w 3"/>
                  <a:gd name="T15" fmla="*/ 1 h 2"/>
                  <a:gd name="T16" fmla="*/ 0 w 3"/>
                  <a:gd name="T17" fmla="*/ 2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3" name="Freeform 10"/>
              <p:cNvSpPr>
                <a:spLocks/>
              </p:cNvSpPr>
              <p:nvPr/>
            </p:nvSpPr>
            <p:spPr bwMode="auto">
              <a:xfrm>
                <a:off x="3564" y="1665"/>
                <a:ext cx="7" cy="3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0 h 1"/>
                  <a:gd name="T4" fmla="*/ 2 w 3"/>
                  <a:gd name="T5" fmla="*/ 0 h 1"/>
                  <a:gd name="T6" fmla="*/ 0 w 3"/>
                  <a:gd name="T7" fmla="*/ 1 h 1"/>
                  <a:gd name="T8" fmla="*/ 0 w 3"/>
                  <a:gd name="T9" fmla="*/ 1 h 1"/>
                  <a:gd name="T10" fmla="*/ 3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4" name="Freeform 11"/>
              <p:cNvSpPr>
                <a:spLocks/>
              </p:cNvSpPr>
              <p:nvPr/>
            </p:nvSpPr>
            <p:spPr bwMode="auto">
              <a:xfrm>
                <a:off x="3545" y="1675"/>
                <a:ext cx="31" cy="24"/>
              </a:xfrm>
              <a:custGeom>
                <a:avLst/>
                <a:gdLst>
                  <a:gd name="T0" fmla="*/ 13 w 13"/>
                  <a:gd name="T1" fmla="*/ 0 h 10"/>
                  <a:gd name="T2" fmla="*/ 12 w 13"/>
                  <a:gd name="T3" fmla="*/ 0 h 10"/>
                  <a:gd name="T4" fmla="*/ 12 w 13"/>
                  <a:gd name="T5" fmla="*/ 0 h 10"/>
                  <a:gd name="T6" fmla="*/ 9 w 13"/>
                  <a:gd name="T7" fmla="*/ 0 h 10"/>
                  <a:gd name="T8" fmla="*/ 5 w 13"/>
                  <a:gd name="T9" fmla="*/ 3 h 10"/>
                  <a:gd name="T10" fmla="*/ 5 w 13"/>
                  <a:gd name="T11" fmla="*/ 3 h 10"/>
                  <a:gd name="T12" fmla="*/ 5 w 13"/>
                  <a:gd name="T13" fmla="*/ 3 h 10"/>
                  <a:gd name="T14" fmla="*/ 6 w 13"/>
                  <a:gd name="T15" fmla="*/ 3 h 10"/>
                  <a:gd name="T16" fmla="*/ 3 w 13"/>
                  <a:gd name="T17" fmla="*/ 5 h 10"/>
                  <a:gd name="T18" fmla="*/ 2 w 13"/>
                  <a:gd name="T19" fmla="*/ 5 h 10"/>
                  <a:gd name="T20" fmla="*/ 3 w 13"/>
                  <a:gd name="T21" fmla="*/ 4 h 10"/>
                  <a:gd name="T22" fmla="*/ 0 w 13"/>
                  <a:gd name="T23" fmla="*/ 6 h 10"/>
                  <a:gd name="T24" fmla="*/ 0 w 13"/>
                  <a:gd name="T25" fmla="*/ 6 h 10"/>
                  <a:gd name="T26" fmla="*/ 1 w 13"/>
                  <a:gd name="T27" fmla="*/ 7 h 10"/>
                  <a:gd name="T28" fmla="*/ 1 w 13"/>
                  <a:gd name="T29" fmla="*/ 8 h 10"/>
                  <a:gd name="T30" fmla="*/ 1 w 13"/>
                  <a:gd name="T31" fmla="*/ 9 h 10"/>
                  <a:gd name="T32" fmla="*/ 1 w 13"/>
                  <a:gd name="T33" fmla="*/ 9 h 10"/>
                  <a:gd name="T34" fmla="*/ 8 w 13"/>
                  <a:gd name="T35" fmla="*/ 5 h 10"/>
                  <a:gd name="T36" fmla="*/ 9 w 13"/>
                  <a:gd name="T37" fmla="*/ 3 h 10"/>
                  <a:gd name="T38" fmla="*/ 7 w 13"/>
                  <a:gd name="T39" fmla="*/ 3 h 10"/>
                  <a:gd name="T40" fmla="*/ 11 w 13"/>
                  <a:gd name="T41" fmla="*/ 1 h 10"/>
                  <a:gd name="T42" fmla="*/ 13 w 13"/>
                  <a:gd name="T4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3" y="4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7" y="7"/>
                      <a:pt x="8" y="5"/>
                    </a:cubicBezTo>
                    <a:cubicBezTo>
                      <a:pt x="9" y="5"/>
                      <a:pt x="10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8" y="3"/>
                      <a:pt x="10" y="2"/>
                      <a:pt x="11" y="1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5" name="Freeform 12"/>
              <p:cNvSpPr>
                <a:spLocks/>
              </p:cNvSpPr>
              <p:nvPr/>
            </p:nvSpPr>
            <p:spPr bwMode="auto">
              <a:xfrm>
                <a:off x="3531" y="1656"/>
                <a:ext cx="38" cy="21"/>
              </a:xfrm>
              <a:custGeom>
                <a:avLst/>
                <a:gdLst>
                  <a:gd name="T0" fmla="*/ 3 w 16"/>
                  <a:gd name="T1" fmla="*/ 7 h 9"/>
                  <a:gd name="T2" fmla="*/ 10 w 16"/>
                  <a:gd name="T3" fmla="*/ 4 h 9"/>
                  <a:gd name="T4" fmla="*/ 7 w 16"/>
                  <a:gd name="T5" fmla="*/ 5 h 9"/>
                  <a:gd name="T6" fmla="*/ 15 w 16"/>
                  <a:gd name="T7" fmla="*/ 1 h 9"/>
                  <a:gd name="T8" fmla="*/ 16 w 16"/>
                  <a:gd name="T9" fmla="*/ 0 h 9"/>
                  <a:gd name="T10" fmla="*/ 16 w 16"/>
                  <a:gd name="T11" fmla="*/ 0 h 9"/>
                  <a:gd name="T12" fmla="*/ 0 w 16"/>
                  <a:gd name="T13" fmla="*/ 9 h 9"/>
                  <a:gd name="T14" fmla="*/ 3 w 16"/>
                  <a:gd name="T15" fmla="*/ 7 h 9"/>
                  <a:gd name="T16" fmla="*/ 3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3" y="7"/>
                    </a:moveTo>
                    <a:cubicBezTo>
                      <a:pt x="6" y="6"/>
                      <a:pt x="8" y="5"/>
                      <a:pt x="10" y="4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3" y="7"/>
                      <a:pt x="0" y="9"/>
                    </a:cubicBezTo>
                    <a:cubicBezTo>
                      <a:pt x="2" y="9"/>
                      <a:pt x="2" y="8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6" name="Freeform 13"/>
              <p:cNvSpPr>
                <a:spLocks/>
              </p:cNvSpPr>
              <p:nvPr/>
            </p:nvSpPr>
            <p:spPr bwMode="auto">
              <a:xfrm>
                <a:off x="3524" y="1713"/>
                <a:ext cx="19" cy="12"/>
              </a:xfrm>
              <a:custGeom>
                <a:avLst/>
                <a:gdLst>
                  <a:gd name="T0" fmla="*/ 6 w 8"/>
                  <a:gd name="T1" fmla="*/ 0 h 5"/>
                  <a:gd name="T2" fmla="*/ 6 w 8"/>
                  <a:gd name="T3" fmla="*/ 0 h 5"/>
                  <a:gd name="T4" fmla="*/ 6 w 8"/>
                  <a:gd name="T5" fmla="*/ 0 h 5"/>
                  <a:gd name="T6" fmla="*/ 3 w 8"/>
                  <a:gd name="T7" fmla="*/ 3 h 5"/>
                  <a:gd name="T8" fmla="*/ 0 w 8"/>
                  <a:gd name="T9" fmla="*/ 5 h 5"/>
                  <a:gd name="T10" fmla="*/ 0 w 8"/>
                  <a:gd name="T11" fmla="*/ 5 h 5"/>
                  <a:gd name="T12" fmla="*/ 1 w 8"/>
                  <a:gd name="T13" fmla="*/ 5 h 5"/>
                  <a:gd name="T14" fmla="*/ 2 w 8"/>
                  <a:gd name="T15" fmla="*/ 5 h 5"/>
                  <a:gd name="T16" fmla="*/ 2 w 8"/>
                  <a:gd name="T17" fmla="*/ 5 h 5"/>
                  <a:gd name="T18" fmla="*/ 4 w 8"/>
                  <a:gd name="T19" fmla="*/ 5 h 5"/>
                  <a:gd name="T20" fmla="*/ 8 w 8"/>
                  <a:gd name="T21" fmla="*/ 3 h 5"/>
                  <a:gd name="T22" fmla="*/ 8 w 8"/>
                  <a:gd name="T23" fmla="*/ 1 h 5"/>
                  <a:gd name="T24" fmla="*/ 6 w 8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7" name="Freeform 14"/>
              <p:cNvSpPr>
                <a:spLocks/>
              </p:cNvSpPr>
              <p:nvPr/>
            </p:nvSpPr>
            <p:spPr bwMode="auto">
              <a:xfrm>
                <a:off x="3541" y="1682"/>
                <a:ext cx="9" cy="5"/>
              </a:xfrm>
              <a:custGeom>
                <a:avLst/>
                <a:gdLst>
                  <a:gd name="T0" fmla="*/ 4 w 4"/>
                  <a:gd name="T1" fmla="*/ 0 h 2"/>
                  <a:gd name="T2" fmla="*/ 3 w 4"/>
                  <a:gd name="T3" fmla="*/ 0 h 2"/>
                  <a:gd name="T4" fmla="*/ 0 w 4"/>
                  <a:gd name="T5" fmla="*/ 1 h 2"/>
                  <a:gd name="T6" fmla="*/ 0 w 4"/>
                  <a:gd name="T7" fmla="*/ 1 h 2"/>
                  <a:gd name="T8" fmla="*/ 1 w 4"/>
                  <a:gd name="T9" fmla="*/ 1 h 2"/>
                  <a:gd name="T10" fmla="*/ 1 w 4"/>
                  <a:gd name="T11" fmla="*/ 2 h 2"/>
                  <a:gd name="T12" fmla="*/ 1 w 4"/>
                  <a:gd name="T13" fmla="*/ 2 h 2"/>
                  <a:gd name="T14" fmla="*/ 3 w 4"/>
                  <a:gd name="T15" fmla="*/ 1 h 2"/>
                  <a:gd name="T16" fmla="*/ 4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8" name="Freeform 15"/>
              <p:cNvSpPr>
                <a:spLocks/>
              </p:cNvSpPr>
              <p:nvPr/>
            </p:nvSpPr>
            <p:spPr bwMode="auto">
              <a:xfrm>
                <a:off x="3690" y="1592"/>
                <a:ext cx="236" cy="169"/>
              </a:xfrm>
              <a:custGeom>
                <a:avLst/>
                <a:gdLst>
                  <a:gd name="T0" fmla="*/ 17 w 99"/>
                  <a:gd name="T1" fmla="*/ 7 h 71"/>
                  <a:gd name="T2" fmla="*/ 11 w 99"/>
                  <a:gd name="T3" fmla="*/ 9 h 71"/>
                  <a:gd name="T4" fmla="*/ 2 w 99"/>
                  <a:gd name="T5" fmla="*/ 12 h 71"/>
                  <a:gd name="T6" fmla="*/ 6 w 99"/>
                  <a:gd name="T7" fmla="*/ 16 h 71"/>
                  <a:gd name="T8" fmla="*/ 21 w 99"/>
                  <a:gd name="T9" fmla="*/ 16 h 71"/>
                  <a:gd name="T10" fmla="*/ 25 w 99"/>
                  <a:gd name="T11" fmla="*/ 27 h 71"/>
                  <a:gd name="T12" fmla="*/ 25 w 99"/>
                  <a:gd name="T13" fmla="*/ 29 h 71"/>
                  <a:gd name="T14" fmla="*/ 26 w 99"/>
                  <a:gd name="T15" fmla="*/ 31 h 71"/>
                  <a:gd name="T16" fmla="*/ 27 w 99"/>
                  <a:gd name="T17" fmla="*/ 34 h 71"/>
                  <a:gd name="T18" fmla="*/ 32 w 99"/>
                  <a:gd name="T19" fmla="*/ 33 h 71"/>
                  <a:gd name="T20" fmla="*/ 34 w 99"/>
                  <a:gd name="T21" fmla="*/ 37 h 71"/>
                  <a:gd name="T22" fmla="*/ 28 w 99"/>
                  <a:gd name="T23" fmla="*/ 41 h 71"/>
                  <a:gd name="T24" fmla="*/ 28 w 99"/>
                  <a:gd name="T25" fmla="*/ 47 h 71"/>
                  <a:gd name="T26" fmla="*/ 44 w 99"/>
                  <a:gd name="T27" fmla="*/ 68 h 71"/>
                  <a:gd name="T28" fmla="*/ 37 w 99"/>
                  <a:gd name="T29" fmla="*/ 4 h 71"/>
                  <a:gd name="T30" fmla="*/ 44 w 99"/>
                  <a:gd name="T31" fmla="*/ 68 h 71"/>
                  <a:gd name="T32" fmla="*/ 58 w 99"/>
                  <a:gd name="T33" fmla="*/ 70 h 71"/>
                  <a:gd name="T34" fmla="*/ 62 w 99"/>
                  <a:gd name="T35" fmla="*/ 56 h 71"/>
                  <a:gd name="T36" fmla="*/ 62 w 99"/>
                  <a:gd name="T37" fmla="*/ 51 h 71"/>
                  <a:gd name="T38" fmla="*/ 66 w 99"/>
                  <a:gd name="T39" fmla="*/ 49 h 71"/>
                  <a:gd name="T40" fmla="*/ 77 w 99"/>
                  <a:gd name="T41" fmla="*/ 44 h 71"/>
                  <a:gd name="T42" fmla="*/ 79 w 99"/>
                  <a:gd name="T43" fmla="*/ 40 h 71"/>
                  <a:gd name="T44" fmla="*/ 93 w 99"/>
                  <a:gd name="T45" fmla="*/ 35 h 71"/>
                  <a:gd name="T46" fmla="*/ 99 w 99"/>
                  <a:gd name="T47" fmla="*/ 32 h 71"/>
                  <a:gd name="T48" fmla="*/ 98 w 99"/>
                  <a:gd name="T49" fmla="*/ 30 h 71"/>
                  <a:gd name="T50" fmla="*/ 93 w 99"/>
                  <a:gd name="T51" fmla="*/ 25 h 71"/>
                  <a:gd name="T52" fmla="*/ 92 w 99"/>
                  <a:gd name="T53" fmla="*/ 21 h 71"/>
                  <a:gd name="T54" fmla="*/ 92 w 99"/>
                  <a:gd name="T55" fmla="*/ 18 h 71"/>
                  <a:gd name="T56" fmla="*/ 90 w 99"/>
                  <a:gd name="T57" fmla="*/ 14 h 71"/>
                  <a:gd name="T58" fmla="*/ 80 w 99"/>
                  <a:gd name="T59" fmla="*/ 8 h 71"/>
                  <a:gd name="T60" fmla="*/ 81 w 99"/>
                  <a:gd name="T61" fmla="*/ 8 h 71"/>
                  <a:gd name="T62" fmla="*/ 81 w 99"/>
                  <a:gd name="T63" fmla="*/ 7 h 71"/>
                  <a:gd name="T64" fmla="*/ 72 w 99"/>
                  <a:gd name="T65" fmla="*/ 2 h 71"/>
                  <a:gd name="T66" fmla="*/ 71 w 99"/>
                  <a:gd name="T67" fmla="*/ 2 h 71"/>
                  <a:gd name="T68" fmla="*/ 72 w 99"/>
                  <a:gd name="T69" fmla="*/ 1 h 71"/>
                  <a:gd name="T70" fmla="*/ 72 w 99"/>
                  <a:gd name="T71" fmla="*/ 1 h 71"/>
                  <a:gd name="T72" fmla="*/ 68 w 99"/>
                  <a:gd name="T73" fmla="*/ 1 h 71"/>
                  <a:gd name="T74" fmla="*/ 62 w 99"/>
                  <a:gd name="T75" fmla="*/ 1 h 71"/>
                  <a:gd name="T76" fmla="*/ 57 w 99"/>
                  <a:gd name="T77" fmla="*/ 0 h 71"/>
                  <a:gd name="T78" fmla="*/ 47 w 99"/>
                  <a:gd name="T79" fmla="*/ 0 h 71"/>
                  <a:gd name="T80" fmla="*/ 42 w 99"/>
                  <a:gd name="T81" fmla="*/ 1 h 71"/>
                  <a:gd name="T82" fmla="*/ 42 w 99"/>
                  <a:gd name="T83" fmla="*/ 1 h 71"/>
                  <a:gd name="T84" fmla="*/ 36 w 99"/>
                  <a:gd name="T85" fmla="*/ 1 h 71"/>
                  <a:gd name="T86" fmla="*/ 35 w 99"/>
                  <a:gd name="T87" fmla="*/ 1 h 71"/>
                  <a:gd name="T88" fmla="*/ 35 w 99"/>
                  <a:gd name="T89" fmla="*/ 1 h 71"/>
                  <a:gd name="T90" fmla="*/ 35 w 99"/>
                  <a:gd name="T91" fmla="*/ 1 h 71"/>
                  <a:gd name="T92" fmla="*/ 36 w 99"/>
                  <a:gd name="T93" fmla="*/ 1 h 71"/>
                  <a:gd name="T94" fmla="*/ 39 w 99"/>
                  <a:gd name="T95" fmla="*/ 2 h 71"/>
                  <a:gd name="T96" fmla="*/ 36 w 99"/>
                  <a:gd name="T97" fmla="*/ 2 h 71"/>
                  <a:gd name="T98" fmla="*/ 33 w 99"/>
                  <a:gd name="T99" fmla="*/ 2 h 71"/>
                  <a:gd name="T100" fmla="*/ 15 w 99"/>
                  <a:gd name="T101" fmla="*/ 6 h 71"/>
                  <a:gd name="T102" fmla="*/ 17 w 99"/>
                  <a:gd name="T103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9" h="71">
                    <a:moveTo>
                      <a:pt x="17" y="7"/>
                    </a:moveTo>
                    <a:cubicBezTo>
                      <a:pt x="16" y="8"/>
                      <a:pt x="13" y="9"/>
                      <a:pt x="11" y="9"/>
                    </a:cubicBezTo>
                    <a:cubicBezTo>
                      <a:pt x="11" y="9"/>
                      <a:pt x="3" y="12"/>
                      <a:pt x="2" y="12"/>
                    </a:cubicBezTo>
                    <a:cubicBezTo>
                      <a:pt x="0" y="15"/>
                      <a:pt x="6" y="16"/>
                      <a:pt x="6" y="16"/>
                    </a:cubicBezTo>
                    <a:cubicBezTo>
                      <a:pt x="20" y="15"/>
                      <a:pt x="20" y="15"/>
                      <a:pt x="21" y="16"/>
                    </a:cubicBezTo>
                    <a:cubicBezTo>
                      <a:pt x="21" y="16"/>
                      <a:pt x="28" y="23"/>
                      <a:pt x="25" y="27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30"/>
                      <a:pt x="26" y="30"/>
                      <a:pt x="26" y="31"/>
                    </a:cubicBezTo>
                    <a:cubicBezTo>
                      <a:pt x="27" y="32"/>
                      <a:pt x="26" y="33"/>
                      <a:pt x="27" y="34"/>
                    </a:cubicBezTo>
                    <a:cubicBezTo>
                      <a:pt x="29" y="34"/>
                      <a:pt x="30" y="32"/>
                      <a:pt x="32" y="33"/>
                    </a:cubicBezTo>
                    <a:cubicBezTo>
                      <a:pt x="36" y="34"/>
                      <a:pt x="34" y="37"/>
                      <a:pt x="34" y="37"/>
                    </a:cubicBezTo>
                    <a:cubicBezTo>
                      <a:pt x="33" y="39"/>
                      <a:pt x="30" y="39"/>
                      <a:pt x="28" y="41"/>
                    </a:cubicBezTo>
                    <a:cubicBezTo>
                      <a:pt x="28" y="42"/>
                      <a:pt x="27" y="46"/>
                      <a:pt x="28" y="47"/>
                    </a:cubicBezTo>
                    <a:cubicBezTo>
                      <a:pt x="28" y="48"/>
                      <a:pt x="39" y="67"/>
                      <a:pt x="44" y="68"/>
                    </a:cubicBezTo>
                    <a:cubicBezTo>
                      <a:pt x="41" y="30"/>
                      <a:pt x="39" y="13"/>
                      <a:pt x="37" y="4"/>
                    </a:cubicBezTo>
                    <a:cubicBezTo>
                      <a:pt x="39" y="12"/>
                      <a:pt x="41" y="26"/>
                      <a:pt x="44" y="68"/>
                    </a:cubicBezTo>
                    <a:cubicBezTo>
                      <a:pt x="57" y="71"/>
                      <a:pt x="57" y="71"/>
                      <a:pt x="58" y="70"/>
                    </a:cubicBezTo>
                    <a:cubicBezTo>
                      <a:pt x="59" y="68"/>
                      <a:pt x="62" y="56"/>
                      <a:pt x="62" y="56"/>
                    </a:cubicBezTo>
                    <a:cubicBezTo>
                      <a:pt x="62" y="54"/>
                      <a:pt x="61" y="52"/>
                      <a:pt x="62" y="51"/>
                    </a:cubicBezTo>
                    <a:cubicBezTo>
                      <a:pt x="63" y="50"/>
                      <a:pt x="63" y="50"/>
                      <a:pt x="66" y="49"/>
                    </a:cubicBezTo>
                    <a:cubicBezTo>
                      <a:pt x="76" y="46"/>
                      <a:pt x="76" y="46"/>
                      <a:pt x="77" y="44"/>
                    </a:cubicBezTo>
                    <a:cubicBezTo>
                      <a:pt x="77" y="42"/>
                      <a:pt x="77" y="41"/>
                      <a:pt x="79" y="40"/>
                    </a:cubicBezTo>
                    <a:cubicBezTo>
                      <a:pt x="83" y="37"/>
                      <a:pt x="89" y="37"/>
                      <a:pt x="93" y="35"/>
                    </a:cubicBezTo>
                    <a:cubicBezTo>
                      <a:pt x="95" y="34"/>
                      <a:pt x="97" y="33"/>
                      <a:pt x="99" y="32"/>
                    </a:cubicBezTo>
                    <a:cubicBezTo>
                      <a:pt x="99" y="32"/>
                      <a:pt x="99" y="31"/>
                      <a:pt x="98" y="30"/>
                    </a:cubicBezTo>
                    <a:cubicBezTo>
                      <a:pt x="97" y="28"/>
                      <a:pt x="95" y="27"/>
                      <a:pt x="93" y="25"/>
                    </a:cubicBezTo>
                    <a:cubicBezTo>
                      <a:pt x="92" y="24"/>
                      <a:pt x="92" y="22"/>
                      <a:pt x="92" y="21"/>
                    </a:cubicBezTo>
                    <a:cubicBezTo>
                      <a:pt x="91" y="19"/>
                      <a:pt x="91" y="19"/>
                      <a:pt x="92" y="18"/>
                    </a:cubicBezTo>
                    <a:cubicBezTo>
                      <a:pt x="93" y="16"/>
                      <a:pt x="92" y="16"/>
                      <a:pt x="90" y="14"/>
                    </a:cubicBezTo>
                    <a:cubicBezTo>
                      <a:pt x="81" y="9"/>
                      <a:pt x="81" y="9"/>
                      <a:pt x="80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9" y="5"/>
                      <a:pt x="74" y="7"/>
                      <a:pt x="72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1" y="1"/>
                      <a:pt x="68" y="1"/>
                      <a:pt x="68" y="1"/>
                    </a:cubicBezTo>
                    <a:cubicBezTo>
                      <a:pt x="65" y="1"/>
                      <a:pt x="63" y="1"/>
                      <a:pt x="62" y="1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54" y="0"/>
                      <a:pt x="49" y="0"/>
                      <a:pt x="47" y="0"/>
                    </a:cubicBezTo>
                    <a:cubicBezTo>
                      <a:pt x="43" y="0"/>
                      <a:pt x="43" y="0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8" y="1"/>
                      <a:pt x="38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8" y="2"/>
                      <a:pt x="38" y="2"/>
                      <a:pt x="39" y="2"/>
                    </a:cubicBezTo>
                    <a:cubicBezTo>
                      <a:pt x="39" y="2"/>
                      <a:pt x="39" y="2"/>
                      <a:pt x="36" y="2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22" y="3"/>
                      <a:pt x="15" y="6"/>
                      <a:pt x="15" y="6"/>
                    </a:cubicBezTo>
                    <a:cubicBezTo>
                      <a:pt x="15" y="7"/>
                      <a:pt x="15" y="7"/>
                      <a:pt x="17" y="7"/>
                    </a:cubicBezTo>
                  </a:path>
                </a:pathLst>
              </a:custGeom>
              <a:solidFill>
                <a:srgbClr val="58E5F9">
                  <a:alpha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9" name="Freeform 16"/>
              <p:cNvSpPr>
                <a:spLocks/>
              </p:cNvSpPr>
              <p:nvPr/>
            </p:nvSpPr>
            <p:spPr bwMode="auto">
              <a:xfrm>
                <a:off x="3626" y="1708"/>
                <a:ext cx="12" cy="15"/>
              </a:xfrm>
              <a:custGeom>
                <a:avLst/>
                <a:gdLst>
                  <a:gd name="T0" fmla="*/ 4 w 5"/>
                  <a:gd name="T1" fmla="*/ 2 h 6"/>
                  <a:gd name="T2" fmla="*/ 4 w 5"/>
                  <a:gd name="T3" fmla="*/ 0 h 6"/>
                  <a:gd name="T4" fmla="*/ 0 w 5"/>
                  <a:gd name="T5" fmla="*/ 2 h 6"/>
                  <a:gd name="T6" fmla="*/ 1 w 5"/>
                  <a:gd name="T7" fmla="*/ 5 h 6"/>
                  <a:gd name="T8" fmla="*/ 4 w 5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2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1" y="1"/>
                      <a:pt x="0" y="2"/>
                    </a:cubicBezTo>
                    <a:cubicBezTo>
                      <a:pt x="0" y="3"/>
                      <a:pt x="1" y="5"/>
                      <a:pt x="1" y="5"/>
                    </a:cubicBezTo>
                    <a:cubicBezTo>
                      <a:pt x="3" y="6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0" name="Freeform 17"/>
              <p:cNvSpPr>
                <a:spLocks/>
              </p:cNvSpPr>
              <p:nvPr/>
            </p:nvSpPr>
            <p:spPr bwMode="auto">
              <a:xfrm>
                <a:off x="3633" y="1599"/>
                <a:ext cx="114" cy="43"/>
              </a:xfrm>
              <a:custGeom>
                <a:avLst/>
                <a:gdLst>
                  <a:gd name="T0" fmla="*/ 22 w 48"/>
                  <a:gd name="T1" fmla="*/ 6 h 18"/>
                  <a:gd name="T2" fmla="*/ 20 w 48"/>
                  <a:gd name="T3" fmla="*/ 6 h 18"/>
                  <a:gd name="T4" fmla="*/ 31 w 48"/>
                  <a:gd name="T5" fmla="*/ 4 h 18"/>
                  <a:gd name="T6" fmla="*/ 18 w 48"/>
                  <a:gd name="T7" fmla="*/ 7 h 18"/>
                  <a:gd name="T8" fmla="*/ 17 w 48"/>
                  <a:gd name="T9" fmla="*/ 8 h 18"/>
                  <a:gd name="T10" fmla="*/ 16 w 48"/>
                  <a:gd name="T11" fmla="*/ 10 h 18"/>
                  <a:gd name="T12" fmla="*/ 8 w 48"/>
                  <a:gd name="T13" fmla="*/ 13 h 18"/>
                  <a:gd name="T14" fmla="*/ 10 w 48"/>
                  <a:gd name="T15" fmla="*/ 13 h 18"/>
                  <a:gd name="T16" fmla="*/ 10 w 48"/>
                  <a:gd name="T17" fmla="*/ 13 h 18"/>
                  <a:gd name="T18" fmla="*/ 13 w 48"/>
                  <a:gd name="T19" fmla="*/ 12 h 18"/>
                  <a:gd name="T20" fmla="*/ 8 w 48"/>
                  <a:gd name="T21" fmla="*/ 14 h 18"/>
                  <a:gd name="T22" fmla="*/ 5 w 48"/>
                  <a:gd name="T23" fmla="*/ 15 h 18"/>
                  <a:gd name="T24" fmla="*/ 0 w 48"/>
                  <a:gd name="T25" fmla="*/ 18 h 18"/>
                  <a:gd name="T26" fmla="*/ 0 w 48"/>
                  <a:gd name="T27" fmla="*/ 18 h 18"/>
                  <a:gd name="T28" fmla="*/ 4 w 48"/>
                  <a:gd name="T29" fmla="*/ 18 h 18"/>
                  <a:gd name="T30" fmla="*/ 10 w 48"/>
                  <a:gd name="T31" fmla="*/ 16 h 18"/>
                  <a:gd name="T32" fmla="*/ 10 w 48"/>
                  <a:gd name="T33" fmla="*/ 17 h 18"/>
                  <a:gd name="T34" fmla="*/ 16 w 48"/>
                  <a:gd name="T35" fmla="*/ 14 h 18"/>
                  <a:gd name="T36" fmla="*/ 16 w 48"/>
                  <a:gd name="T37" fmla="*/ 13 h 18"/>
                  <a:gd name="T38" fmla="*/ 20 w 48"/>
                  <a:gd name="T39" fmla="*/ 10 h 18"/>
                  <a:gd name="T40" fmla="*/ 27 w 48"/>
                  <a:gd name="T41" fmla="*/ 7 h 18"/>
                  <a:gd name="T42" fmla="*/ 27 w 48"/>
                  <a:gd name="T43" fmla="*/ 7 h 18"/>
                  <a:gd name="T44" fmla="*/ 35 w 48"/>
                  <a:gd name="T45" fmla="*/ 4 h 18"/>
                  <a:gd name="T46" fmla="*/ 33 w 48"/>
                  <a:gd name="T47" fmla="*/ 4 h 18"/>
                  <a:gd name="T48" fmla="*/ 44 w 48"/>
                  <a:gd name="T49" fmla="*/ 1 h 18"/>
                  <a:gd name="T50" fmla="*/ 40 w 48"/>
                  <a:gd name="T51" fmla="*/ 2 h 18"/>
                  <a:gd name="T52" fmla="*/ 48 w 48"/>
                  <a:gd name="T53" fmla="*/ 0 h 18"/>
                  <a:gd name="T54" fmla="*/ 41 w 48"/>
                  <a:gd name="T55" fmla="*/ 0 h 18"/>
                  <a:gd name="T56" fmla="*/ 30 w 48"/>
                  <a:gd name="T57" fmla="*/ 3 h 18"/>
                  <a:gd name="T58" fmla="*/ 30 w 48"/>
                  <a:gd name="T59" fmla="*/ 3 h 18"/>
                  <a:gd name="T60" fmla="*/ 28 w 48"/>
                  <a:gd name="T61" fmla="*/ 3 h 18"/>
                  <a:gd name="T62" fmla="*/ 18 w 48"/>
                  <a:gd name="T63" fmla="*/ 6 h 18"/>
                  <a:gd name="T64" fmla="*/ 22 w 48"/>
                  <a:gd name="T6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18">
                    <a:moveTo>
                      <a:pt x="22" y="6"/>
                    </a:moveTo>
                    <a:cubicBezTo>
                      <a:pt x="22" y="6"/>
                      <a:pt x="21" y="6"/>
                      <a:pt x="20" y="6"/>
                    </a:cubicBezTo>
                    <a:cubicBezTo>
                      <a:pt x="23" y="6"/>
                      <a:pt x="29" y="4"/>
                      <a:pt x="31" y="4"/>
                    </a:cubicBezTo>
                    <a:cubicBezTo>
                      <a:pt x="26" y="5"/>
                      <a:pt x="22" y="6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7" y="8"/>
                      <a:pt x="17" y="10"/>
                      <a:pt x="16" y="10"/>
                    </a:cubicBezTo>
                    <a:cubicBezTo>
                      <a:pt x="14" y="9"/>
                      <a:pt x="8" y="13"/>
                      <a:pt x="8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3" y="12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5" y="14"/>
                      <a:pt x="5" y="15"/>
                      <a:pt x="5" y="15"/>
                    </a:cubicBezTo>
                    <a:cubicBezTo>
                      <a:pt x="3" y="17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" y="18"/>
                      <a:pt x="4" y="18"/>
                    </a:cubicBezTo>
                    <a:cubicBezTo>
                      <a:pt x="6" y="17"/>
                      <a:pt x="8" y="16"/>
                      <a:pt x="10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7" y="15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20" y="11"/>
                      <a:pt x="20" y="10"/>
                    </a:cubicBezTo>
                    <a:cubicBezTo>
                      <a:pt x="25" y="9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6"/>
                      <a:pt x="33" y="5"/>
                      <a:pt x="35" y="4"/>
                    </a:cubicBezTo>
                    <a:cubicBezTo>
                      <a:pt x="34" y="4"/>
                      <a:pt x="34" y="4"/>
                      <a:pt x="33" y="4"/>
                    </a:cubicBezTo>
                    <a:cubicBezTo>
                      <a:pt x="33" y="4"/>
                      <a:pt x="43" y="1"/>
                      <a:pt x="44" y="1"/>
                    </a:cubicBezTo>
                    <a:cubicBezTo>
                      <a:pt x="41" y="2"/>
                      <a:pt x="41" y="2"/>
                      <a:pt x="40" y="2"/>
                    </a:cubicBezTo>
                    <a:cubicBezTo>
                      <a:pt x="43" y="1"/>
                      <a:pt x="45" y="1"/>
                      <a:pt x="48" y="0"/>
                    </a:cubicBezTo>
                    <a:cubicBezTo>
                      <a:pt x="45" y="0"/>
                      <a:pt x="41" y="0"/>
                      <a:pt x="41" y="0"/>
                    </a:cubicBezTo>
                    <a:cubicBezTo>
                      <a:pt x="41" y="1"/>
                      <a:pt x="32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19" y="5"/>
                      <a:pt x="18" y="6"/>
                    </a:cubicBezTo>
                    <a:cubicBezTo>
                      <a:pt x="19" y="7"/>
                      <a:pt x="19" y="7"/>
                      <a:pt x="22" y="6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1" name="Freeform 18"/>
              <p:cNvSpPr>
                <a:spLocks/>
              </p:cNvSpPr>
              <p:nvPr/>
            </p:nvSpPr>
            <p:spPr bwMode="auto">
              <a:xfrm>
                <a:off x="3579" y="1649"/>
                <a:ext cx="26" cy="16"/>
              </a:xfrm>
              <a:custGeom>
                <a:avLst/>
                <a:gdLst>
                  <a:gd name="T0" fmla="*/ 7 w 11"/>
                  <a:gd name="T1" fmla="*/ 1 h 7"/>
                  <a:gd name="T2" fmla="*/ 6 w 11"/>
                  <a:gd name="T3" fmla="*/ 2 h 7"/>
                  <a:gd name="T4" fmla="*/ 5 w 11"/>
                  <a:gd name="T5" fmla="*/ 3 h 7"/>
                  <a:gd name="T6" fmla="*/ 5 w 11"/>
                  <a:gd name="T7" fmla="*/ 2 h 7"/>
                  <a:gd name="T8" fmla="*/ 5 w 11"/>
                  <a:gd name="T9" fmla="*/ 2 h 7"/>
                  <a:gd name="T10" fmla="*/ 3 w 11"/>
                  <a:gd name="T11" fmla="*/ 3 h 7"/>
                  <a:gd name="T12" fmla="*/ 4 w 11"/>
                  <a:gd name="T13" fmla="*/ 3 h 7"/>
                  <a:gd name="T14" fmla="*/ 4 w 11"/>
                  <a:gd name="T15" fmla="*/ 3 h 7"/>
                  <a:gd name="T16" fmla="*/ 0 w 11"/>
                  <a:gd name="T17" fmla="*/ 5 h 7"/>
                  <a:gd name="T18" fmla="*/ 1 w 11"/>
                  <a:gd name="T19" fmla="*/ 5 h 7"/>
                  <a:gd name="T20" fmla="*/ 1 w 11"/>
                  <a:gd name="T21" fmla="*/ 5 h 7"/>
                  <a:gd name="T22" fmla="*/ 4 w 11"/>
                  <a:gd name="T23" fmla="*/ 4 h 7"/>
                  <a:gd name="T24" fmla="*/ 0 w 11"/>
                  <a:gd name="T25" fmla="*/ 7 h 7"/>
                  <a:gd name="T26" fmla="*/ 0 w 11"/>
                  <a:gd name="T27" fmla="*/ 7 h 7"/>
                  <a:gd name="T28" fmla="*/ 4 w 11"/>
                  <a:gd name="T29" fmla="*/ 5 h 7"/>
                  <a:gd name="T30" fmla="*/ 7 w 11"/>
                  <a:gd name="T31" fmla="*/ 3 h 7"/>
                  <a:gd name="T32" fmla="*/ 7 w 11"/>
                  <a:gd name="T33" fmla="*/ 4 h 7"/>
                  <a:gd name="T34" fmla="*/ 7 w 11"/>
                  <a:gd name="T35" fmla="*/ 4 h 7"/>
                  <a:gd name="T36" fmla="*/ 10 w 11"/>
                  <a:gd name="T37" fmla="*/ 1 h 7"/>
                  <a:gd name="T38" fmla="*/ 11 w 11"/>
                  <a:gd name="T39" fmla="*/ 0 h 7"/>
                  <a:gd name="T40" fmla="*/ 10 w 11"/>
                  <a:gd name="T41" fmla="*/ 0 h 7"/>
                  <a:gd name="T42" fmla="*/ 7 w 11"/>
                  <a:gd name="T4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7" y="1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1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4" y="4"/>
                    </a:cubicBezTo>
                    <a:cubicBezTo>
                      <a:pt x="3" y="5"/>
                      <a:pt x="0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4" y="5"/>
                      <a:pt x="4" y="5"/>
                    </a:cubicBezTo>
                    <a:cubicBezTo>
                      <a:pt x="5" y="5"/>
                      <a:pt x="5" y="5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3"/>
                      <a:pt x="1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2" name="Freeform 19"/>
              <p:cNvSpPr>
                <a:spLocks/>
              </p:cNvSpPr>
              <p:nvPr/>
            </p:nvSpPr>
            <p:spPr bwMode="auto">
              <a:xfrm>
                <a:off x="3576" y="1661"/>
                <a:ext cx="131" cy="97"/>
              </a:xfrm>
              <a:custGeom>
                <a:avLst/>
                <a:gdLst>
                  <a:gd name="T0" fmla="*/ 43 w 55"/>
                  <a:gd name="T1" fmla="*/ 22 h 41"/>
                  <a:gd name="T2" fmla="*/ 47 w 55"/>
                  <a:gd name="T3" fmla="*/ 26 h 41"/>
                  <a:gd name="T4" fmla="*/ 50 w 55"/>
                  <a:gd name="T5" fmla="*/ 28 h 41"/>
                  <a:gd name="T6" fmla="*/ 55 w 55"/>
                  <a:gd name="T7" fmla="*/ 20 h 41"/>
                  <a:gd name="T8" fmla="*/ 55 w 55"/>
                  <a:gd name="T9" fmla="*/ 19 h 41"/>
                  <a:gd name="T10" fmla="*/ 40 w 55"/>
                  <a:gd name="T11" fmla="*/ 15 h 41"/>
                  <a:gd name="T12" fmla="*/ 44 w 55"/>
                  <a:gd name="T13" fmla="*/ 13 h 41"/>
                  <a:gd name="T14" fmla="*/ 47 w 55"/>
                  <a:gd name="T15" fmla="*/ 12 h 41"/>
                  <a:gd name="T16" fmla="*/ 39 w 55"/>
                  <a:gd name="T17" fmla="*/ 5 h 41"/>
                  <a:gd name="T18" fmla="*/ 38 w 55"/>
                  <a:gd name="T19" fmla="*/ 5 h 41"/>
                  <a:gd name="T20" fmla="*/ 35 w 55"/>
                  <a:gd name="T21" fmla="*/ 5 h 41"/>
                  <a:gd name="T22" fmla="*/ 33 w 55"/>
                  <a:gd name="T23" fmla="*/ 2 h 41"/>
                  <a:gd name="T24" fmla="*/ 26 w 55"/>
                  <a:gd name="T25" fmla="*/ 4 h 41"/>
                  <a:gd name="T26" fmla="*/ 23 w 55"/>
                  <a:gd name="T27" fmla="*/ 5 h 41"/>
                  <a:gd name="T28" fmla="*/ 23 w 55"/>
                  <a:gd name="T29" fmla="*/ 1 h 41"/>
                  <a:gd name="T30" fmla="*/ 18 w 55"/>
                  <a:gd name="T31" fmla="*/ 1 h 41"/>
                  <a:gd name="T32" fmla="*/ 2 w 55"/>
                  <a:gd name="T33" fmla="*/ 15 h 41"/>
                  <a:gd name="T34" fmla="*/ 15 w 55"/>
                  <a:gd name="T35" fmla="*/ 15 h 41"/>
                  <a:gd name="T36" fmla="*/ 18 w 55"/>
                  <a:gd name="T37" fmla="*/ 13 h 41"/>
                  <a:gd name="T38" fmla="*/ 22 w 55"/>
                  <a:gd name="T39" fmla="*/ 11 h 41"/>
                  <a:gd name="T40" fmla="*/ 25 w 55"/>
                  <a:gd name="T41" fmla="*/ 14 h 41"/>
                  <a:gd name="T42" fmla="*/ 28 w 55"/>
                  <a:gd name="T43" fmla="*/ 18 h 41"/>
                  <a:gd name="T44" fmla="*/ 32 w 55"/>
                  <a:gd name="T45" fmla="*/ 22 h 41"/>
                  <a:gd name="T46" fmla="*/ 22 w 55"/>
                  <a:gd name="T47" fmla="*/ 31 h 41"/>
                  <a:gd name="T48" fmla="*/ 14 w 55"/>
                  <a:gd name="T49" fmla="*/ 33 h 41"/>
                  <a:gd name="T50" fmla="*/ 13 w 55"/>
                  <a:gd name="T51" fmla="*/ 36 h 41"/>
                  <a:gd name="T52" fmla="*/ 20 w 55"/>
                  <a:gd name="T53" fmla="*/ 35 h 41"/>
                  <a:gd name="T54" fmla="*/ 30 w 55"/>
                  <a:gd name="T55" fmla="*/ 36 h 41"/>
                  <a:gd name="T56" fmla="*/ 27 w 55"/>
                  <a:gd name="T57" fmla="*/ 38 h 41"/>
                  <a:gd name="T58" fmla="*/ 42 w 55"/>
                  <a:gd name="T59" fmla="*/ 40 h 41"/>
                  <a:gd name="T60" fmla="*/ 41 w 55"/>
                  <a:gd name="T61" fmla="*/ 39 h 41"/>
                  <a:gd name="T62" fmla="*/ 36 w 55"/>
                  <a:gd name="T63" fmla="*/ 35 h 41"/>
                  <a:gd name="T64" fmla="*/ 43 w 55"/>
                  <a:gd name="T65" fmla="*/ 37 h 41"/>
                  <a:gd name="T66" fmla="*/ 44 w 55"/>
                  <a:gd name="T67" fmla="*/ 37 h 41"/>
                  <a:gd name="T68" fmla="*/ 46 w 55"/>
                  <a:gd name="T69" fmla="*/ 32 h 41"/>
                  <a:gd name="T70" fmla="*/ 39 w 55"/>
                  <a:gd name="T71" fmla="*/ 26 h 41"/>
                  <a:gd name="T72" fmla="*/ 43 w 55"/>
                  <a:gd name="T73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5" h="41">
                    <a:moveTo>
                      <a:pt x="43" y="22"/>
                    </a:moveTo>
                    <a:cubicBezTo>
                      <a:pt x="44" y="22"/>
                      <a:pt x="47" y="26"/>
                      <a:pt x="47" y="26"/>
                    </a:cubicBezTo>
                    <a:cubicBezTo>
                      <a:pt x="48" y="27"/>
                      <a:pt x="49" y="28"/>
                      <a:pt x="50" y="28"/>
                    </a:cubicBezTo>
                    <a:cubicBezTo>
                      <a:pt x="52" y="27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1" y="15"/>
                      <a:pt x="44" y="13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11"/>
                      <a:pt x="41" y="6"/>
                      <a:pt x="39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4" y="4"/>
                      <a:pt x="34" y="2"/>
                      <a:pt x="33" y="2"/>
                    </a:cubicBezTo>
                    <a:cubicBezTo>
                      <a:pt x="31" y="2"/>
                      <a:pt x="28" y="3"/>
                      <a:pt x="26" y="4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1"/>
                    </a:cubicBezTo>
                    <a:cubicBezTo>
                      <a:pt x="22" y="0"/>
                      <a:pt x="19" y="1"/>
                      <a:pt x="18" y="1"/>
                    </a:cubicBezTo>
                    <a:cubicBezTo>
                      <a:pt x="13" y="2"/>
                      <a:pt x="0" y="13"/>
                      <a:pt x="2" y="15"/>
                    </a:cubicBezTo>
                    <a:cubicBezTo>
                      <a:pt x="5" y="17"/>
                      <a:pt x="14" y="15"/>
                      <a:pt x="15" y="15"/>
                    </a:cubicBezTo>
                    <a:cubicBezTo>
                      <a:pt x="15" y="14"/>
                      <a:pt x="14" y="13"/>
                      <a:pt x="18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3" y="12"/>
                      <a:pt x="25" y="13"/>
                      <a:pt x="25" y="14"/>
                    </a:cubicBezTo>
                    <a:cubicBezTo>
                      <a:pt x="26" y="15"/>
                      <a:pt x="27" y="16"/>
                      <a:pt x="28" y="18"/>
                    </a:cubicBezTo>
                    <a:cubicBezTo>
                      <a:pt x="29" y="19"/>
                      <a:pt x="32" y="19"/>
                      <a:pt x="32" y="22"/>
                    </a:cubicBezTo>
                    <a:cubicBezTo>
                      <a:pt x="32" y="22"/>
                      <a:pt x="31" y="28"/>
                      <a:pt x="22" y="31"/>
                    </a:cubicBezTo>
                    <a:cubicBezTo>
                      <a:pt x="20" y="32"/>
                      <a:pt x="17" y="31"/>
                      <a:pt x="14" y="33"/>
                    </a:cubicBezTo>
                    <a:cubicBezTo>
                      <a:pt x="13" y="33"/>
                      <a:pt x="13" y="35"/>
                      <a:pt x="13" y="36"/>
                    </a:cubicBezTo>
                    <a:cubicBezTo>
                      <a:pt x="14" y="36"/>
                      <a:pt x="16" y="36"/>
                      <a:pt x="20" y="35"/>
                    </a:cubicBezTo>
                    <a:cubicBezTo>
                      <a:pt x="24" y="33"/>
                      <a:pt x="24" y="33"/>
                      <a:pt x="30" y="36"/>
                    </a:cubicBezTo>
                    <a:cubicBezTo>
                      <a:pt x="30" y="37"/>
                      <a:pt x="30" y="37"/>
                      <a:pt x="27" y="38"/>
                    </a:cubicBezTo>
                    <a:cubicBezTo>
                      <a:pt x="28" y="39"/>
                      <a:pt x="39" y="41"/>
                      <a:pt x="42" y="40"/>
                    </a:cubicBezTo>
                    <a:cubicBezTo>
                      <a:pt x="41" y="40"/>
                      <a:pt x="41" y="40"/>
                      <a:pt x="41" y="39"/>
                    </a:cubicBezTo>
                    <a:cubicBezTo>
                      <a:pt x="41" y="39"/>
                      <a:pt x="41" y="39"/>
                      <a:pt x="36" y="35"/>
                    </a:cubicBezTo>
                    <a:cubicBezTo>
                      <a:pt x="40" y="35"/>
                      <a:pt x="41" y="36"/>
                      <a:pt x="43" y="37"/>
                    </a:cubicBezTo>
                    <a:cubicBezTo>
                      <a:pt x="43" y="37"/>
                      <a:pt x="44" y="38"/>
                      <a:pt x="44" y="37"/>
                    </a:cubicBezTo>
                    <a:cubicBezTo>
                      <a:pt x="45" y="37"/>
                      <a:pt x="47" y="33"/>
                      <a:pt x="46" y="32"/>
                    </a:cubicBezTo>
                    <a:cubicBezTo>
                      <a:pt x="44" y="29"/>
                      <a:pt x="40" y="30"/>
                      <a:pt x="39" y="26"/>
                    </a:cubicBezTo>
                    <a:cubicBezTo>
                      <a:pt x="38" y="23"/>
                      <a:pt x="43" y="22"/>
                      <a:pt x="43" y="22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3" name="Freeform 20"/>
              <p:cNvSpPr>
                <a:spLocks/>
              </p:cNvSpPr>
              <p:nvPr/>
            </p:nvSpPr>
            <p:spPr bwMode="auto">
              <a:xfrm>
                <a:off x="3562" y="1658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1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4" name="Freeform 21"/>
              <p:cNvSpPr>
                <a:spLocks/>
              </p:cNvSpPr>
              <p:nvPr/>
            </p:nvSpPr>
            <p:spPr bwMode="auto">
              <a:xfrm>
                <a:off x="3750" y="1675"/>
                <a:ext cx="16" cy="7"/>
              </a:xfrm>
              <a:custGeom>
                <a:avLst/>
                <a:gdLst>
                  <a:gd name="T0" fmla="*/ 4 w 7"/>
                  <a:gd name="T1" fmla="*/ 3 h 3"/>
                  <a:gd name="T2" fmla="*/ 6 w 7"/>
                  <a:gd name="T3" fmla="*/ 3 h 3"/>
                  <a:gd name="T4" fmla="*/ 7 w 7"/>
                  <a:gd name="T5" fmla="*/ 2 h 3"/>
                  <a:gd name="T6" fmla="*/ 7 w 7"/>
                  <a:gd name="T7" fmla="*/ 1 h 3"/>
                  <a:gd name="T8" fmla="*/ 6 w 7"/>
                  <a:gd name="T9" fmla="*/ 0 h 3"/>
                  <a:gd name="T10" fmla="*/ 6 w 7"/>
                  <a:gd name="T11" fmla="*/ 0 h 3"/>
                  <a:gd name="T12" fmla="*/ 6 w 7"/>
                  <a:gd name="T13" fmla="*/ 0 h 3"/>
                  <a:gd name="T14" fmla="*/ 4 w 7"/>
                  <a:gd name="T15" fmla="*/ 0 h 3"/>
                  <a:gd name="T16" fmla="*/ 2 w 7"/>
                  <a:gd name="T17" fmla="*/ 3 h 3"/>
                  <a:gd name="T18" fmla="*/ 4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2" y="3"/>
                    </a:cubicBezTo>
                    <a:cubicBezTo>
                      <a:pt x="2" y="3"/>
                      <a:pt x="3" y="3"/>
                      <a:pt x="4" y="3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5" name="Freeform 22"/>
              <p:cNvSpPr>
                <a:spLocks/>
              </p:cNvSpPr>
              <p:nvPr/>
            </p:nvSpPr>
            <p:spPr bwMode="auto">
              <a:xfrm>
                <a:off x="3633" y="1661"/>
                <a:ext cx="19" cy="7"/>
              </a:xfrm>
              <a:custGeom>
                <a:avLst/>
                <a:gdLst>
                  <a:gd name="T0" fmla="*/ 8 w 8"/>
                  <a:gd name="T1" fmla="*/ 1 h 3"/>
                  <a:gd name="T2" fmla="*/ 8 w 8"/>
                  <a:gd name="T3" fmla="*/ 1 h 3"/>
                  <a:gd name="T4" fmla="*/ 2 w 8"/>
                  <a:gd name="T5" fmla="*/ 0 h 3"/>
                  <a:gd name="T6" fmla="*/ 1 w 8"/>
                  <a:gd name="T7" fmla="*/ 2 h 3"/>
                  <a:gd name="T8" fmla="*/ 8 w 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4" y="0"/>
                      <a:pt x="2" y="0"/>
                    </a:cubicBezTo>
                    <a:cubicBezTo>
                      <a:pt x="0" y="0"/>
                      <a:pt x="1" y="2"/>
                      <a:pt x="1" y="2"/>
                    </a:cubicBezTo>
                    <a:cubicBezTo>
                      <a:pt x="3" y="3"/>
                      <a:pt x="8" y="1"/>
                      <a:pt x="8" y="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6" name="Freeform 23"/>
              <p:cNvSpPr>
                <a:spLocks/>
              </p:cNvSpPr>
              <p:nvPr/>
            </p:nvSpPr>
            <p:spPr bwMode="auto">
              <a:xfrm>
                <a:off x="3609" y="1632"/>
                <a:ext cx="15" cy="10"/>
              </a:xfrm>
              <a:custGeom>
                <a:avLst/>
                <a:gdLst>
                  <a:gd name="T0" fmla="*/ 2 w 6"/>
                  <a:gd name="T1" fmla="*/ 2 h 4"/>
                  <a:gd name="T2" fmla="*/ 0 w 6"/>
                  <a:gd name="T3" fmla="*/ 3 h 4"/>
                  <a:gd name="T4" fmla="*/ 0 w 6"/>
                  <a:gd name="T5" fmla="*/ 3 h 4"/>
                  <a:gd name="T6" fmla="*/ 2 w 6"/>
                  <a:gd name="T7" fmla="*/ 3 h 4"/>
                  <a:gd name="T8" fmla="*/ 1 w 6"/>
                  <a:gd name="T9" fmla="*/ 4 h 4"/>
                  <a:gd name="T10" fmla="*/ 3 w 6"/>
                  <a:gd name="T11" fmla="*/ 3 h 4"/>
                  <a:gd name="T12" fmla="*/ 6 w 6"/>
                  <a:gd name="T13" fmla="*/ 1 h 4"/>
                  <a:gd name="T14" fmla="*/ 5 w 6"/>
                  <a:gd name="T15" fmla="*/ 1 h 4"/>
                  <a:gd name="T16" fmla="*/ 6 w 6"/>
                  <a:gd name="T17" fmla="*/ 0 h 4"/>
                  <a:gd name="T18" fmla="*/ 6 w 6"/>
                  <a:gd name="T19" fmla="*/ 0 h 4"/>
                  <a:gd name="T20" fmla="*/ 2 w 6"/>
                  <a:gd name="T21" fmla="*/ 2 h 4"/>
                  <a:gd name="T22" fmla="*/ 2 w 6"/>
                  <a:gd name="T23" fmla="*/ 2 h 4"/>
                  <a:gd name="T24" fmla="*/ 3 w 6"/>
                  <a:gd name="T25" fmla="*/ 2 h 4"/>
                  <a:gd name="T26" fmla="*/ 2 w 6"/>
                  <a:gd name="T2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7" name="Freeform 24"/>
              <p:cNvSpPr>
                <a:spLocks/>
              </p:cNvSpPr>
              <p:nvPr/>
            </p:nvSpPr>
            <p:spPr bwMode="auto">
              <a:xfrm>
                <a:off x="3590" y="1656"/>
                <a:ext cx="15" cy="7"/>
              </a:xfrm>
              <a:custGeom>
                <a:avLst/>
                <a:gdLst>
                  <a:gd name="T0" fmla="*/ 1 w 6"/>
                  <a:gd name="T1" fmla="*/ 2 h 3"/>
                  <a:gd name="T2" fmla="*/ 1 w 6"/>
                  <a:gd name="T3" fmla="*/ 3 h 3"/>
                  <a:gd name="T4" fmla="*/ 4 w 6"/>
                  <a:gd name="T5" fmla="*/ 2 h 3"/>
                  <a:gd name="T6" fmla="*/ 6 w 6"/>
                  <a:gd name="T7" fmla="*/ 0 h 3"/>
                  <a:gd name="T8" fmla="*/ 5 w 6"/>
                  <a:gd name="T9" fmla="*/ 0 h 3"/>
                  <a:gd name="T10" fmla="*/ 1 w 6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1" y="2"/>
                    </a:moveTo>
                    <a:cubicBezTo>
                      <a:pt x="0" y="2"/>
                      <a:pt x="0" y="2"/>
                      <a:pt x="1" y="3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8" name="Freeform 25"/>
              <p:cNvSpPr>
                <a:spLocks/>
              </p:cNvSpPr>
              <p:nvPr/>
            </p:nvSpPr>
            <p:spPr bwMode="auto">
              <a:xfrm>
                <a:off x="3621" y="1635"/>
                <a:ext cx="19" cy="4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0 h 2"/>
                  <a:gd name="T4" fmla="*/ 7 w 8"/>
                  <a:gd name="T5" fmla="*/ 0 h 2"/>
                  <a:gd name="T6" fmla="*/ 7 w 8"/>
                  <a:gd name="T7" fmla="*/ 0 h 2"/>
                  <a:gd name="T8" fmla="*/ 4 w 8"/>
                  <a:gd name="T9" fmla="*/ 1 h 2"/>
                  <a:gd name="T10" fmla="*/ 1 w 8"/>
                  <a:gd name="T11" fmla="*/ 2 h 2"/>
                  <a:gd name="T12" fmla="*/ 0 w 8"/>
                  <a:gd name="T13" fmla="*/ 2 h 2"/>
                  <a:gd name="T14" fmla="*/ 5 w 8"/>
                  <a:gd name="T15" fmla="*/ 1 h 2"/>
                  <a:gd name="T16" fmla="*/ 7 w 8"/>
                  <a:gd name="T17" fmla="*/ 0 h 2"/>
                  <a:gd name="T18" fmla="*/ 8 w 8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2"/>
                      <a:pt x="5" y="1"/>
                    </a:cubicBezTo>
                    <a:cubicBezTo>
                      <a:pt x="6" y="1"/>
                      <a:pt x="6" y="1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9" name="Freeform 26"/>
              <p:cNvSpPr>
                <a:spLocks/>
              </p:cNvSpPr>
              <p:nvPr/>
            </p:nvSpPr>
            <p:spPr bwMode="auto">
              <a:xfrm>
                <a:off x="3621" y="1632"/>
                <a:ext cx="12" cy="7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4 w 5"/>
                  <a:gd name="T5" fmla="*/ 1 h 3"/>
                  <a:gd name="T6" fmla="*/ 5 w 5"/>
                  <a:gd name="T7" fmla="*/ 1 h 3"/>
                  <a:gd name="T8" fmla="*/ 5 w 5"/>
                  <a:gd name="T9" fmla="*/ 0 h 3"/>
                  <a:gd name="T10" fmla="*/ 5 w 5"/>
                  <a:gd name="T11" fmla="*/ 0 h 3"/>
                  <a:gd name="T12" fmla="*/ 4 w 5"/>
                  <a:gd name="T13" fmla="*/ 0 h 3"/>
                  <a:gd name="T14" fmla="*/ 4 w 5"/>
                  <a:gd name="T15" fmla="*/ 0 h 3"/>
                  <a:gd name="T16" fmla="*/ 4 w 5"/>
                  <a:gd name="T17" fmla="*/ 0 h 3"/>
                  <a:gd name="T18" fmla="*/ 3 w 5"/>
                  <a:gd name="T19" fmla="*/ 0 h 3"/>
                  <a:gd name="T20" fmla="*/ 1 w 5"/>
                  <a:gd name="T21" fmla="*/ 2 h 3"/>
                  <a:gd name="T22" fmla="*/ 0 w 5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0" name="Freeform 27"/>
              <p:cNvSpPr>
                <a:spLocks/>
              </p:cNvSpPr>
              <p:nvPr/>
            </p:nvSpPr>
            <p:spPr bwMode="auto">
              <a:xfrm>
                <a:off x="3636" y="1625"/>
                <a:ext cx="9" cy="5"/>
              </a:xfrm>
              <a:custGeom>
                <a:avLst/>
                <a:gdLst>
                  <a:gd name="T0" fmla="*/ 1 w 4"/>
                  <a:gd name="T1" fmla="*/ 1 h 2"/>
                  <a:gd name="T2" fmla="*/ 4 w 4"/>
                  <a:gd name="T3" fmla="*/ 0 h 2"/>
                  <a:gd name="T4" fmla="*/ 3 w 4"/>
                  <a:gd name="T5" fmla="*/ 0 h 2"/>
                  <a:gd name="T6" fmla="*/ 0 w 4"/>
                  <a:gd name="T7" fmla="*/ 1 h 2"/>
                  <a:gd name="T8" fmla="*/ 0 w 4"/>
                  <a:gd name="T9" fmla="*/ 1 h 2"/>
                  <a:gd name="T10" fmla="*/ 1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1" name="Freeform 28"/>
              <p:cNvSpPr>
                <a:spLocks/>
              </p:cNvSpPr>
              <p:nvPr/>
            </p:nvSpPr>
            <p:spPr bwMode="auto">
              <a:xfrm>
                <a:off x="3640" y="1613"/>
                <a:ext cx="34" cy="19"/>
              </a:xfrm>
              <a:custGeom>
                <a:avLst/>
                <a:gdLst>
                  <a:gd name="T0" fmla="*/ 4 w 14"/>
                  <a:gd name="T1" fmla="*/ 5 h 8"/>
                  <a:gd name="T2" fmla="*/ 6 w 14"/>
                  <a:gd name="T3" fmla="*/ 5 h 8"/>
                  <a:gd name="T4" fmla="*/ 6 w 14"/>
                  <a:gd name="T5" fmla="*/ 5 h 8"/>
                  <a:gd name="T6" fmla="*/ 4 w 14"/>
                  <a:gd name="T7" fmla="*/ 5 h 8"/>
                  <a:gd name="T8" fmla="*/ 1 w 14"/>
                  <a:gd name="T9" fmla="*/ 7 h 8"/>
                  <a:gd name="T10" fmla="*/ 0 w 14"/>
                  <a:gd name="T11" fmla="*/ 8 h 8"/>
                  <a:gd name="T12" fmla="*/ 2 w 14"/>
                  <a:gd name="T13" fmla="*/ 7 h 8"/>
                  <a:gd name="T14" fmla="*/ 4 w 14"/>
                  <a:gd name="T15" fmla="*/ 7 h 8"/>
                  <a:gd name="T16" fmla="*/ 9 w 14"/>
                  <a:gd name="T17" fmla="*/ 5 h 8"/>
                  <a:gd name="T18" fmla="*/ 12 w 14"/>
                  <a:gd name="T19" fmla="*/ 4 h 8"/>
                  <a:gd name="T20" fmla="*/ 12 w 14"/>
                  <a:gd name="T21" fmla="*/ 3 h 8"/>
                  <a:gd name="T22" fmla="*/ 11 w 14"/>
                  <a:gd name="T23" fmla="*/ 3 h 8"/>
                  <a:gd name="T24" fmla="*/ 11 w 14"/>
                  <a:gd name="T25" fmla="*/ 3 h 8"/>
                  <a:gd name="T26" fmla="*/ 12 w 14"/>
                  <a:gd name="T27" fmla="*/ 3 h 8"/>
                  <a:gd name="T28" fmla="*/ 13 w 14"/>
                  <a:gd name="T29" fmla="*/ 2 h 8"/>
                  <a:gd name="T30" fmla="*/ 12 w 14"/>
                  <a:gd name="T31" fmla="*/ 2 h 8"/>
                  <a:gd name="T32" fmla="*/ 13 w 14"/>
                  <a:gd name="T33" fmla="*/ 1 h 8"/>
                  <a:gd name="T34" fmla="*/ 14 w 14"/>
                  <a:gd name="T35" fmla="*/ 0 h 8"/>
                  <a:gd name="T36" fmla="*/ 14 w 14"/>
                  <a:gd name="T37" fmla="*/ 0 h 8"/>
                  <a:gd name="T38" fmla="*/ 6 w 14"/>
                  <a:gd name="T39" fmla="*/ 3 h 8"/>
                  <a:gd name="T40" fmla="*/ 7 w 14"/>
                  <a:gd name="T41" fmla="*/ 3 h 8"/>
                  <a:gd name="T42" fmla="*/ 4 w 14"/>
                  <a:gd name="T43" fmla="*/ 4 h 8"/>
                  <a:gd name="T44" fmla="*/ 2 w 14"/>
                  <a:gd name="T45" fmla="*/ 5 h 8"/>
                  <a:gd name="T46" fmla="*/ 4 w 14"/>
                  <a:gd name="T4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8">
                    <a:moveTo>
                      <a:pt x="4" y="5"/>
                    </a:moveTo>
                    <a:cubicBezTo>
                      <a:pt x="5" y="5"/>
                      <a:pt x="5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2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2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0" y="4"/>
                      <a:pt x="11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3" y="1"/>
                      <a:pt x="14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1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4" y="5"/>
                      <a:pt x="4" y="5"/>
                      <a:pt x="4" y="5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2" name="Freeform 29"/>
              <p:cNvSpPr>
                <a:spLocks/>
              </p:cNvSpPr>
              <p:nvPr/>
            </p:nvSpPr>
            <p:spPr bwMode="auto">
              <a:xfrm>
                <a:off x="3602" y="1644"/>
                <a:ext cx="57" cy="17"/>
              </a:xfrm>
              <a:custGeom>
                <a:avLst/>
                <a:gdLst>
                  <a:gd name="T0" fmla="*/ 2 w 24"/>
                  <a:gd name="T1" fmla="*/ 7 h 7"/>
                  <a:gd name="T2" fmla="*/ 22 w 24"/>
                  <a:gd name="T3" fmla="*/ 1 h 7"/>
                  <a:gd name="T4" fmla="*/ 21 w 24"/>
                  <a:gd name="T5" fmla="*/ 0 h 7"/>
                  <a:gd name="T6" fmla="*/ 10 w 24"/>
                  <a:gd name="T7" fmla="*/ 3 h 7"/>
                  <a:gd name="T8" fmla="*/ 8 w 24"/>
                  <a:gd name="T9" fmla="*/ 2 h 7"/>
                  <a:gd name="T10" fmla="*/ 9 w 24"/>
                  <a:gd name="T11" fmla="*/ 1 h 7"/>
                  <a:gd name="T12" fmla="*/ 10 w 24"/>
                  <a:gd name="T13" fmla="*/ 0 h 7"/>
                  <a:gd name="T14" fmla="*/ 8 w 24"/>
                  <a:gd name="T15" fmla="*/ 0 h 7"/>
                  <a:gd name="T16" fmla="*/ 7 w 24"/>
                  <a:gd name="T17" fmla="*/ 0 h 7"/>
                  <a:gd name="T18" fmla="*/ 6 w 24"/>
                  <a:gd name="T19" fmla="*/ 0 h 7"/>
                  <a:gd name="T20" fmla="*/ 4 w 24"/>
                  <a:gd name="T21" fmla="*/ 0 h 7"/>
                  <a:gd name="T22" fmla="*/ 3 w 24"/>
                  <a:gd name="T23" fmla="*/ 2 h 7"/>
                  <a:gd name="T24" fmla="*/ 4 w 24"/>
                  <a:gd name="T25" fmla="*/ 2 h 7"/>
                  <a:gd name="T26" fmla="*/ 6 w 24"/>
                  <a:gd name="T27" fmla="*/ 1 h 7"/>
                  <a:gd name="T28" fmla="*/ 5 w 24"/>
                  <a:gd name="T29" fmla="*/ 3 h 7"/>
                  <a:gd name="T30" fmla="*/ 2 w 24"/>
                  <a:gd name="T31" fmla="*/ 5 h 7"/>
                  <a:gd name="T32" fmla="*/ 2 w 24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7">
                    <a:moveTo>
                      <a:pt x="2" y="7"/>
                    </a:moveTo>
                    <a:cubicBezTo>
                      <a:pt x="2" y="7"/>
                      <a:pt x="18" y="5"/>
                      <a:pt x="22" y="1"/>
                    </a:cubicBezTo>
                    <a:cubicBezTo>
                      <a:pt x="24" y="0"/>
                      <a:pt x="21" y="0"/>
                      <a:pt x="21" y="0"/>
                    </a:cubicBezTo>
                    <a:cubicBezTo>
                      <a:pt x="19" y="0"/>
                      <a:pt x="12" y="2"/>
                      <a:pt x="10" y="3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12" y="1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0" y="7"/>
                      <a:pt x="1" y="7"/>
                      <a:pt x="2" y="7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3" name="Freeform 30"/>
              <p:cNvSpPr>
                <a:spLocks noEditPoints="1"/>
              </p:cNvSpPr>
              <p:nvPr/>
            </p:nvSpPr>
            <p:spPr bwMode="auto">
              <a:xfrm>
                <a:off x="4054" y="1677"/>
                <a:ext cx="330" cy="899"/>
              </a:xfrm>
              <a:custGeom>
                <a:avLst/>
                <a:gdLst>
                  <a:gd name="T0" fmla="*/ 132 w 139"/>
                  <a:gd name="T1" fmla="*/ 144 h 378"/>
                  <a:gd name="T2" fmla="*/ 117 w 139"/>
                  <a:gd name="T3" fmla="*/ 100 h 378"/>
                  <a:gd name="T4" fmla="*/ 99 w 139"/>
                  <a:gd name="T5" fmla="*/ 67 h 378"/>
                  <a:gd name="T6" fmla="*/ 65 w 139"/>
                  <a:gd name="T7" fmla="*/ 28 h 378"/>
                  <a:gd name="T8" fmla="*/ 72 w 139"/>
                  <a:gd name="T9" fmla="*/ 36 h 378"/>
                  <a:gd name="T10" fmla="*/ 40 w 139"/>
                  <a:gd name="T11" fmla="*/ 8 h 378"/>
                  <a:gd name="T12" fmla="*/ 34 w 139"/>
                  <a:gd name="T13" fmla="*/ 5 h 378"/>
                  <a:gd name="T14" fmla="*/ 24 w 139"/>
                  <a:gd name="T15" fmla="*/ 0 h 378"/>
                  <a:gd name="T16" fmla="*/ 34 w 139"/>
                  <a:gd name="T17" fmla="*/ 21 h 378"/>
                  <a:gd name="T18" fmla="*/ 44 w 139"/>
                  <a:gd name="T19" fmla="*/ 38 h 378"/>
                  <a:gd name="T20" fmla="*/ 62 w 139"/>
                  <a:gd name="T21" fmla="*/ 44 h 378"/>
                  <a:gd name="T22" fmla="*/ 47 w 139"/>
                  <a:gd name="T23" fmla="*/ 21 h 378"/>
                  <a:gd name="T24" fmla="*/ 54 w 139"/>
                  <a:gd name="T25" fmla="*/ 26 h 378"/>
                  <a:gd name="T26" fmla="*/ 75 w 139"/>
                  <a:gd name="T27" fmla="*/ 46 h 378"/>
                  <a:gd name="T28" fmla="*/ 71 w 139"/>
                  <a:gd name="T29" fmla="*/ 52 h 378"/>
                  <a:gd name="T30" fmla="*/ 75 w 139"/>
                  <a:gd name="T31" fmla="*/ 63 h 378"/>
                  <a:gd name="T32" fmla="*/ 68 w 139"/>
                  <a:gd name="T33" fmla="*/ 65 h 378"/>
                  <a:gd name="T34" fmla="*/ 60 w 139"/>
                  <a:gd name="T35" fmla="*/ 63 h 378"/>
                  <a:gd name="T36" fmla="*/ 46 w 139"/>
                  <a:gd name="T37" fmla="*/ 47 h 378"/>
                  <a:gd name="T38" fmla="*/ 52 w 139"/>
                  <a:gd name="T39" fmla="*/ 63 h 378"/>
                  <a:gd name="T40" fmla="*/ 48 w 139"/>
                  <a:gd name="T41" fmla="*/ 72 h 378"/>
                  <a:gd name="T42" fmla="*/ 41 w 139"/>
                  <a:gd name="T43" fmla="*/ 80 h 378"/>
                  <a:gd name="T44" fmla="*/ 34 w 139"/>
                  <a:gd name="T45" fmla="*/ 83 h 378"/>
                  <a:gd name="T46" fmla="*/ 30 w 139"/>
                  <a:gd name="T47" fmla="*/ 85 h 378"/>
                  <a:gd name="T48" fmla="*/ 26 w 139"/>
                  <a:gd name="T49" fmla="*/ 127 h 378"/>
                  <a:gd name="T50" fmla="*/ 48 w 139"/>
                  <a:gd name="T51" fmla="*/ 134 h 378"/>
                  <a:gd name="T52" fmla="*/ 65 w 139"/>
                  <a:gd name="T53" fmla="*/ 109 h 378"/>
                  <a:gd name="T54" fmla="*/ 91 w 139"/>
                  <a:gd name="T55" fmla="*/ 144 h 378"/>
                  <a:gd name="T56" fmla="*/ 93 w 139"/>
                  <a:gd name="T57" fmla="*/ 129 h 378"/>
                  <a:gd name="T58" fmla="*/ 90 w 139"/>
                  <a:gd name="T59" fmla="*/ 120 h 378"/>
                  <a:gd name="T60" fmla="*/ 101 w 139"/>
                  <a:gd name="T61" fmla="*/ 136 h 378"/>
                  <a:gd name="T62" fmla="*/ 104 w 139"/>
                  <a:gd name="T63" fmla="*/ 128 h 378"/>
                  <a:gd name="T64" fmla="*/ 108 w 139"/>
                  <a:gd name="T65" fmla="*/ 106 h 378"/>
                  <a:gd name="T66" fmla="*/ 113 w 139"/>
                  <a:gd name="T67" fmla="*/ 113 h 378"/>
                  <a:gd name="T68" fmla="*/ 117 w 139"/>
                  <a:gd name="T69" fmla="*/ 110 h 378"/>
                  <a:gd name="T70" fmla="*/ 126 w 139"/>
                  <a:gd name="T71" fmla="*/ 138 h 378"/>
                  <a:gd name="T72" fmla="*/ 115 w 139"/>
                  <a:gd name="T73" fmla="*/ 133 h 378"/>
                  <a:gd name="T74" fmla="*/ 118 w 139"/>
                  <a:gd name="T75" fmla="*/ 154 h 378"/>
                  <a:gd name="T76" fmla="*/ 124 w 139"/>
                  <a:gd name="T77" fmla="*/ 154 h 378"/>
                  <a:gd name="T78" fmla="*/ 119 w 139"/>
                  <a:gd name="T79" fmla="*/ 177 h 378"/>
                  <a:gd name="T80" fmla="*/ 81 w 139"/>
                  <a:gd name="T81" fmla="*/ 154 h 378"/>
                  <a:gd name="T82" fmla="*/ 70 w 139"/>
                  <a:gd name="T83" fmla="*/ 138 h 378"/>
                  <a:gd name="T84" fmla="*/ 43 w 139"/>
                  <a:gd name="T85" fmla="*/ 143 h 378"/>
                  <a:gd name="T86" fmla="*/ 34 w 139"/>
                  <a:gd name="T87" fmla="*/ 148 h 378"/>
                  <a:gd name="T88" fmla="*/ 16 w 139"/>
                  <a:gd name="T89" fmla="*/ 173 h 378"/>
                  <a:gd name="T90" fmla="*/ 12 w 139"/>
                  <a:gd name="T91" fmla="*/ 243 h 378"/>
                  <a:gd name="T92" fmla="*/ 61 w 139"/>
                  <a:gd name="T93" fmla="*/ 259 h 378"/>
                  <a:gd name="T94" fmla="*/ 67 w 139"/>
                  <a:gd name="T95" fmla="*/ 268 h 378"/>
                  <a:gd name="T96" fmla="*/ 40 w 139"/>
                  <a:gd name="T97" fmla="*/ 345 h 378"/>
                  <a:gd name="T98" fmla="*/ 48 w 139"/>
                  <a:gd name="T99" fmla="*/ 364 h 378"/>
                  <a:gd name="T100" fmla="*/ 97 w 139"/>
                  <a:gd name="T101" fmla="*/ 310 h 378"/>
                  <a:gd name="T102" fmla="*/ 125 w 139"/>
                  <a:gd name="T103" fmla="*/ 250 h 378"/>
                  <a:gd name="T104" fmla="*/ 124 w 139"/>
                  <a:gd name="T105" fmla="*/ 189 h 378"/>
                  <a:gd name="T106" fmla="*/ 136 w 139"/>
                  <a:gd name="T107" fmla="*/ 235 h 378"/>
                  <a:gd name="T108" fmla="*/ 137 w 139"/>
                  <a:gd name="T109" fmla="*/ 228 h 378"/>
                  <a:gd name="T110" fmla="*/ 137 w 139"/>
                  <a:gd name="T111" fmla="*/ 220 h 378"/>
                  <a:gd name="T112" fmla="*/ 138 w 139"/>
                  <a:gd name="T113" fmla="*/ 21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9" h="378">
                    <a:moveTo>
                      <a:pt x="139" y="195"/>
                    </a:moveTo>
                    <a:cubicBezTo>
                      <a:pt x="138" y="188"/>
                      <a:pt x="138" y="180"/>
                      <a:pt x="137" y="173"/>
                    </a:cubicBezTo>
                    <a:cubicBezTo>
                      <a:pt x="137" y="171"/>
                      <a:pt x="137" y="170"/>
                      <a:pt x="137" y="168"/>
                    </a:cubicBezTo>
                    <a:cubicBezTo>
                      <a:pt x="135" y="163"/>
                      <a:pt x="135" y="162"/>
                      <a:pt x="132" y="144"/>
                    </a:cubicBezTo>
                    <a:cubicBezTo>
                      <a:pt x="132" y="144"/>
                      <a:pt x="132" y="144"/>
                      <a:pt x="132" y="144"/>
                    </a:cubicBezTo>
                    <a:cubicBezTo>
                      <a:pt x="125" y="119"/>
                      <a:pt x="125" y="119"/>
                      <a:pt x="124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2" y="110"/>
                      <a:pt x="121" y="108"/>
                      <a:pt x="117" y="100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7" y="81"/>
                      <a:pt x="104" y="79"/>
                      <a:pt x="101" y="76"/>
                    </a:cubicBezTo>
                    <a:cubicBezTo>
                      <a:pt x="104" y="79"/>
                      <a:pt x="107" y="81"/>
                      <a:pt x="109" y="84"/>
                    </a:cubicBezTo>
                    <a:cubicBezTo>
                      <a:pt x="106" y="79"/>
                      <a:pt x="102" y="72"/>
                      <a:pt x="99" y="67"/>
                    </a:cubicBezTo>
                    <a:cubicBezTo>
                      <a:pt x="85" y="48"/>
                      <a:pt x="85" y="48"/>
                      <a:pt x="76" y="39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9"/>
                      <a:pt x="65" y="28"/>
                    </a:cubicBezTo>
                    <a:cubicBezTo>
                      <a:pt x="66" y="29"/>
                      <a:pt x="66" y="29"/>
                      <a:pt x="70" y="33"/>
                    </a:cubicBezTo>
                    <a:cubicBezTo>
                      <a:pt x="69" y="33"/>
                      <a:pt x="69" y="32"/>
                      <a:pt x="68" y="32"/>
                    </a:cubicBezTo>
                    <a:cubicBezTo>
                      <a:pt x="69" y="34"/>
                      <a:pt x="71" y="35"/>
                      <a:pt x="72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66" y="31"/>
                      <a:pt x="60" y="25"/>
                      <a:pt x="54" y="20"/>
                    </a:cubicBezTo>
                    <a:cubicBezTo>
                      <a:pt x="57" y="22"/>
                      <a:pt x="59" y="25"/>
                      <a:pt x="63" y="26"/>
                    </a:cubicBezTo>
                    <a:cubicBezTo>
                      <a:pt x="62" y="25"/>
                      <a:pt x="52" y="16"/>
                      <a:pt x="46" y="12"/>
                    </a:cubicBezTo>
                    <a:cubicBezTo>
                      <a:pt x="41" y="9"/>
                      <a:pt x="40" y="9"/>
                      <a:pt x="40" y="8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8"/>
                      <a:pt x="40" y="8"/>
                      <a:pt x="39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37" y="7"/>
                      <a:pt x="34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29" y="1"/>
                      <a:pt x="28" y="1"/>
                    </a:cubicBezTo>
                    <a:cubicBezTo>
                      <a:pt x="28" y="2"/>
                      <a:pt x="28" y="2"/>
                      <a:pt x="29" y="3"/>
                    </a:cubicBezTo>
                    <a:cubicBezTo>
                      <a:pt x="27" y="2"/>
                      <a:pt x="26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5" y="3"/>
                      <a:pt x="25" y="3"/>
                      <a:pt x="26" y="4"/>
                    </a:cubicBezTo>
                    <a:cubicBezTo>
                      <a:pt x="26" y="6"/>
                      <a:pt x="30" y="14"/>
                      <a:pt x="30" y="14"/>
                    </a:cubicBezTo>
                    <a:cubicBezTo>
                      <a:pt x="34" y="19"/>
                      <a:pt x="34" y="21"/>
                      <a:pt x="34" y="21"/>
                    </a:cubicBezTo>
                    <a:cubicBezTo>
                      <a:pt x="33" y="26"/>
                      <a:pt x="33" y="26"/>
                      <a:pt x="30" y="28"/>
                    </a:cubicBezTo>
                    <a:cubicBezTo>
                      <a:pt x="29" y="29"/>
                      <a:pt x="29" y="29"/>
                      <a:pt x="30" y="31"/>
                    </a:cubicBezTo>
                    <a:cubicBezTo>
                      <a:pt x="30" y="31"/>
                      <a:pt x="37" y="48"/>
                      <a:pt x="44" y="45"/>
                    </a:cubicBezTo>
                    <a:cubicBezTo>
                      <a:pt x="46" y="44"/>
                      <a:pt x="45" y="40"/>
                      <a:pt x="44" y="38"/>
                    </a:cubicBezTo>
                    <a:cubicBezTo>
                      <a:pt x="45" y="39"/>
                      <a:pt x="57" y="51"/>
                      <a:pt x="59" y="54"/>
                    </a:cubicBezTo>
                    <a:cubicBezTo>
                      <a:pt x="60" y="56"/>
                      <a:pt x="61" y="58"/>
                      <a:pt x="63" y="58"/>
                    </a:cubicBezTo>
                    <a:cubicBezTo>
                      <a:pt x="63" y="57"/>
                      <a:pt x="64" y="52"/>
                      <a:pt x="63" y="50"/>
                    </a:cubicBezTo>
                    <a:cubicBezTo>
                      <a:pt x="60" y="45"/>
                      <a:pt x="60" y="45"/>
                      <a:pt x="62" y="44"/>
                    </a:cubicBezTo>
                    <a:cubicBezTo>
                      <a:pt x="62" y="42"/>
                      <a:pt x="62" y="42"/>
                      <a:pt x="58" y="40"/>
                    </a:cubicBezTo>
                    <a:cubicBezTo>
                      <a:pt x="56" y="38"/>
                      <a:pt x="56" y="38"/>
                      <a:pt x="53" y="33"/>
                    </a:cubicBezTo>
                    <a:cubicBezTo>
                      <a:pt x="51" y="31"/>
                      <a:pt x="53" y="28"/>
                      <a:pt x="52" y="26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8" y="21"/>
                      <a:pt x="54" y="25"/>
                      <a:pt x="55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9" y="36"/>
                      <a:pt x="59" y="36"/>
                      <a:pt x="63" y="40"/>
                    </a:cubicBezTo>
                    <a:cubicBezTo>
                      <a:pt x="67" y="44"/>
                      <a:pt x="73" y="43"/>
                      <a:pt x="77" y="47"/>
                    </a:cubicBezTo>
                    <a:cubicBezTo>
                      <a:pt x="76" y="47"/>
                      <a:pt x="76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7"/>
                      <a:pt x="75" y="47"/>
                      <a:pt x="75" y="48"/>
                    </a:cubicBezTo>
                    <a:cubicBezTo>
                      <a:pt x="73" y="47"/>
                      <a:pt x="71" y="46"/>
                      <a:pt x="69" y="46"/>
                    </a:cubicBezTo>
                    <a:cubicBezTo>
                      <a:pt x="71" y="49"/>
                      <a:pt x="75" y="52"/>
                      <a:pt x="77" y="56"/>
                    </a:cubicBezTo>
                    <a:cubicBezTo>
                      <a:pt x="74" y="56"/>
                      <a:pt x="74" y="52"/>
                      <a:pt x="71" y="52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3"/>
                      <a:pt x="74" y="58"/>
                      <a:pt x="75" y="59"/>
                    </a:cubicBezTo>
                    <a:cubicBezTo>
                      <a:pt x="75" y="59"/>
                      <a:pt x="77" y="62"/>
                      <a:pt x="77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4"/>
                      <a:pt x="75" y="64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68" y="64"/>
                      <a:pt x="68" y="64"/>
                      <a:pt x="68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5" y="65"/>
                      <a:pt x="63" y="64"/>
                      <a:pt x="61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4" y="64"/>
                      <a:pt x="63" y="63"/>
                      <a:pt x="60" y="63"/>
                    </a:cubicBezTo>
                    <a:cubicBezTo>
                      <a:pt x="59" y="63"/>
                      <a:pt x="59" y="63"/>
                      <a:pt x="56" y="60"/>
                    </a:cubicBezTo>
                    <a:cubicBezTo>
                      <a:pt x="54" y="58"/>
                      <a:pt x="52" y="55"/>
                      <a:pt x="52" y="52"/>
                    </a:cubicBezTo>
                    <a:cubicBezTo>
                      <a:pt x="52" y="51"/>
                      <a:pt x="50" y="46"/>
                      <a:pt x="49" y="46"/>
                    </a:cubicBezTo>
                    <a:cubicBezTo>
                      <a:pt x="49" y="46"/>
                      <a:pt x="45" y="46"/>
                      <a:pt x="46" y="47"/>
                    </a:cubicBezTo>
                    <a:cubicBezTo>
                      <a:pt x="46" y="48"/>
                      <a:pt x="51" y="56"/>
                      <a:pt x="54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5" y="63"/>
                    </a:cubicBezTo>
                    <a:cubicBezTo>
                      <a:pt x="54" y="63"/>
                      <a:pt x="53" y="63"/>
                      <a:pt x="52" y="63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8" y="64"/>
                      <a:pt x="48" y="64"/>
                      <a:pt x="47" y="65"/>
                    </a:cubicBezTo>
                    <a:cubicBezTo>
                      <a:pt x="47" y="66"/>
                      <a:pt x="47" y="68"/>
                      <a:pt x="48" y="71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45" y="72"/>
                      <a:pt x="45" y="72"/>
                      <a:pt x="43" y="73"/>
                    </a:cubicBezTo>
                    <a:cubicBezTo>
                      <a:pt x="43" y="73"/>
                      <a:pt x="43" y="73"/>
                      <a:pt x="44" y="76"/>
                    </a:cubicBezTo>
                    <a:cubicBezTo>
                      <a:pt x="44" y="77"/>
                      <a:pt x="43" y="77"/>
                      <a:pt x="42" y="78"/>
                    </a:cubicBezTo>
                    <a:cubicBezTo>
                      <a:pt x="42" y="78"/>
                      <a:pt x="42" y="79"/>
                      <a:pt x="41" y="80"/>
                    </a:cubicBezTo>
                    <a:cubicBezTo>
                      <a:pt x="38" y="80"/>
                      <a:pt x="37" y="79"/>
                      <a:pt x="35" y="78"/>
                    </a:cubicBezTo>
                    <a:cubicBezTo>
                      <a:pt x="36" y="79"/>
                      <a:pt x="36" y="80"/>
                      <a:pt x="37" y="81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6" y="82"/>
                      <a:pt x="35" y="82"/>
                      <a:pt x="34" y="83"/>
                    </a:cubicBezTo>
                    <a:cubicBezTo>
                      <a:pt x="32" y="81"/>
                      <a:pt x="32" y="81"/>
                      <a:pt x="29" y="81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3"/>
                      <a:pt x="31" y="84"/>
                      <a:pt x="31" y="85"/>
                    </a:cubicBezTo>
                    <a:cubicBezTo>
                      <a:pt x="30" y="85"/>
                      <a:pt x="30" y="85"/>
                      <a:pt x="30" y="85"/>
                    </a:cubicBezTo>
                    <a:cubicBezTo>
                      <a:pt x="47" y="90"/>
                      <a:pt x="45" y="107"/>
                      <a:pt x="44" y="107"/>
                    </a:cubicBezTo>
                    <a:cubicBezTo>
                      <a:pt x="37" y="106"/>
                      <a:pt x="29" y="104"/>
                      <a:pt x="21" y="103"/>
                    </a:cubicBezTo>
                    <a:cubicBezTo>
                      <a:pt x="22" y="104"/>
                      <a:pt x="22" y="105"/>
                      <a:pt x="23" y="105"/>
                    </a:cubicBezTo>
                    <a:cubicBezTo>
                      <a:pt x="23" y="106"/>
                      <a:pt x="24" y="126"/>
                      <a:pt x="26" y="127"/>
                    </a:cubicBezTo>
                    <a:cubicBezTo>
                      <a:pt x="26" y="134"/>
                      <a:pt x="26" y="134"/>
                      <a:pt x="25" y="134"/>
                    </a:cubicBezTo>
                    <a:cubicBezTo>
                      <a:pt x="31" y="134"/>
                      <a:pt x="32" y="134"/>
                      <a:pt x="34" y="134"/>
                    </a:cubicBezTo>
                    <a:cubicBezTo>
                      <a:pt x="35" y="138"/>
                      <a:pt x="35" y="138"/>
                      <a:pt x="35" y="138"/>
                    </a:cubicBezTo>
                    <a:cubicBezTo>
                      <a:pt x="48" y="134"/>
                      <a:pt x="48" y="134"/>
                      <a:pt x="48" y="134"/>
                    </a:cubicBezTo>
                    <a:cubicBezTo>
                      <a:pt x="52" y="133"/>
                      <a:pt x="53" y="129"/>
                      <a:pt x="51" y="126"/>
                    </a:cubicBezTo>
                    <a:cubicBezTo>
                      <a:pt x="53" y="118"/>
                      <a:pt x="53" y="117"/>
                      <a:pt x="58" y="115"/>
                    </a:cubicBezTo>
                    <a:cubicBezTo>
                      <a:pt x="58" y="109"/>
                      <a:pt x="58" y="109"/>
                      <a:pt x="59" y="108"/>
                    </a:cubicBezTo>
                    <a:cubicBezTo>
                      <a:pt x="61" y="106"/>
                      <a:pt x="63" y="109"/>
                      <a:pt x="65" y="109"/>
                    </a:cubicBezTo>
                    <a:cubicBezTo>
                      <a:pt x="67" y="106"/>
                      <a:pt x="69" y="103"/>
                      <a:pt x="72" y="106"/>
                    </a:cubicBezTo>
                    <a:cubicBezTo>
                      <a:pt x="72" y="106"/>
                      <a:pt x="90" y="127"/>
                      <a:pt x="92" y="132"/>
                    </a:cubicBezTo>
                    <a:cubicBezTo>
                      <a:pt x="93" y="137"/>
                      <a:pt x="93" y="137"/>
                      <a:pt x="85" y="138"/>
                    </a:cubicBezTo>
                    <a:cubicBezTo>
                      <a:pt x="87" y="140"/>
                      <a:pt x="91" y="144"/>
                      <a:pt x="91" y="144"/>
                    </a:cubicBezTo>
                    <a:cubicBezTo>
                      <a:pt x="92" y="142"/>
                      <a:pt x="91" y="140"/>
                      <a:pt x="91" y="138"/>
                    </a:cubicBezTo>
                    <a:cubicBezTo>
                      <a:pt x="92" y="138"/>
                      <a:pt x="92" y="138"/>
                      <a:pt x="92" y="138"/>
                    </a:cubicBezTo>
                    <a:cubicBezTo>
                      <a:pt x="93" y="137"/>
                      <a:pt x="94" y="135"/>
                      <a:pt x="94" y="134"/>
                    </a:cubicBezTo>
                    <a:cubicBezTo>
                      <a:pt x="93" y="130"/>
                      <a:pt x="93" y="130"/>
                      <a:pt x="93" y="129"/>
                    </a:cubicBezTo>
                    <a:cubicBezTo>
                      <a:pt x="94" y="128"/>
                      <a:pt x="94" y="128"/>
                      <a:pt x="94" y="128"/>
                    </a:cubicBezTo>
                    <a:cubicBezTo>
                      <a:pt x="95" y="129"/>
                      <a:pt x="96" y="130"/>
                      <a:pt x="96" y="130"/>
                    </a:cubicBezTo>
                    <a:cubicBezTo>
                      <a:pt x="96" y="129"/>
                      <a:pt x="96" y="129"/>
                      <a:pt x="90" y="121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87" y="119"/>
                      <a:pt x="85" y="118"/>
                      <a:pt x="77" y="102"/>
                    </a:cubicBezTo>
                    <a:cubicBezTo>
                      <a:pt x="78" y="102"/>
                      <a:pt x="78" y="101"/>
                      <a:pt x="79" y="101"/>
                    </a:cubicBezTo>
                    <a:cubicBezTo>
                      <a:pt x="96" y="121"/>
                      <a:pt x="96" y="121"/>
                      <a:pt x="96" y="121"/>
                    </a:cubicBezTo>
                    <a:cubicBezTo>
                      <a:pt x="96" y="121"/>
                      <a:pt x="96" y="121"/>
                      <a:pt x="101" y="136"/>
                    </a:cubicBezTo>
                    <a:cubicBezTo>
                      <a:pt x="107" y="148"/>
                      <a:pt x="107" y="148"/>
                      <a:pt x="107" y="148"/>
                    </a:cubicBezTo>
                    <a:cubicBezTo>
                      <a:pt x="107" y="148"/>
                      <a:pt x="107" y="147"/>
                      <a:pt x="107" y="146"/>
                    </a:cubicBezTo>
                    <a:cubicBezTo>
                      <a:pt x="107" y="143"/>
                      <a:pt x="106" y="140"/>
                      <a:pt x="105" y="137"/>
                    </a:cubicBezTo>
                    <a:cubicBezTo>
                      <a:pt x="103" y="128"/>
                      <a:pt x="103" y="128"/>
                      <a:pt x="104" y="128"/>
                    </a:cubicBezTo>
                    <a:cubicBezTo>
                      <a:pt x="106" y="128"/>
                      <a:pt x="109" y="130"/>
                      <a:pt x="110" y="133"/>
                    </a:cubicBezTo>
                    <a:cubicBezTo>
                      <a:pt x="110" y="132"/>
                      <a:pt x="111" y="131"/>
                      <a:pt x="111" y="130"/>
                    </a:cubicBezTo>
                    <a:cubicBezTo>
                      <a:pt x="111" y="130"/>
                      <a:pt x="112" y="130"/>
                      <a:pt x="112" y="130"/>
                    </a:cubicBezTo>
                    <a:cubicBezTo>
                      <a:pt x="113" y="122"/>
                      <a:pt x="107" y="115"/>
                      <a:pt x="108" y="106"/>
                    </a:cubicBezTo>
                    <a:cubicBezTo>
                      <a:pt x="109" y="106"/>
                      <a:pt x="110" y="106"/>
                      <a:pt x="111" y="106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1" y="109"/>
                      <a:pt x="112" y="109"/>
                      <a:pt x="113" y="110"/>
                    </a:cubicBezTo>
                    <a:cubicBezTo>
                      <a:pt x="113" y="111"/>
                      <a:pt x="113" y="111"/>
                      <a:pt x="113" y="113"/>
                    </a:cubicBezTo>
                    <a:cubicBezTo>
                      <a:pt x="114" y="115"/>
                      <a:pt x="114" y="116"/>
                      <a:pt x="115" y="118"/>
                    </a:cubicBezTo>
                    <a:cubicBezTo>
                      <a:pt x="119" y="115"/>
                      <a:pt x="113" y="111"/>
                      <a:pt x="115" y="108"/>
                    </a:cubicBezTo>
                    <a:cubicBezTo>
                      <a:pt x="116" y="107"/>
                      <a:pt x="117" y="108"/>
                      <a:pt x="117" y="109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1"/>
                      <a:pt x="117" y="111"/>
                      <a:pt x="118" y="115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20" y="123"/>
                      <a:pt x="127" y="129"/>
                      <a:pt x="127" y="137"/>
                    </a:cubicBezTo>
                    <a:cubicBezTo>
                      <a:pt x="126" y="138"/>
                      <a:pt x="126" y="138"/>
                      <a:pt x="126" y="138"/>
                    </a:cubicBezTo>
                    <a:cubicBezTo>
                      <a:pt x="122" y="136"/>
                      <a:pt x="122" y="128"/>
                      <a:pt x="117" y="129"/>
                    </a:cubicBezTo>
                    <a:cubicBezTo>
                      <a:pt x="117" y="130"/>
                      <a:pt x="116" y="131"/>
                      <a:pt x="116" y="131"/>
                    </a:cubicBezTo>
                    <a:cubicBezTo>
                      <a:pt x="115" y="131"/>
                      <a:pt x="114" y="131"/>
                      <a:pt x="114" y="131"/>
                    </a:cubicBezTo>
                    <a:cubicBezTo>
                      <a:pt x="114" y="131"/>
                      <a:pt x="114" y="132"/>
                      <a:pt x="115" y="133"/>
                    </a:cubicBezTo>
                    <a:cubicBezTo>
                      <a:pt x="113" y="134"/>
                      <a:pt x="112" y="133"/>
                      <a:pt x="110" y="134"/>
                    </a:cubicBezTo>
                    <a:cubicBezTo>
                      <a:pt x="110" y="135"/>
                      <a:pt x="110" y="136"/>
                      <a:pt x="110" y="136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2" y="141"/>
                      <a:pt x="113" y="149"/>
                      <a:pt x="118" y="154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21" y="153"/>
                      <a:pt x="121" y="155"/>
                      <a:pt x="123" y="157"/>
                    </a:cubicBezTo>
                    <a:cubicBezTo>
                      <a:pt x="123" y="156"/>
                      <a:pt x="124" y="155"/>
                      <a:pt x="124" y="154"/>
                    </a:cubicBezTo>
                    <a:cubicBezTo>
                      <a:pt x="124" y="155"/>
                      <a:pt x="125" y="155"/>
                      <a:pt x="126" y="156"/>
                    </a:cubicBezTo>
                    <a:cubicBezTo>
                      <a:pt x="126" y="172"/>
                      <a:pt x="127" y="174"/>
                      <a:pt x="125" y="179"/>
                    </a:cubicBezTo>
                    <a:cubicBezTo>
                      <a:pt x="122" y="179"/>
                      <a:pt x="122" y="178"/>
                      <a:pt x="121" y="176"/>
                    </a:cubicBezTo>
                    <a:cubicBezTo>
                      <a:pt x="121" y="176"/>
                      <a:pt x="120" y="176"/>
                      <a:pt x="119" y="177"/>
                    </a:cubicBezTo>
                    <a:cubicBezTo>
                      <a:pt x="112" y="176"/>
                      <a:pt x="112" y="165"/>
                      <a:pt x="104" y="165"/>
                    </a:cubicBezTo>
                    <a:cubicBezTo>
                      <a:pt x="103" y="167"/>
                      <a:pt x="104" y="170"/>
                      <a:pt x="103" y="173"/>
                    </a:cubicBezTo>
                    <a:cubicBezTo>
                      <a:pt x="102" y="174"/>
                      <a:pt x="102" y="174"/>
                      <a:pt x="102" y="174"/>
                    </a:cubicBezTo>
                    <a:cubicBezTo>
                      <a:pt x="100" y="172"/>
                      <a:pt x="82" y="156"/>
                      <a:pt x="81" y="154"/>
                    </a:cubicBezTo>
                    <a:cubicBezTo>
                      <a:pt x="80" y="153"/>
                      <a:pt x="81" y="152"/>
                      <a:pt x="81" y="152"/>
                    </a:cubicBezTo>
                    <a:cubicBezTo>
                      <a:pt x="82" y="150"/>
                      <a:pt x="82" y="150"/>
                      <a:pt x="82" y="140"/>
                    </a:cubicBezTo>
                    <a:cubicBezTo>
                      <a:pt x="80" y="139"/>
                      <a:pt x="79" y="139"/>
                      <a:pt x="78" y="138"/>
                    </a:cubicBezTo>
                    <a:cubicBezTo>
                      <a:pt x="77" y="140"/>
                      <a:pt x="77" y="140"/>
                      <a:pt x="70" y="138"/>
                    </a:cubicBezTo>
                    <a:cubicBezTo>
                      <a:pt x="69" y="139"/>
                      <a:pt x="69" y="139"/>
                      <a:pt x="68" y="140"/>
                    </a:cubicBezTo>
                    <a:cubicBezTo>
                      <a:pt x="64" y="138"/>
                      <a:pt x="60" y="140"/>
                      <a:pt x="56" y="141"/>
                    </a:cubicBezTo>
                    <a:cubicBezTo>
                      <a:pt x="53" y="143"/>
                      <a:pt x="49" y="144"/>
                      <a:pt x="45" y="143"/>
                    </a:cubicBezTo>
                    <a:cubicBezTo>
                      <a:pt x="44" y="143"/>
                      <a:pt x="44" y="143"/>
                      <a:pt x="43" y="143"/>
                    </a:cubicBezTo>
                    <a:cubicBezTo>
                      <a:pt x="41" y="143"/>
                      <a:pt x="40" y="144"/>
                      <a:pt x="38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36" y="141"/>
                      <a:pt x="36" y="141"/>
                      <a:pt x="36" y="141"/>
                    </a:cubicBezTo>
                    <a:cubicBezTo>
                      <a:pt x="34" y="143"/>
                      <a:pt x="36" y="146"/>
                      <a:pt x="34" y="148"/>
                    </a:cubicBezTo>
                    <a:cubicBezTo>
                      <a:pt x="32" y="150"/>
                      <a:pt x="29" y="150"/>
                      <a:pt x="27" y="153"/>
                    </a:cubicBezTo>
                    <a:cubicBezTo>
                      <a:pt x="26" y="154"/>
                      <a:pt x="26" y="155"/>
                      <a:pt x="26" y="156"/>
                    </a:cubicBezTo>
                    <a:cubicBezTo>
                      <a:pt x="26" y="166"/>
                      <a:pt x="26" y="166"/>
                      <a:pt x="23" y="167"/>
                    </a:cubicBezTo>
                    <a:cubicBezTo>
                      <a:pt x="21" y="169"/>
                      <a:pt x="16" y="172"/>
                      <a:pt x="16" y="173"/>
                    </a:cubicBezTo>
                    <a:cubicBezTo>
                      <a:pt x="14" y="175"/>
                      <a:pt x="3" y="195"/>
                      <a:pt x="3" y="195"/>
                    </a:cubicBezTo>
                    <a:cubicBezTo>
                      <a:pt x="3" y="200"/>
                      <a:pt x="6" y="205"/>
                      <a:pt x="6" y="210"/>
                    </a:cubicBezTo>
                    <a:cubicBezTo>
                      <a:pt x="6" y="214"/>
                      <a:pt x="0" y="216"/>
                      <a:pt x="2" y="221"/>
                    </a:cubicBezTo>
                    <a:cubicBezTo>
                      <a:pt x="5" y="229"/>
                      <a:pt x="9" y="235"/>
                      <a:pt x="12" y="243"/>
                    </a:cubicBezTo>
                    <a:cubicBezTo>
                      <a:pt x="14" y="246"/>
                      <a:pt x="25" y="256"/>
                      <a:pt x="27" y="256"/>
                    </a:cubicBezTo>
                    <a:cubicBezTo>
                      <a:pt x="37" y="255"/>
                      <a:pt x="47" y="251"/>
                      <a:pt x="57" y="252"/>
                    </a:cubicBezTo>
                    <a:cubicBezTo>
                      <a:pt x="58" y="253"/>
                      <a:pt x="58" y="253"/>
                      <a:pt x="58" y="253"/>
                    </a:cubicBezTo>
                    <a:cubicBezTo>
                      <a:pt x="60" y="254"/>
                      <a:pt x="59" y="257"/>
                      <a:pt x="61" y="259"/>
                    </a:cubicBezTo>
                    <a:cubicBezTo>
                      <a:pt x="63" y="260"/>
                      <a:pt x="65" y="260"/>
                      <a:pt x="67" y="260"/>
                    </a:cubicBezTo>
                    <a:cubicBezTo>
                      <a:pt x="68" y="264"/>
                      <a:pt x="68" y="264"/>
                      <a:pt x="67" y="268"/>
                    </a:cubicBezTo>
                    <a:cubicBezTo>
                      <a:pt x="84" y="271"/>
                      <a:pt x="95" y="274"/>
                      <a:pt x="103" y="278"/>
                    </a:cubicBezTo>
                    <a:cubicBezTo>
                      <a:pt x="95" y="274"/>
                      <a:pt x="84" y="271"/>
                      <a:pt x="67" y="268"/>
                    </a:cubicBezTo>
                    <a:cubicBezTo>
                      <a:pt x="62" y="279"/>
                      <a:pt x="62" y="279"/>
                      <a:pt x="63" y="282"/>
                    </a:cubicBezTo>
                    <a:cubicBezTo>
                      <a:pt x="64" y="287"/>
                      <a:pt x="65" y="294"/>
                      <a:pt x="59" y="309"/>
                    </a:cubicBezTo>
                    <a:cubicBezTo>
                      <a:pt x="56" y="315"/>
                      <a:pt x="51" y="320"/>
                      <a:pt x="47" y="327"/>
                    </a:cubicBezTo>
                    <a:cubicBezTo>
                      <a:pt x="43" y="332"/>
                      <a:pt x="43" y="339"/>
                      <a:pt x="40" y="345"/>
                    </a:cubicBezTo>
                    <a:cubicBezTo>
                      <a:pt x="27" y="368"/>
                      <a:pt x="26" y="368"/>
                      <a:pt x="24" y="371"/>
                    </a:cubicBezTo>
                    <a:cubicBezTo>
                      <a:pt x="23" y="372"/>
                      <a:pt x="22" y="373"/>
                      <a:pt x="21" y="376"/>
                    </a:cubicBezTo>
                    <a:cubicBezTo>
                      <a:pt x="27" y="378"/>
                      <a:pt x="35" y="373"/>
                      <a:pt x="37" y="371"/>
                    </a:cubicBezTo>
                    <a:cubicBezTo>
                      <a:pt x="48" y="364"/>
                      <a:pt x="48" y="364"/>
                      <a:pt x="48" y="364"/>
                    </a:cubicBezTo>
                    <a:cubicBezTo>
                      <a:pt x="60" y="354"/>
                      <a:pt x="60" y="354"/>
                      <a:pt x="60" y="354"/>
                    </a:cubicBezTo>
                    <a:cubicBezTo>
                      <a:pt x="63" y="351"/>
                      <a:pt x="65" y="347"/>
                      <a:pt x="68" y="344"/>
                    </a:cubicBezTo>
                    <a:cubicBezTo>
                      <a:pt x="72" y="341"/>
                      <a:pt x="76" y="339"/>
                      <a:pt x="80" y="336"/>
                    </a:cubicBezTo>
                    <a:cubicBezTo>
                      <a:pt x="88" y="328"/>
                      <a:pt x="96" y="312"/>
                      <a:pt x="97" y="310"/>
                    </a:cubicBezTo>
                    <a:cubicBezTo>
                      <a:pt x="100" y="302"/>
                      <a:pt x="111" y="290"/>
                      <a:pt x="115" y="286"/>
                    </a:cubicBezTo>
                    <a:cubicBezTo>
                      <a:pt x="120" y="281"/>
                      <a:pt x="127" y="265"/>
                      <a:pt x="128" y="260"/>
                    </a:cubicBezTo>
                    <a:cubicBezTo>
                      <a:pt x="127" y="259"/>
                      <a:pt x="127" y="259"/>
                      <a:pt x="125" y="260"/>
                    </a:cubicBezTo>
                    <a:cubicBezTo>
                      <a:pt x="124" y="259"/>
                      <a:pt x="124" y="259"/>
                      <a:pt x="125" y="250"/>
                    </a:cubicBezTo>
                    <a:cubicBezTo>
                      <a:pt x="126" y="246"/>
                      <a:pt x="125" y="243"/>
                      <a:pt x="125" y="239"/>
                    </a:cubicBezTo>
                    <a:cubicBezTo>
                      <a:pt x="125" y="230"/>
                      <a:pt x="126" y="221"/>
                      <a:pt x="126" y="212"/>
                    </a:cubicBezTo>
                    <a:cubicBezTo>
                      <a:pt x="123" y="184"/>
                      <a:pt x="123" y="184"/>
                      <a:pt x="123" y="184"/>
                    </a:cubicBezTo>
                    <a:cubicBezTo>
                      <a:pt x="124" y="185"/>
                      <a:pt x="124" y="185"/>
                      <a:pt x="124" y="189"/>
                    </a:cubicBezTo>
                    <a:cubicBezTo>
                      <a:pt x="125" y="188"/>
                      <a:pt x="125" y="187"/>
                      <a:pt x="126" y="186"/>
                    </a:cubicBezTo>
                    <a:cubicBezTo>
                      <a:pt x="132" y="208"/>
                      <a:pt x="125" y="229"/>
                      <a:pt x="126" y="251"/>
                    </a:cubicBezTo>
                    <a:cubicBezTo>
                      <a:pt x="128" y="250"/>
                      <a:pt x="128" y="250"/>
                      <a:pt x="129" y="250"/>
                    </a:cubicBezTo>
                    <a:cubicBezTo>
                      <a:pt x="136" y="237"/>
                      <a:pt x="136" y="237"/>
                      <a:pt x="136" y="235"/>
                    </a:cubicBezTo>
                    <a:cubicBezTo>
                      <a:pt x="136" y="235"/>
                      <a:pt x="136" y="236"/>
                      <a:pt x="136" y="236"/>
                    </a:cubicBezTo>
                    <a:cubicBezTo>
                      <a:pt x="136" y="235"/>
                      <a:pt x="136" y="234"/>
                      <a:pt x="136" y="234"/>
                    </a:cubicBezTo>
                    <a:cubicBezTo>
                      <a:pt x="136" y="233"/>
                      <a:pt x="136" y="233"/>
                      <a:pt x="136" y="233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7" y="226"/>
                      <a:pt x="138" y="223"/>
                      <a:pt x="138" y="215"/>
                    </a:cubicBezTo>
                    <a:cubicBezTo>
                      <a:pt x="138" y="216"/>
                      <a:pt x="138" y="216"/>
                      <a:pt x="138" y="216"/>
                    </a:cubicBezTo>
                    <a:cubicBezTo>
                      <a:pt x="138" y="210"/>
                      <a:pt x="139" y="201"/>
                      <a:pt x="139" y="195"/>
                    </a:cubicBezTo>
                    <a:moveTo>
                      <a:pt x="137" y="220"/>
                    </a:moveTo>
                    <a:cubicBezTo>
                      <a:pt x="137" y="219"/>
                      <a:pt x="137" y="219"/>
                      <a:pt x="137" y="211"/>
                    </a:cubicBezTo>
                    <a:cubicBezTo>
                      <a:pt x="137" y="213"/>
                      <a:pt x="137" y="213"/>
                      <a:pt x="137" y="214"/>
                    </a:cubicBezTo>
                    <a:cubicBezTo>
                      <a:pt x="136" y="197"/>
                      <a:pt x="136" y="195"/>
                      <a:pt x="137" y="193"/>
                    </a:cubicBezTo>
                    <a:cubicBezTo>
                      <a:pt x="138" y="195"/>
                      <a:pt x="138" y="208"/>
                      <a:pt x="138" y="215"/>
                    </a:cubicBezTo>
                    <a:cubicBezTo>
                      <a:pt x="138" y="218"/>
                      <a:pt x="138" y="219"/>
                      <a:pt x="137" y="220"/>
                    </a:cubicBezTo>
                  </a:path>
                </a:pathLst>
              </a:custGeom>
              <a:solidFill>
                <a:srgbClr val="58E5F9">
                  <a:alpha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4" name="Freeform 31"/>
              <p:cNvSpPr>
                <a:spLocks/>
              </p:cNvSpPr>
              <p:nvPr/>
            </p:nvSpPr>
            <p:spPr bwMode="auto">
              <a:xfrm>
                <a:off x="4361" y="1989"/>
                <a:ext cx="14" cy="66"/>
              </a:xfrm>
              <a:custGeom>
                <a:avLst/>
                <a:gdLst>
                  <a:gd name="T0" fmla="*/ 3 w 6"/>
                  <a:gd name="T1" fmla="*/ 12 h 28"/>
                  <a:gd name="T2" fmla="*/ 4 w 6"/>
                  <a:gd name="T3" fmla="*/ 13 h 28"/>
                  <a:gd name="T4" fmla="*/ 5 w 6"/>
                  <a:gd name="T5" fmla="*/ 19 h 28"/>
                  <a:gd name="T6" fmla="*/ 5 w 6"/>
                  <a:gd name="T7" fmla="*/ 18 h 28"/>
                  <a:gd name="T8" fmla="*/ 6 w 6"/>
                  <a:gd name="T9" fmla="*/ 28 h 28"/>
                  <a:gd name="T10" fmla="*/ 1 w 6"/>
                  <a:gd name="T11" fmla="*/ 4 h 28"/>
                  <a:gd name="T12" fmla="*/ 0 w 6"/>
                  <a:gd name="T13" fmla="*/ 0 h 28"/>
                  <a:gd name="T14" fmla="*/ 4 w 6"/>
                  <a:gd name="T15" fmla="*/ 15 h 28"/>
                  <a:gd name="T16" fmla="*/ 3 w 6"/>
                  <a:gd name="T17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8">
                    <a:moveTo>
                      <a:pt x="3" y="12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6" y="25"/>
                      <a:pt x="6" y="28"/>
                    </a:cubicBezTo>
                    <a:cubicBezTo>
                      <a:pt x="4" y="16"/>
                      <a:pt x="4" y="14"/>
                      <a:pt x="1" y="4"/>
                    </a:cubicBezTo>
                    <a:cubicBezTo>
                      <a:pt x="1" y="3"/>
                      <a:pt x="0" y="1"/>
                      <a:pt x="0" y="0"/>
                    </a:cubicBezTo>
                    <a:cubicBezTo>
                      <a:pt x="3" y="9"/>
                      <a:pt x="3" y="10"/>
                      <a:pt x="4" y="15"/>
                    </a:cubicBezTo>
                    <a:cubicBezTo>
                      <a:pt x="4" y="14"/>
                      <a:pt x="3" y="13"/>
                      <a:pt x="3" y="1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5" name="Freeform 32"/>
              <p:cNvSpPr>
                <a:spLocks/>
              </p:cNvSpPr>
              <p:nvPr/>
            </p:nvSpPr>
            <p:spPr bwMode="auto">
              <a:xfrm>
                <a:off x="4351" y="1958"/>
                <a:ext cx="10" cy="31"/>
              </a:xfrm>
              <a:custGeom>
                <a:avLst/>
                <a:gdLst>
                  <a:gd name="T0" fmla="*/ 3 w 4"/>
                  <a:gd name="T1" fmla="*/ 11 h 13"/>
                  <a:gd name="T2" fmla="*/ 3 w 4"/>
                  <a:gd name="T3" fmla="*/ 12 h 13"/>
                  <a:gd name="T4" fmla="*/ 2 w 4"/>
                  <a:gd name="T5" fmla="*/ 8 h 13"/>
                  <a:gd name="T6" fmla="*/ 3 w 4"/>
                  <a:gd name="T7" fmla="*/ 9 h 13"/>
                  <a:gd name="T8" fmla="*/ 0 w 4"/>
                  <a:gd name="T9" fmla="*/ 1 h 13"/>
                  <a:gd name="T10" fmla="*/ 0 w 4"/>
                  <a:gd name="T11" fmla="*/ 1 h 13"/>
                  <a:gd name="T12" fmla="*/ 0 w 4"/>
                  <a:gd name="T13" fmla="*/ 0 h 13"/>
                  <a:gd name="T14" fmla="*/ 4 w 4"/>
                  <a:gd name="T15" fmla="*/ 13 h 13"/>
                  <a:gd name="T16" fmla="*/ 3 w 4"/>
                  <a:gd name="T1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3" y="11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0"/>
                      <a:pt x="3" y="9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7"/>
                      <a:pt x="4" y="13"/>
                    </a:cubicBezTo>
                    <a:cubicBezTo>
                      <a:pt x="4" y="12"/>
                      <a:pt x="3" y="12"/>
                      <a:pt x="3" y="1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" name="Freeform 33"/>
              <p:cNvSpPr>
                <a:spLocks/>
              </p:cNvSpPr>
              <p:nvPr/>
            </p:nvSpPr>
            <p:spPr bwMode="auto">
              <a:xfrm>
                <a:off x="4375" y="2055"/>
                <a:ext cx="5" cy="24"/>
              </a:xfrm>
              <a:custGeom>
                <a:avLst/>
                <a:gdLst>
                  <a:gd name="T0" fmla="*/ 2 w 2"/>
                  <a:gd name="T1" fmla="*/ 10 h 10"/>
                  <a:gd name="T2" fmla="*/ 0 w 2"/>
                  <a:gd name="T3" fmla="*/ 0 h 10"/>
                  <a:gd name="T4" fmla="*/ 2 w 2"/>
                  <a:gd name="T5" fmla="*/ 9 h 10"/>
                  <a:gd name="T6" fmla="*/ 2 w 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2" y="10"/>
                    </a:moveTo>
                    <a:cubicBezTo>
                      <a:pt x="2" y="6"/>
                      <a:pt x="1" y="3"/>
                      <a:pt x="0" y="0"/>
                    </a:cubicBezTo>
                    <a:cubicBezTo>
                      <a:pt x="1" y="2"/>
                      <a:pt x="1" y="5"/>
                      <a:pt x="2" y="9"/>
                    </a:cubicBez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" name="Freeform 34"/>
              <p:cNvSpPr>
                <a:spLocks/>
              </p:cNvSpPr>
              <p:nvPr/>
            </p:nvSpPr>
            <p:spPr bwMode="auto">
              <a:xfrm>
                <a:off x="4054" y="1796"/>
                <a:ext cx="33" cy="43"/>
              </a:xfrm>
              <a:custGeom>
                <a:avLst/>
                <a:gdLst>
                  <a:gd name="T0" fmla="*/ 4 w 14"/>
                  <a:gd name="T1" fmla="*/ 9 h 18"/>
                  <a:gd name="T2" fmla="*/ 4 w 14"/>
                  <a:gd name="T3" fmla="*/ 9 h 18"/>
                  <a:gd name="T4" fmla="*/ 2 w 14"/>
                  <a:gd name="T5" fmla="*/ 14 h 18"/>
                  <a:gd name="T6" fmla="*/ 3 w 14"/>
                  <a:gd name="T7" fmla="*/ 17 h 18"/>
                  <a:gd name="T8" fmla="*/ 9 w 14"/>
                  <a:gd name="T9" fmla="*/ 16 h 18"/>
                  <a:gd name="T10" fmla="*/ 11 w 14"/>
                  <a:gd name="T11" fmla="*/ 14 h 18"/>
                  <a:gd name="T12" fmla="*/ 14 w 14"/>
                  <a:gd name="T13" fmla="*/ 13 h 18"/>
                  <a:gd name="T14" fmla="*/ 13 w 14"/>
                  <a:gd name="T15" fmla="*/ 10 h 18"/>
                  <a:gd name="T16" fmla="*/ 12 w 14"/>
                  <a:gd name="T17" fmla="*/ 8 h 18"/>
                  <a:gd name="T18" fmla="*/ 12 w 14"/>
                  <a:gd name="T19" fmla="*/ 6 h 18"/>
                  <a:gd name="T20" fmla="*/ 12 w 14"/>
                  <a:gd name="T21" fmla="*/ 4 h 18"/>
                  <a:gd name="T22" fmla="*/ 11 w 14"/>
                  <a:gd name="T23" fmla="*/ 2 h 18"/>
                  <a:gd name="T24" fmla="*/ 10 w 14"/>
                  <a:gd name="T25" fmla="*/ 1 h 18"/>
                  <a:gd name="T26" fmla="*/ 7 w 14"/>
                  <a:gd name="T27" fmla="*/ 0 h 18"/>
                  <a:gd name="T28" fmla="*/ 6 w 14"/>
                  <a:gd name="T29" fmla="*/ 0 h 18"/>
                  <a:gd name="T30" fmla="*/ 6 w 14"/>
                  <a:gd name="T31" fmla="*/ 0 h 18"/>
                  <a:gd name="T32" fmla="*/ 4 w 14"/>
                  <a:gd name="T33" fmla="*/ 3 h 18"/>
                  <a:gd name="T34" fmla="*/ 5 w 14"/>
                  <a:gd name="T35" fmla="*/ 3 h 18"/>
                  <a:gd name="T36" fmla="*/ 4 w 14"/>
                  <a:gd name="T37" fmla="*/ 3 h 18"/>
                  <a:gd name="T38" fmla="*/ 1 w 14"/>
                  <a:gd name="T39" fmla="*/ 5 h 18"/>
                  <a:gd name="T40" fmla="*/ 1 w 14"/>
                  <a:gd name="T41" fmla="*/ 7 h 18"/>
                  <a:gd name="T42" fmla="*/ 2 w 14"/>
                  <a:gd name="T43" fmla="*/ 9 h 18"/>
                  <a:gd name="T44" fmla="*/ 4 w 14"/>
                  <a:gd name="T4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8">
                    <a:moveTo>
                      <a:pt x="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3" y="11"/>
                      <a:pt x="2" y="14"/>
                      <a:pt x="2" y="14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8"/>
                      <a:pt x="7" y="17"/>
                      <a:pt x="9" y="16"/>
                    </a:cubicBezTo>
                    <a:cubicBezTo>
                      <a:pt x="10" y="15"/>
                      <a:pt x="11" y="15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2"/>
                      <a:pt x="13" y="10"/>
                    </a:cubicBezTo>
                    <a:cubicBezTo>
                      <a:pt x="13" y="9"/>
                      <a:pt x="13" y="9"/>
                      <a:pt x="12" y="8"/>
                    </a:cubicBezTo>
                    <a:cubicBezTo>
                      <a:pt x="12" y="7"/>
                      <a:pt x="11" y="7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2"/>
                      <a:pt x="11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1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1" y="1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1" y="6"/>
                      <a:pt x="0" y="6"/>
                      <a:pt x="1" y="7"/>
                    </a:cubicBezTo>
                    <a:cubicBezTo>
                      <a:pt x="1" y="8"/>
                      <a:pt x="1" y="8"/>
                      <a:pt x="2" y="9"/>
                    </a:cubicBezTo>
                    <a:cubicBezTo>
                      <a:pt x="2" y="9"/>
                      <a:pt x="3" y="9"/>
                      <a:pt x="4" y="9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" name="Freeform 35"/>
              <p:cNvSpPr>
                <a:spLocks/>
              </p:cNvSpPr>
              <p:nvPr/>
            </p:nvSpPr>
            <p:spPr bwMode="auto">
              <a:xfrm>
                <a:off x="3533" y="1670"/>
                <a:ext cx="12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5 w 5"/>
                  <a:gd name="T5" fmla="*/ 0 h 3"/>
                  <a:gd name="T6" fmla="*/ 0 w 5"/>
                  <a:gd name="T7" fmla="*/ 3 h 3"/>
                  <a:gd name="T8" fmla="*/ 5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3"/>
                      <a:pt x="0" y="3"/>
                      <a:pt x="5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9" name="Freeform 36"/>
              <p:cNvSpPr>
                <a:spLocks/>
              </p:cNvSpPr>
              <p:nvPr/>
            </p:nvSpPr>
            <p:spPr bwMode="auto">
              <a:xfrm>
                <a:off x="4311" y="2043"/>
                <a:ext cx="16" cy="10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4 h 4"/>
                  <a:gd name="T4" fmla="*/ 7 w 7"/>
                  <a:gd name="T5" fmla="*/ 4 h 4"/>
                  <a:gd name="T6" fmla="*/ 5 w 7"/>
                  <a:gd name="T7" fmla="*/ 1 h 4"/>
                  <a:gd name="T8" fmla="*/ 4 w 7"/>
                  <a:gd name="T9" fmla="*/ 1 h 4"/>
                  <a:gd name="T10" fmla="*/ 2 w 7"/>
                  <a:gd name="T11" fmla="*/ 0 h 4"/>
                  <a:gd name="T12" fmla="*/ 1 w 7"/>
                  <a:gd name="T13" fmla="*/ 0 h 4"/>
                  <a:gd name="T14" fmla="*/ 0 w 7"/>
                  <a:gd name="T15" fmla="*/ 1 h 4"/>
                  <a:gd name="T16" fmla="*/ 7 w 7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5" y="4"/>
                      <a:pt x="7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0" name="Freeform 37"/>
              <p:cNvSpPr>
                <a:spLocks/>
              </p:cNvSpPr>
              <p:nvPr/>
            </p:nvSpPr>
            <p:spPr bwMode="auto">
              <a:xfrm>
                <a:off x="4225" y="1965"/>
                <a:ext cx="14" cy="24"/>
              </a:xfrm>
              <a:custGeom>
                <a:avLst/>
                <a:gdLst>
                  <a:gd name="T0" fmla="*/ 0 w 6"/>
                  <a:gd name="T1" fmla="*/ 6 h 10"/>
                  <a:gd name="T2" fmla="*/ 2 w 6"/>
                  <a:gd name="T3" fmla="*/ 7 h 10"/>
                  <a:gd name="T4" fmla="*/ 2 w 6"/>
                  <a:gd name="T5" fmla="*/ 9 h 10"/>
                  <a:gd name="T6" fmla="*/ 3 w 6"/>
                  <a:gd name="T7" fmla="*/ 9 h 10"/>
                  <a:gd name="T8" fmla="*/ 6 w 6"/>
                  <a:gd name="T9" fmla="*/ 7 h 10"/>
                  <a:gd name="T10" fmla="*/ 6 w 6"/>
                  <a:gd name="T11" fmla="*/ 6 h 10"/>
                  <a:gd name="T12" fmla="*/ 5 w 6"/>
                  <a:gd name="T13" fmla="*/ 4 h 10"/>
                  <a:gd name="T14" fmla="*/ 5 w 6"/>
                  <a:gd name="T15" fmla="*/ 1 h 10"/>
                  <a:gd name="T16" fmla="*/ 4 w 6"/>
                  <a:gd name="T17" fmla="*/ 0 h 10"/>
                  <a:gd name="T18" fmla="*/ 0 w 6"/>
                  <a:gd name="T19" fmla="*/ 2 h 10"/>
                  <a:gd name="T20" fmla="*/ 0 w 6"/>
                  <a:gd name="T2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0">
                    <a:moveTo>
                      <a:pt x="0" y="6"/>
                    </a:move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6" y="9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2"/>
                    </a:cubicBezTo>
                    <a:cubicBezTo>
                      <a:pt x="0" y="2"/>
                      <a:pt x="0" y="5"/>
                      <a:pt x="0" y="6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1" name="Freeform 38"/>
              <p:cNvSpPr>
                <a:spLocks/>
              </p:cNvSpPr>
              <p:nvPr/>
            </p:nvSpPr>
            <p:spPr bwMode="auto">
              <a:xfrm>
                <a:off x="4187" y="1972"/>
                <a:ext cx="12" cy="5"/>
              </a:xfrm>
              <a:custGeom>
                <a:avLst/>
                <a:gdLst>
                  <a:gd name="T0" fmla="*/ 4 w 5"/>
                  <a:gd name="T1" fmla="*/ 2 h 2"/>
                  <a:gd name="T2" fmla="*/ 5 w 5"/>
                  <a:gd name="T3" fmla="*/ 1 h 2"/>
                  <a:gd name="T4" fmla="*/ 3 w 5"/>
                  <a:gd name="T5" fmla="*/ 0 h 2"/>
                  <a:gd name="T6" fmla="*/ 1 w 5"/>
                  <a:gd name="T7" fmla="*/ 1 h 2"/>
                  <a:gd name="T8" fmla="*/ 4 w 5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2" name="Freeform 39"/>
              <p:cNvSpPr>
                <a:spLocks/>
              </p:cNvSpPr>
              <p:nvPr/>
            </p:nvSpPr>
            <p:spPr bwMode="auto">
              <a:xfrm>
                <a:off x="4225" y="1941"/>
                <a:ext cx="7" cy="19"/>
              </a:xfrm>
              <a:custGeom>
                <a:avLst/>
                <a:gdLst>
                  <a:gd name="T0" fmla="*/ 0 w 3"/>
                  <a:gd name="T1" fmla="*/ 4 h 8"/>
                  <a:gd name="T2" fmla="*/ 0 w 3"/>
                  <a:gd name="T3" fmla="*/ 5 h 8"/>
                  <a:gd name="T4" fmla="*/ 0 w 3"/>
                  <a:gd name="T5" fmla="*/ 6 h 8"/>
                  <a:gd name="T6" fmla="*/ 2 w 3"/>
                  <a:gd name="T7" fmla="*/ 8 h 8"/>
                  <a:gd name="T8" fmla="*/ 2 w 3"/>
                  <a:gd name="T9" fmla="*/ 3 h 8"/>
                  <a:gd name="T10" fmla="*/ 1 w 3"/>
                  <a:gd name="T11" fmla="*/ 0 h 8"/>
                  <a:gd name="T12" fmla="*/ 1 w 3"/>
                  <a:gd name="T13" fmla="*/ 0 h 8"/>
                  <a:gd name="T14" fmla="*/ 1 w 3"/>
                  <a:gd name="T15" fmla="*/ 0 h 8"/>
                  <a:gd name="T16" fmla="*/ 1 w 3"/>
                  <a:gd name="T17" fmla="*/ 0 h 8"/>
                  <a:gd name="T18" fmla="*/ 1 w 3"/>
                  <a:gd name="T19" fmla="*/ 3 h 8"/>
                  <a:gd name="T20" fmla="*/ 0 w 3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0" y="4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2" y="4"/>
                      <a:pt x="2" y="3"/>
                    </a:cubicBezTo>
                    <a:cubicBezTo>
                      <a:pt x="2" y="3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3" name="Freeform 40"/>
              <p:cNvSpPr>
                <a:spLocks/>
              </p:cNvSpPr>
              <p:nvPr/>
            </p:nvSpPr>
            <p:spPr bwMode="auto">
              <a:xfrm>
                <a:off x="4342" y="2058"/>
                <a:ext cx="7" cy="9"/>
              </a:xfrm>
              <a:custGeom>
                <a:avLst/>
                <a:gdLst>
                  <a:gd name="T0" fmla="*/ 1 w 3"/>
                  <a:gd name="T1" fmla="*/ 4 h 4"/>
                  <a:gd name="T2" fmla="*/ 3 w 3"/>
                  <a:gd name="T3" fmla="*/ 4 h 4"/>
                  <a:gd name="T4" fmla="*/ 3 w 3"/>
                  <a:gd name="T5" fmla="*/ 1 h 4"/>
                  <a:gd name="T6" fmla="*/ 3 w 3"/>
                  <a:gd name="T7" fmla="*/ 1 h 4"/>
                  <a:gd name="T8" fmla="*/ 3 w 3"/>
                  <a:gd name="T9" fmla="*/ 1 h 4"/>
                  <a:gd name="T10" fmla="*/ 2 w 3"/>
                  <a:gd name="T11" fmla="*/ 1 h 4"/>
                  <a:gd name="T12" fmla="*/ 1 w 3"/>
                  <a:gd name="T13" fmla="*/ 1 h 4"/>
                  <a:gd name="T14" fmla="*/ 1 w 3"/>
                  <a:gd name="T15" fmla="*/ 0 h 4"/>
                  <a:gd name="T16" fmla="*/ 0 w 3"/>
                  <a:gd name="T17" fmla="*/ 0 h 4"/>
                  <a:gd name="T18" fmla="*/ 1 w 3"/>
                  <a:gd name="T19" fmla="*/ 3 h 4"/>
                  <a:gd name="T20" fmla="*/ 1 w 3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4" name="Freeform 41"/>
              <p:cNvSpPr>
                <a:spLocks/>
              </p:cNvSpPr>
              <p:nvPr/>
            </p:nvSpPr>
            <p:spPr bwMode="auto">
              <a:xfrm>
                <a:off x="3469" y="1689"/>
                <a:ext cx="50" cy="38"/>
              </a:xfrm>
              <a:custGeom>
                <a:avLst/>
                <a:gdLst>
                  <a:gd name="T0" fmla="*/ 8 w 21"/>
                  <a:gd name="T1" fmla="*/ 10 h 16"/>
                  <a:gd name="T2" fmla="*/ 8 w 21"/>
                  <a:gd name="T3" fmla="*/ 10 h 16"/>
                  <a:gd name="T4" fmla="*/ 9 w 21"/>
                  <a:gd name="T5" fmla="*/ 10 h 16"/>
                  <a:gd name="T6" fmla="*/ 12 w 21"/>
                  <a:gd name="T7" fmla="*/ 7 h 16"/>
                  <a:gd name="T8" fmla="*/ 20 w 21"/>
                  <a:gd name="T9" fmla="*/ 2 h 16"/>
                  <a:gd name="T10" fmla="*/ 21 w 21"/>
                  <a:gd name="T11" fmla="*/ 0 h 16"/>
                  <a:gd name="T12" fmla="*/ 21 w 21"/>
                  <a:gd name="T13" fmla="*/ 0 h 16"/>
                  <a:gd name="T14" fmla="*/ 19 w 21"/>
                  <a:gd name="T15" fmla="*/ 1 h 16"/>
                  <a:gd name="T16" fmla="*/ 19 w 21"/>
                  <a:gd name="T17" fmla="*/ 0 h 16"/>
                  <a:gd name="T18" fmla="*/ 19 w 21"/>
                  <a:gd name="T19" fmla="*/ 0 h 16"/>
                  <a:gd name="T20" fmla="*/ 19 w 21"/>
                  <a:gd name="T21" fmla="*/ 0 h 16"/>
                  <a:gd name="T22" fmla="*/ 3 w 21"/>
                  <a:gd name="T23" fmla="*/ 12 h 16"/>
                  <a:gd name="T24" fmla="*/ 0 w 21"/>
                  <a:gd name="T25" fmla="*/ 16 h 16"/>
                  <a:gd name="T26" fmla="*/ 0 w 21"/>
                  <a:gd name="T27" fmla="*/ 16 h 16"/>
                  <a:gd name="T28" fmla="*/ 8 w 21"/>
                  <a:gd name="T2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6">
                    <a:moveTo>
                      <a:pt x="8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1" y="8"/>
                      <a:pt x="12" y="7"/>
                    </a:cubicBezTo>
                    <a:cubicBezTo>
                      <a:pt x="15" y="5"/>
                      <a:pt x="17" y="4"/>
                      <a:pt x="20" y="2"/>
                    </a:cubicBezTo>
                    <a:cubicBezTo>
                      <a:pt x="20" y="2"/>
                      <a:pt x="20" y="2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2"/>
                      <a:pt x="16" y="2"/>
                      <a:pt x="3" y="12"/>
                    </a:cubicBezTo>
                    <a:cubicBezTo>
                      <a:pt x="2" y="13"/>
                      <a:pt x="1" y="14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5"/>
                      <a:pt x="5" y="12"/>
                      <a:pt x="8" y="1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5" name="Freeform 42"/>
              <p:cNvSpPr>
                <a:spLocks/>
              </p:cNvSpPr>
              <p:nvPr/>
            </p:nvSpPr>
            <p:spPr bwMode="auto">
              <a:xfrm>
                <a:off x="3531" y="1656"/>
                <a:ext cx="43" cy="28"/>
              </a:xfrm>
              <a:custGeom>
                <a:avLst/>
                <a:gdLst>
                  <a:gd name="T0" fmla="*/ 0 w 18"/>
                  <a:gd name="T1" fmla="*/ 11 h 12"/>
                  <a:gd name="T2" fmla="*/ 3 w 18"/>
                  <a:gd name="T3" fmla="*/ 10 h 12"/>
                  <a:gd name="T4" fmla="*/ 9 w 18"/>
                  <a:gd name="T5" fmla="*/ 7 h 12"/>
                  <a:gd name="T6" fmla="*/ 13 w 18"/>
                  <a:gd name="T7" fmla="*/ 6 h 12"/>
                  <a:gd name="T8" fmla="*/ 18 w 18"/>
                  <a:gd name="T9" fmla="*/ 3 h 12"/>
                  <a:gd name="T10" fmla="*/ 18 w 18"/>
                  <a:gd name="T11" fmla="*/ 2 h 12"/>
                  <a:gd name="T12" fmla="*/ 17 w 18"/>
                  <a:gd name="T13" fmla="*/ 2 h 12"/>
                  <a:gd name="T14" fmla="*/ 14 w 18"/>
                  <a:gd name="T15" fmla="*/ 4 h 12"/>
                  <a:gd name="T16" fmla="*/ 18 w 18"/>
                  <a:gd name="T17" fmla="*/ 0 h 12"/>
                  <a:gd name="T18" fmla="*/ 18 w 18"/>
                  <a:gd name="T19" fmla="*/ 0 h 12"/>
                  <a:gd name="T20" fmla="*/ 13 w 18"/>
                  <a:gd name="T21" fmla="*/ 3 h 12"/>
                  <a:gd name="T22" fmla="*/ 9 w 18"/>
                  <a:gd name="T23" fmla="*/ 6 h 12"/>
                  <a:gd name="T24" fmla="*/ 9 w 18"/>
                  <a:gd name="T25" fmla="*/ 6 h 12"/>
                  <a:gd name="T26" fmla="*/ 9 w 18"/>
                  <a:gd name="T27" fmla="*/ 6 h 12"/>
                  <a:gd name="T28" fmla="*/ 9 w 18"/>
                  <a:gd name="T29" fmla="*/ 6 h 12"/>
                  <a:gd name="T30" fmla="*/ 11 w 18"/>
                  <a:gd name="T31" fmla="*/ 4 h 12"/>
                  <a:gd name="T32" fmla="*/ 1 w 18"/>
                  <a:gd name="T33" fmla="*/ 10 h 12"/>
                  <a:gd name="T34" fmla="*/ 6 w 18"/>
                  <a:gd name="T35" fmla="*/ 7 h 12"/>
                  <a:gd name="T36" fmla="*/ 4 w 18"/>
                  <a:gd name="T37" fmla="*/ 9 h 12"/>
                  <a:gd name="T38" fmla="*/ 5 w 18"/>
                  <a:gd name="T39" fmla="*/ 8 h 12"/>
                  <a:gd name="T40" fmla="*/ 7 w 18"/>
                  <a:gd name="T41" fmla="*/ 7 h 12"/>
                  <a:gd name="T42" fmla="*/ 1 w 18"/>
                  <a:gd name="T43" fmla="*/ 11 h 12"/>
                  <a:gd name="T44" fmla="*/ 0 w 18"/>
                  <a:gd name="T4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12">
                    <a:moveTo>
                      <a:pt x="0" y="11"/>
                    </a:moveTo>
                    <a:cubicBezTo>
                      <a:pt x="1" y="12"/>
                      <a:pt x="2" y="11"/>
                      <a:pt x="3" y="10"/>
                    </a:cubicBezTo>
                    <a:cubicBezTo>
                      <a:pt x="7" y="8"/>
                      <a:pt x="9" y="7"/>
                      <a:pt x="9" y="7"/>
                    </a:cubicBezTo>
                    <a:cubicBezTo>
                      <a:pt x="10" y="7"/>
                      <a:pt x="12" y="6"/>
                      <a:pt x="13" y="6"/>
                    </a:cubicBezTo>
                    <a:cubicBezTo>
                      <a:pt x="14" y="5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6" y="3"/>
                      <a:pt x="15" y="4"/>
                      <a:pt x="14" y="4"/>
                    </a:cubicBezTo>
                    <a:cubicBezTo>
                      <a:pt x="15" y="3"/>
                      <a:pt x="17" y="2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4" y="3"/>
                      <a:pt x="13" y="3"/>
                    </a:cubicBezTo>
                    <a:cubicBezTo>
                      <a:pt x="13" y="4"/>
                      <a:pt x="13" y="5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2" y="5"/>
                      <a:pt x="11" y="4"/>
                    </a:cubicBezTo>
                    <a:cubicBezTo>
                      <a:pt x="11" y="4"/>
                      <a:pt x="1" y="9"/>
                      <a:pt x="1" y="10"/>
                    </a:cubicBezTo>
                    <a:cubicBezTo>
                      <a:pt x="1" y="10"/>
                      <a:pt x="1" y="10"/>
                      <a:pt x="6" y="7"/>
                    </a:cubicBezTo>
                    <a:cubicBezTo>
                      <a:pt x="5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5" y="8"/>
                    </a:cubicBezTo>
                    <a:cubicBezTo>
                      <a:pt x="5" y="8"/>
                      <a:pt x="6" y="8"/>
                      <a:pt x="7" y="7"/>
                    </a:cubicBezTo>
                    <a:cubicBezTo>
                      <a:pt x="6" y="8"/>
                      <a:pt x="3" y="10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6" name="Freeform 43"/>
              <p:cNvSpPr>
                <a:spLocks/>
              </p:cNvSpPr>
              <p:nvPr/>
            </p:nvSpPr>
            <p:spPr bwMode="auto">
              <a:xfrm>
                <a:off x="3467" y="1689"/>
                <a:ext cx="71" cy="55"/>
              </a:xfrm>
              <a:custGeom>
                <a:avLst/>
                <a:gdLst>
                  <a:gd name="T0" fmla="*/ 1 w 30"/>
                  <a:gd name="T1" fmla="*/ 21 h 23"/>
                  <a:gd name="T2" fmla="*/ 2 w 30"/>
                  <a:gd name="T3" fmla="*/ 21 h 23"/>
                  <a:gd name="T4" fmla="*/ 3 w 30"/>
                  <a:gd name="T5" fmla="*/ 21 h 23"/>
                  <a:gd name="T6" fmla="*/ 3 w 30"/>
                  <a:gd name="T7" fmla="*/ 21 h 23"/>
                  <a:gd name="T8" fmla="*/ 1 w 30"/>
                  <a:gd name="T9" fmla="*/ 23 h 23"/>
                  <a:gd name="T10" fmla="*/ 12 w 30"/>
                  <a:gd name="T11" fmla="*/ 17 h 23"/>
                  <a:gd name="T12" fmla="*/ 15 w 30"/>
                  <a:gd name="T13" fmla="*/ 16 h 23"/>
                  <a:gd name="T14" fmla="*/ 15 w 30"/>
                  <a:gd name="T15" fmla="*/ 16 h 23"/>
                  <a:gd name="T16" fmla="*/ 14 w 30"/>
                  <a:gd name="T17" fmla="*/ 16 h 23"/>
                  <a:gd name="T18" fmla="*/ 17 w 30"/>
                  <a:gd name="T19" fmla="*/ 17 h 23"/>
                  <a:gd name="T20" fmla="*/ 22 w 30"/>
                  <a:gd name="T21" fmla="*/ 14 h 23"/>
                  <a:gd name="T22" fmla="*/ 22 w 30"/>
                  <a:gd name="T23" fmla="*/ 14 h 23"/>
                  <a:gd name="T24" fmla="*/ 19 w 30"/>
                  <a:gd name="T25" fmla="*/ 15 h 23"/>
                  <a:gd name="T26" fmla="*/ 23 w 30"/>
                  <a:gd name="T27" fmla="*/ 12 h 23"/>
                  <a:gd name="T28" fmla="*/ 24 w 30"/>
                  <a:gd name="T29" fmla="*/ 12 h 23"/>
                  <a:gd name="T30" fmla="*/ 25 w 30"/>
                  <a:gd name="T31" fmla="*/ 10 h 23"/>
                  <a:gd name="T32" fmla="*/ 24 w 30"/>
                  <a:gd name="T33" fmla="*/ 8 h 23"/>
                  <a:gd name="T34" fmla="*/ 29 w 30"/>
                  <a:gd name="T35" fmla="*/ 0 h 23"/>
                  <a:gd name="T36" fmla="*/ 29 w 30"/>
                  <a:gd name="T37" fmla="*/ 0 h 23"/>
                  <a:gd name="T38" fmla="*/ 29 w 30"/>
                  <a:gd name="T39" fmla="*/ 0 h 23"/>
                  <a:gd name="T40" fmla="*/ 29 w 30"/>
                  <a:gd name="T41" fmla="*/ 0 h 23"/>
                  <a:gd name="T42" fmla="*/ 22 w 30"/>
                  <a:gd name="T43" fmla="*/ 6 h 23"/>
                  <a:gd name="T44" fmla="*/ 23 w 30"/>
                  <a:gd name="T45" fmla="*/ 4 h 23"/>
                  <a:gd name="T46" fmla="*/ 23 w 30"/>
                  <a:gd name="T47" fmla="*/ 4 h 23"/>
                  <a:gd name="T48" fmla="*/ 20 w 30"/>
                  <a:gd name="T49" fmla="*/ 5 h 23"/>
                  <a:gd name="T50" fmla="*/ 21 w 30"/>
                  <a:gd name="T51" fmla="*/ 4 h 23"/>
                  <a:gd name="T52" fmla="*/ 21 w 30"/>
                  <a:gd name="T53" fmla="*/ 4 h 23"/>
                  <a:gd name="T54" fmla="*/ 17 w 30"/>
                  <a:gd name="T55" fmla="*/ 6 h 23"/>
                  <a:gd name="T56" fmla="*/ 20 w 30"/>
                  <a:gd name="T57" fmla="*/ 3 h 23"/>
                  <a:gd name="T58" fmla="*/ 8 w 30"/>
                  <a:gd name="T59" fmla="*/ 12 h 23"/>
                  <a:gd name="T60" fmla="*/ 8 w 30"/>
                  <a:gd name="T61" fmla="*/ 12 h 23"/>
                  <a:gd name="T62" fmla="*/ 7 w 30"/>
                  <a:gd name="T63" fmla="*/ 13 h 23"/>
                  <a:gd name="T64" fmla="*/ 4 w 30"/>
                  <a:gd name="T65" fmla="*/ 15 h 23"/>
                  <a:gd name="T66" fmla="*/ 5 w 30"/>
                  <a:gd name="T67" fmla="*/ 16 h 23"/>
                  <a:gd name="T68" fmla="*/ 9 w 30"/>
                  <a:gd name="T69" fmla="*/ 14 h 23"/>
                  <a:gd name="T70" fmla="*/ 10 w 30"/>
                  <a:gd name="T71" fmla="*/ 14 h 23"/>
                  <a:gd name="T72" fmla="*/ 11 w 30"/>
                  <a:gd name="T73" fmla="*/ 14 h 23"/>
                  <a:gd name="T74" fmla="*/ 7 w 30"/>
                  <a:gd name="T75" fmla="*/ 16 h 23"/>
                  <a:gd name="T76" fmla="*/ 1 w 30"/>
                  <a:gd name="T77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" h="23">
                    <a:moveTo>
                      <a:pt x="1" y="21"/>
                    </a:moveTo>
                    <a:cubicBezTo>
                      <a:pt x="1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2" y="23"/>
                      <a:pt x="9" y="20"/>
                      <a:pt x="12" y="17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16"/>
                      <a:pt x="19" y="16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4"/>
                      <a:pt x="19" y="15"/>
                    </a:cubicBezTo>
                    <a:cubicBezTo>
                      <a:pt x="20" y="14"/>
                      <a:pt x="22" y="12"/>
                      <a:pt x="23" y="12"/>
                    </a:cubicBezTo>
                    <a:cubicBezTo>
                      <a:pt x="24" y="13"/>
                      <a:pt x="24" y="12"/>
                      <a:pt x="24" y="12"/>
                    </a:cubicBezTo>
                    <a:cubicBezTo>
                      <a:pt x="24" y="12"/>
                      <a:pt x="25" y="11"/>
                      <a:pt x="25" y="10"/>
                    </a:cubicBezTo>
                    <a:cubicBezTo>
                      <a:pt x="24" y="10"/>
                      <a:pt x="23" y="8"/>
                      <a:pt x="24" y="8"/>
                    </a:cubicBezTo>
                    <a:cubicBezTo>
                      <a:pt x="25" y="7"/>
                      <a:pt x="30" y="1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6" y="2"/>
                      <a:pt x="25" y="4"/>
                      <a:pt x="22" y="6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1" y="5"/>
                      <a:pt x="20" y="5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4"/>
                      <a:pt x="18" y="5"/>
                      <a:pt x="17" y="6"/>
                    </a:cubicBezTo>
                    <a:cubicBezTo>
                      <a:pt x="18" y="5"/>
                      <a:pt x="19" y="4"/>
                      <a:pt x="20" y="3"/>
                    </a:cubicBezTo>
                    <a:cubicBezTo>
                      <a:pt x="19" y="3"/>
                      <a:pt x="8" y="11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3"/>
                      <a:pt x="8" y="13"/>
                      <a:pt x="7" y="13"/>
                    </a:cubicBezTo>
                    <a:cubicBezTo>
                      <a:pt x="5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7" y="14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0" y="15"/>
                      <a:pt x="7" y="16"/>
                      <a:pt x="7" y="16"/>
                    </a:cubicBezTo>
                    <a:cubicBezTo>
                      <a:pt x="0" y="18"/>
                      <a:pt x="0" y="21"/>
                      <a:pt x="1" y="2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Freeform 44"/>
              <p:cNvSpPr>
                <a:spLocks/>
              </p:cNvSpPr>
              <p:nvPr/>
            </p:nvSpPr>
            <p:spPr bwMode="auto">
              <a:xfrm>
                <a:off x="3588" y="1765"/>
                <a:ext cx="10" cy="7"/>
              </a:xfrm>
              <a:custGeom>
                <a:avLst/>
                <a:gdLst>
                  <a:gd name="T0" fmla="*/ 4 w 4"/>
                  <a:gd name="T1" fmla="*/ 0 h 3"/>
                  <a:gd name="T2" fmla="*/ 3 w 4"/>
                  <a:gd name="T3" fmla="*/ 0 h 3"/>
                  <a:gd name="T4" fmla="*/ 1 w 4"/>
                  <a:gd name="T5" fmla="*/ 1 h 3"/>
                  <a:gd name="T6" fmla="*/ 0 w 4"/>
                  <a:gd name="T7" fmla="*/ 3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1" y="3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8" name="Freeform 45"/>
              <p:cNvSpPr>
                <a:spLocks/>
              </p:cNvSpPr>
              <p:nvPr/>
            </p:nvSpPr>
            <p:spPr bwMode="auto">
              <a:xfrm>
                <a:off x="3557" y="1739"/>
                <a:ext cx="33" cy="26"/>
              </a:xfrm>
              <a:custGeom>
                <a:avLst/>
                <a:gdLst>
                  <a:gd name="T0" fmla="*/ 14 w 14"/>
                  <a:gd name="T1" fmla="*/ 7 h 11"/>
                  <a:gd name="T2" fmla="*/ 14 w 14"/>
                  <a:gd name="T3" fmla="*/ 7 h 11"/>
                  <a:gd name="T4" fmla="*/ 14 w 14"/>
                  <a:gd name="T5" fmla="*/ 5 h 11"/>
                  <a:gd name="T6" fmla="*/ 12 w 14"/>
                  <a:gd name="T7" fmla="*/ 4 h 11"/>
                  <a:gd name="T8" fmla="*/ 11 w 14"/>
                  <a:gd name="T9" fmla="*/ 2 h 11"/>
                  <a:gd name="T10" fmla="*/ 10 w 14"/>
                  <a:gd name="T11" fmla="*/ 2 h 11"/>
                  <a:gd name="T12" fmla="*/ 8 w 14"/>
                  <a:gd name="T13" fmla="*/ 1 h 11"/>
                  <a:gd name="T14" fmla="*/ 7 w 14"/>
                  <a:gd name="T15" fmla="*/ 0 h 11"/>
                  <a:gd name="T16" fmla="*/ 7 w 14"/>
                  <a:gd name="T17" fmla="*/ 0 h 11"/>
                  <a:gd name="T18" fmla="*/ 4 w 14"/>
                  <a:gd name="T19" fmla="*/ 4 h 11"/>
                  <a:gd name="T20" fmla="*/ 3 w 14"/>
                  <a:gd name="T21" fmla="*/ 5 h 11"/>
                  <a:gd name="T22" fmla="*/ 0 w 14"/>
                  <a:gd name="T23" fmla="*/ 9 h 11"/>
                  <a:gd name="T24" fmla="*/ 2 w 14"/>
                  <a:gd name="T25" fmla="*/ 10 h 11"/>
                  <a:gd name="T26" fmla="*/ 2 w 14"/>
                  <a:gd name="T27" fmla="*/ 11 h 11"/>
                  <a:gd name="T28" fmla="*/ 3 w 14"/>
                  <a:gd name="T29" fmla="*/ 10 h 11"/>
                  <a:gd name="T30" fmla="*/ 9 w 14"/>
                  <a:gd name="T31" fmla="*/ 7 h 11"/>
                  <a:gd name="T32" fmla="*/ 14 w 14"/>
                  <a:gd name="T3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1"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2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4" y="3"/>
                      <a:pt x="4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0"/>
                      <a:pt x="3" y="10"/>
                    </a:cubicBezTo>
                    <a:cubicBezTo>
                      <a:pt x="5" y="9"/>
                      <a:pt x="7" y="7"/>
                      <a:pt x="9" y="7"/>
                    </a:cubicBezTo>
                    <a:cubicBezTo>
                      <a:pt x="10" y="7"/>
                      <a:pt x="12" y="8"/>
                      <a:pt x="14" y="7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9" name="Freeform 46"/>
              <p:cNvSpPr>
                <a:spLocks/>
              </p:cNvSpPr>
              <p:nvPr/>
            </p:nvSpPr>
            <p:spPr bwMode="auto">
              <a:xfrm>
                <a:off x="3567" y="1763"/>
                <a:ext cx="16" cy="9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1 h 4"/>
                  <a:gd name="T4" fmla="*/ 1 w 7"/>
                  <a:gd name="T5" fmla="*/ 3 h 4"/>
                  <a:gd name="T6" fmla="*/ 6 w 7"/>
                  <a:gd name="T7" fmla="*/ 0 h 4"/>
                  <a:gd name="T8" fmla="*/ 5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5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5" y="1"/>
                      <a:pt x="6" y="0"/>
                    </a:cubicBezTo>
                    <a:cubicBezTo>
                      <a:pt x="6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0" name="Freeform 47"/>
              <p:cNvSpPr>
                <a:spLocks/>
              </p:cNvSpPr>
              <p:nvPr/>
            </p:nvSpPr>
            <p:spPr bwMode="auto">
              <a:xfrm>
                <a:off x="3557" y="2200"/>
                <a:ext cx="12" cy="10"/>
              </a:xfrm>
              <a:custGeom>
                <a:avLst/>
                <a:gdLst>
                  <a:gd name="T0" fmla="*/ 1 w 5"/>
                  <a:gd name="T1" fmla="*/ 1 h 4"/>
                  <a:gd name="T2" fmla="*/ 1 w 5"/>
                  <a:gd name="T3" fmla="*/ 3 h 4"/>
                  <a:gd name="T4" fmla="*/ 5 w 5"/>
                  <a:gd name="T5" fmla="*/ 3 h 4"/>
                  <a:gd name="T6" fmla="*/ 1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2" y="4"/>
                      <a:pt x="5" y="4"/>
                      <a:pt x="5" y="3"/>
                    </a:cubicBezTo>
                    <a:cubicBezTo>
                      <a:pt x="5" y="2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1" name="Freeform 48"/>
              <p:cNvSpPr>
                <a:spLocks/>
              </p:cNvSpPr>
              <p:nvPr/>
            </p:nvSpPr>
            <p:spPr bwMode="auto">
              <a:xfrm>
                <a:off x="4099" y="1815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2" name="Freeform 49"/>
              <p:cNvSpPr>
                <a:spLocks/>
              </p:cNvSpPr>
              <p:nvPr/>
            </p:nvSpPr>
            <p:spPr bwMode="auto">
              <a:xfrm>
                <a:off x="3707" y="1846"/>
                <a:ext cx="55" cy="52"/>
              </a:xfrm>
              <a:custGeom>
                <a:avLst/>
                <a:gdLst>
                  <a:gd name="T0" fmla="*/ 12 w 23"/>
                  <a:gd name="T1" fmla="*/ 4 h 22"/>
                  <a:gd name="T2" fmla="*/ 14 w 23"/>
                  <a:gd name="T3" fmla="*/ 0 h 22"/>
                  <a:gd name="T4" fmla="*/ 14 w 23"/>
                  <a:gd name="T5" fmla="*/ 0 h 22"/>
                  <a:gd name="T6" fmla="*/ 9 w 23"/>
                  <a:gd name="T7" fmla="*/ 4 h 22"/>
                  <a:gd name="T8" fmla="*/ 4 w 23"/>
                  <a:gd name="T9" fmla="*/ 12 h 22"/>
                  <a:gd name="T10" fmla="*/ 0 w 23"/>
                  <a:gd name="T11" fmla="*/ 16 h 22"/>
                  <a:gd name="T12" fmla="*/ 1 w 23"/>
                  <a:gd name="T13" fmla="*/ 17 h 22"/>
                  <a:gd name="T14" fmla="*/ 7 w 23"/>
                  <a:gd name="T15" fmla="*/ 17 h 22"/>
                  <a:gd name="T16" fmla="*/ 16 w 23"/>
                  <a:gd name="T17" fmla="*/ 19 h 22"/>
                  <a:gd name="T18" fmla="*/ 17 w 23"/>
                  <a:gd name="T19" fmla="*/ 19 h 22"/>
                  <a:gd name="T20" fmla="*/ 20 w 23"/>
                  <a:gd name="T21" fmla="*/ 19 h 22"/>
                  <a:gd name="T22" fmla="*/ 20 w 23"/>
                  <a:gd name="T23" fmla="*/ 21 h 22"/>
                  <a:gd name="T24" fmla="*/ 21 w 23"/>
                  <a:gd name="T25" fmla="*/ 22 h 22"/>
                  <a:gd name="T26" fmla="*/ 23 w 23"/>
                  <a:gd name="T27" fmla="*/ 18 h 22"/>
                  <a:gd name="T28" fmla="*/ 19 w 23"/>
                  <a:gd name="T29" fmla="*/ 9 h 22"/>
                  <a:gd name="T30" fmla="*/ 15 w 23"/>
                  <a:gd name="T31" fmla="*/ 9 h 22"/>
                  <a:gd name="T32" fmla="*/ 13 w 23"/>
                  <a:gd name="T33" fmla="*/ 8 h 22"/>
                  <a:gd name="T34" fmla="*/ 12 w 23"/>
                  <a:gd name="T35" fmla="*/ 6 h 22"/>
                  <a:gd name="T36" fmla="*/ 11 w 23"/>
                  <a:gd name="T37" fmla="*/ 5 h 22"/>
                  <a:gd name="T38" fmla="*/ 12 w 23"/>
                  <a:gd name="T3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2">
                    <a:moveTo>
                      <a:pt x="12" y="4"/>
                    </a:moveTo>
                    <a:cubicBezTo>
                      <a:pt x="14" y="2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2"/>
                      <a:pt x="9" y="4"/>
                    </a:cubicBezTo>
                    <a:cubicBezTo>
                      <a:pt x="7" y="7"/>
                      <a:pt x="6" y="10"/>
                      <a:pt x="4" y="12"/>
                    </a:cubicBezTo>
                    <a:cubicBezTo>
                      <a:pt x="3" y="13"/>
                      <a:pt x="1" y="14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1" y="17"/>
                      <a:pt x="1" y="17"/>
                      <a:pt x="7" y="17"/>
                    </a:cubicBezTo>
                    <a:cubicBezTo>
                      <a:pt x="10" y="17"/>
                      <a:pt x="13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9" y="18"/>
                      <a:pt x="20" y="19"/>
                    </a:cubicBezTo>
                    <a:cubicBezTo>
                      <a:pt x="20" y="19"/>
                      <a:pt x="20" y="20"/>
                      <a:pt x="20" y="21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2" y="21"/>
                      <a:pt x="23" y="20"/>
                      <a:pt x="23" y="18"/>
                    </a:cubicBezTo>
                    <a:cubicBezTo>
                      <a:pt x="23" y="15"/>
                      <a:pt x="21" y="11"/>
                      <a:pt x="19" y="9"/>
                    </a:cubicBezTo>
                    <a:cubicBezTo>
                      <a:pt x="18" y="8"/>
                      <a:pt x="18" y="8"/>
                      <a:pt x="15" y="9"/>
                    </a:cubicBezTo>
                    <a:cubicBezTo>
                      <a:pt x="14" y="9"/>
                      <a:pt x="13" y="9"/>
                      <a:pt x="13" y="8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2" y="4"/>
                      <a:pt x="12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3" name="Freeform 50"/>
              <p:cNvSpPr>
                <a:spLocks/>
              </p:cNvSpPr>
              <p:nvPr/>
            </p:nvSpPr>
            <p:spPr bwMode="auto">
              <a:xfrm>
                <a:off x="4071" y="1765"/>
                <a:ext cx="85" cy="91"/>
              </a:xfrm>
              <a:custGeom>
                <a:avLst/>
                <a:gdLst>
                  <a:gd name="T0" fmla="*/ 1 w 36"/>
                  <a:gd name="T1" fmla="*/ 6 h 38"/>
                  <a:gd name="T2" fmla="*/ 1 w 36"/>
                  <a:gd name="T3" fmla="*/ 10 h 38"/>
                  <a:gd name="T4" fmla="*/ 4 w 36"/>
                  <a:gd name="T5" fmla="*/ 9 h 38"/>
                  <a:gd name="T6" fmla="*/ 5 w 36"/>
                  <a:gd name="T7" fmla="*/ 8 h 38"/>
                  <a:gd name="T8" fmla="*/ 6 w 36"/>
                  <a:gd name="T9" fmla="*/ 12 h 38"/>
                  <a:gd name="T10" fmla="*/ 10 w 36"/>
                  <a:gd name="T11" fmla="*/ 16 h 38"/>
                  <a:gd name="T12" fmla="*/ 14 w 36"/>
                  <a:gd name="T13" fmla="*/ 17 h 38"/>
                  <a:gd name="T14" fmla="*/ 14 w 36"/>
                  <a:gd name="T15" fmla="*/ 18 h 38"/>
                  <a:gd name="T16" fmla="*/ 17 w 36"/>
                  <a:gd name="T17" fmla="*/ 22 h 38"/>
                  <a:gd name="T18" fmla="*/ 14 w 36"/>
                  <a:gd name="T19" fmla="*/ 22 h 38"/>
                  <a:gd name="T20" fmla="*/ 12 w 36"/>
                  <a:gd name="T21" fmla="*/ 22 h 38"/>
                  <a:gd name="T22" fmla="*/ 15 w 36"/>
                  <a:gd name="T23" fmla="*/ 26 h 38"/>
                  <a:gd name="T24" fmla="*/ 13 w 36"/>
                  <a:gd name="T25" fmla="*/ 29 h 38"/>
                  <a:gd name="T26" fmla="*/ 12 w 36"/>
                  <a:gd name="T27" fmla="*/ 29 h 38"/>
                  <a:gd name="T28" fmla="*/ 16 w 36"/>
                  <a:gd name="T29" fmla="*/ 30 h 38"/>
                  <a:gd name="T30" fmla="*/ 21 w 36"/>
                  <a:gd name="T31" fmla="*/ 31 h 38"/>
                  <a:gd name="T32" fmla="*/ 19 w 36"/>
                  <a:gd name="T33" fmla="*/ 32 h 38"/>
                  <a:gd name="T34" fmla="*/ 17 w 36"/>
                  <a:gd name="T35" fmla="*/ 33 h 38"/>
                  <a:gd name="T36" fmla="*/ 16 w 36"/>
                  <a:gd name="T37" fmla="*/ 35 h 38"/>
                  <a:gd name="T38" fmla="*/ 13 w 36"/>
                  <a:gd name="T39" fmla="*/ 37 h 38"/>
                  <a:gd name="T40" fmla="*/ 13 w 36"/>
                  <a:gd name="T41" fmla="*/ 38 h 38"/>
                  <a:gd name="T42" fmla="*/ 20 w 36"/>
                  <a:gd name="T43" fmla="*/ 37 h 38"/>
                  <a:gd name="T44" fmla="*/ 30 w 36"/>
                  <a:gd name="T45" fmla="*/ 36 h 38"/>
                  <a:gd name="T46" fmla="*/ 30 w 36"/>
                  <a:gd name="T47" fmla="*/ 36 h 38"/>
                  <a:gd name="T48" fmla="*/ 36 w 36"/>
                  <a:gd name="T49" fmla="*/ 34 h 38"/>
                  <a:gd name="T50" fmla="*/ 36 w 36"/>
                  <a:gd name="T51" fmla="*/ 34 h 38"/>
                  <a:gd name="T52" fmla="*/ 34 w 36"/>
                  <a:gd name="T53" fmla="*/ 34 h 38"/>
                  <a:gd name="T54" fmla="*/ 32 w 36"/>
                  <a:gd name="T55" fmla="*/ 34 h 38"/>
                  <a:gd name="T56" fmla="*/ 32 w 36"/>
                  <a:gd name="T57" fmla="*/ 29 h 38"/>
                  <a:gd name="T58" fmla="*/ 29 w 36"/>
                  <a:gd name="T59" fmla="*/ 26 h 38"/>
                  <a:gd name="T60" fmla="*/ 25 w 36"/>
                  <a:gd name="T61" fmla="*/ 23 h 38"/>
                  <a:gd name="T62" fmla="*/ 25 w 36"/>
                  <a:gd name="T63" fmla="*/ 23 h 38"/>
                  <a:gd name="T64" fmla="*/ 27 w 36"/>
                  <a:gd name="T65" fmla="*/ 23 h 38"/>
                  <a:gd name="T66" fmla="*/ 29 w 36"/>
                  <a:gd name="T67" fmla="*/ 23 h 38"/>
                  <a:gd name="T68" fmla="*/ 29 w 36"/>
                  <a:gd name="T69" fmla="*/ 23 h 38"/>
                  <a:gd name="T70" fmla="*/ 28 w 36"/>
                  <a:gd name="T71" fmla="*/ 22 h 38"/>
                  <a:gd name="T72" fmla="*/ 20 w 36"/>
                  <a:gd name="T73" fmla="*/ 17 h 38"/>
                  <a:gd name="T74" fmla="*/ 16 w 36"/>
                  <a:gd name="T75" fmla="*/ 13 h 38"/>
                  <a:gd name="T76" fmla="*/ 10 w 36"/>
                  <a:gd name="T77" fmla="*/ 11 h 38"/>
                  <a:gd name="T78" fmla="*/ 10 w 36"/>
                  <a:gd name="T79" fmla="*/ 11 h 38"/>
                  <a:gd name="T80" fmla="*/ 10 w 36"/>
                  <a:gd name="T81" fmla="*/ 3 h 38"/>
                  <a:gd name="T82" fmla="*/ 8 w 36"/>
                  <a:gd name="T83" fmla="*/ 4 h 38"/>
                  <a:gd name="T84" fmla="*/ 5 w 36"/>
                  <a:gd name="T85" fmla="*/ 3 h 38"/>
                  <a:gd name="T86" fmla="*/ 5 w 36"/>
                  <a:gd name="T87" fmla="*/ 0 h 38"/>
                  <a:gd name="T88" fmla="*/ 0 w 36"/>
                  <a:gd name="T89" fmla="*/ 1 h 38"/>
                  <a:gd name="T90" fmla="*/ 0 w 36"/>
                  <a:gd name="T91" fmla="*/ 2 h 38"/>
                  <a:gd name="T92" fmla="*/ 1 w 36"/>
                  <a:gd name="T9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" h="38">
                    <a:moveTo>
                      <a:pt x="1" y="6"/>
                    </a:moveTo>
                    <a:cubicBezTo>
                      <a:pt x="1" y="7"/>
                      <a:pt x="1" y="9"/>
                      <a:pt x="1" y="10"/>
                    </a:cubicBezTo>
                    <a:cubicBezTo>
                      <a:pt x="1" y="10"/>
                      <a:pt x="2" y="10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9"/>
                      <a:pt x="5" y="11"/>
                      <a:pt x="6" y="12"/>
                    </a:cubicBezTo>
                    <a:cubicBezTo>
                      <a:pt x="7" y="15"/>
                      <a:pt x="8" y="15"/>
                      <a:pt x="10" y="16"/>
                    </a:cubicBezTo>
                    <a:cubicBezTo>
                      <a:pt x="13" y="16"/>
                      <a:pt x="13" y="17"/>
                      <a:pt x="14" y="17"/>
                    </a:cubicBezTo>
                    <a:cubicBezTo>
                      <a:pt x="14" y="17"/>
                      <a:pt x="14" y="18"/>
                      <a:pt x="14" y="18"/>
                    </a:cubicBezTo>
                    <a:cubicBezTo>
                      <a:pt x="15" y="20"/>
                      <a:pt x="16" y="20"/>
                      <a:pt x="17" y="22"/>
                    </a:cubicBezTo>
                    <a:cubicBezTo>
                      <a:pt x="17" y="23"/>
                      <a:pt x="15" y="23"/>
                      <a:pt x="14" y="22"/>
                    </a:cubicBezTo>
                    <a:cubicBezTo>
                      <a:pt x="13" y="22"/>
                      <a:pt x="13" y="22"/>
                      <a:pt x="12" y="22"/>
                    </a:cubicBezTo>
                    <a:cubicBezTo>
                      <a:pt x="12" y="23"/>
                      <a:pt x="15" y="24"/>
                      <a:pt x="15" y="26"/>
                    </a:cubicBezTo>
                    <a:cubicBezTo>
                      <a:pt x="15" y="27"/>
                      <a:pt x="14" y="28"/>
                      <a:pt x="13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0"/>
                      <a:pt x="13" y="30"/>
                      <a:pt x="16" y="30"/>
                    </a:cubicBezTo>
                    <a:cubicBezTo>
                      <a:pt x="18" y="30"/>
                      <a:pt x="21" y="30"/>
                      <a:pt x="21" y="31"/>
                    </a:cubicBezTo>
                    <a:cubicBezTo>
                      <a:pt x="21" y="32"/>
                      <a:pt x="20" y="32"/>
                      <a:pt x="19" y="32"/>
                    </a:cubicBezTo>
                    <a:cubicBezTo>
                      <a:pt x="18" y="32"/>
                      <a:pt x="18" y="32"/>
                      <a:pt x="17" y="33"/>
                    </a:cubicBezTo>
                    <a:cubicBezTo>
                      <a:pt x="17" y="33"/>
                      <a:pt x="16" y="34"/>
                      <a:pt x="16" y="35"/>
                    </a:cubicBezTo>
                    <a:cubicBezTo>
                      <a:pt x="15" y="36"/>
                      <a:pt x="14" y="36"/>
                      <a:pt x="13" y="37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4" y="38"/>
                      <a:pt x="14" y="38"/>
                      <a:pt x="20" y="37"/>
                    </a:cubicBezTo>
                    <a:cubicBezTo>
                      <a:pt x="23" y="36"/>
                      <a:pt x="27" y="37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3"/>
                      <a:pt x="34" y="34"/>
                      <a:pt x="34" y="34"/>
                    </a:cubicBezTo>
                    <a:cubicBezTo>
                      <a:pt x="33" y="34"/>
                      <a:pt x="32" y="34"/>
                      <a:pt x="32" y="34"/>
                    </a:cubicBezTo>
                    <a:cubicBezTo>
                      <a:pt x="31" y="32"/>
                      <a:pt x="33" y="30"/>
                      <a:pt x="32" y="29"/>
                    </a:cubicBezTo>
                    <a:cubicBezTo>
                      <a:pt x="31" y="26"/>
                      <a:pt x="30" y="26"/>
                      <a:pt x="29" y="26"/>
                    </a:cubicBezTo>
                    <a:cubicBezTo>
                      <a:pt x="27" y="26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7" y="23"/>
                    </a:cubicBezTo>
                    <a:cubicBezTo>
                      <a:pt x="28" y="23"/>
                      <a:pt x="29" y="24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2"/>
                    </a:cubicBezTo>
                    <a:cubicBezTo>
                      <a:pt x="25" y="20"/>
                      <a:pt x="22" y="19"/>
                      <a:pt x="20" y="17"/>
                    </a:cubicBezTo>
                    <a:cubicBezTo>
                      <a:pt x="18" y="16"/>
                      <a:pt x="18" y="14"/>
                      <a:pt x="16" y="13"/>
                    </a:cubicBezTo>
                    <a:cubicBezTo>
                      <a:pt x="14" y="12"/>
                      <a:pt x="11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2" y="10"/>
                      <a:pt x="14" y="4"/>
                      <a:pt x="10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2"/>
                      <a:pt x="7" y="0"/>
                      <a:pt x="5" y="0"/>
                    </a:cubicBezTo>
                    <a:cubicBezTo>
                      <a:pt x="5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4" name="Freeform 51"/>
              <p:cNvSpPr>
                <a:spLocks/>
              </p:cNvSpPr>
              <p:nvPr/>
            </p:nvSpPr>
            <p:spPr bwMode="auto">
              <a:xfrm>
                <a:off x="3324" y="1908"/>
                <a:ext cx="7" cy="21"/>
              </a:xfrm>
              <a:custGeom>
                <a:avLst/>
                <a:gdLst>
                  <a:gd name="T0" fmla="*/ 1 w 3"/>
                  <a:gd name="T1" fmla="*/ 8 h 9"/>
                  <a:gd name="T2" fmla="*/ 2 w 3"/>
                  <a:gd name="T3" fmla="*/ 4 h 9"/>
                  <a:gd name="T4" fmla="*/ 3 w 3"/>
                  <a:gd name="T5" fmla="*/ 1 h 9"/>
                  <a:gd name="T6" fmla="*/ 3 w 3"/>
                  <a:gd name="T7" fmla="*/ 1 h 9"/>
                  <a:gd name="T8" fmla="*/ 3 w 3"/>
                  <a:gd name="T9" fmla="*/ 0 h 9"/>
                  <a:gd name="T10" fmla="*/ 3 w 3"/>
                  <a:gd name="T11" fmla="*/ 0 h 9"/>
                  <a:gd name="T12" fmla="*/ 0 w 3"/>
                  <a:gd name="T13" fmla="*/ 9 h 9"/>
                  <a:gd name="T14" fmla="*/ 1 w 3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9">
                    <a:moveTo>
                      <a:pt x="1" y="8"/>
                    </a:moveTo>
                    <a:cubicBezTo>
                      <a:pt x="1" y="7"/>
                      <a:pt x="1" y="5"/>
                      <a:pt x="2" y="4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8"/>
                      <a:pt x="0" y="9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5" name="Freeform 52"/>
              <p:cNvSpPr>
                <a:spLocks/>
              </p:cNvSpPr>
              <p:nvPr/>
            </p:nvSpPr>
            <p:spPr bwMode="auto">
              <a:xfrm>
                <a:off x="3923" y="1694"/>
                <a:ext cx="79" cy="29"/>
              </a:xfrm>
              <a:custGeom>
                <a:avLst/>
                <a:gdLst>
                  <a:gd name="T0" fmla="*/ 32 w 33"/>
                  <a:gd name="T1" fmla="*/ 4 h 12"/>
                  <a:gd name="T2" fmla="*/ 32 w 33"/>
                  <a:gd name="T3" fmla="*/ 4 h 12"/>
                  <a:gd name="T4" fmla="*/ 30 w 33"/>
                  <a:gd name="T5" fmla="*/ 2 h 12"/>
                  <a:gd name="T6" fmla="*/ 30 w 33"/>
                  <a:gd name="T7" fmla="*/ 2 h 12"/>
                  <a:gd name="T8" fmla="*/ 25 w 33"/>
                  <a:gd name="T9" fmla="*/ 2 h 12"/>
                  <a:gd name="T10" fmla="*/ 23 w 33"/>
                  <a:gd name="T11" fmla="*/ 0 h 12"/>
                  <a:gd name="T12" fmla="*/ 19 w 33"/>
                  <a:gd name="T13" fmla="*/ 2 h 12"/>
                  <a:gd name="T14" fmla="*/ 15 w 33"/>
                  <a:gd name="T15" fmla="*/ 2 h 12"/>
                  <a:gd name="T16" fmla="*/ 14 w 33"/>
                  <a:gd name="T17" fmla="*/ 4 h 12"/>
                  <a:gd name="T18" fmla="*/ 13 w 33"/>
                  <a:gd name="T19" fmla="*/ 4 h 12"/>
                  <a:gd name="T20" fmla="*/ 12 w 33"/>
                  <a:gd name="T21" fmla="*/ 4 h 12"/>
                  <a:gd name="T22" fmla="*/ 12 w 33"/>
                  <a:gd name="T23" fmla="*/ 4 h 12"/>
                  <a:gd name="T24" fmla="*/ 11 w 33"/>
                  <a:gd name="T25" fmla="*/ 8 h 12"/>
                  <a:gd name="T26" fmla="*/ 7 w 33"/>
                  <a:gd name="T27" fmla="*/ 4 h 12"/>
                  <a:gd name="T28" fmla="*/ 0 w 33"/>
                  <a:gd name="T29" fmla="*/ 2 h 12"/>
                  <a:gd name="T30" fmla="*/ 3 w 33"/>
                  <a:gd name="T31" fmla="*/ 3 h 12"/>
                  <a:gd name="T32" fmla="*/ 0 w 33"/>
                  <a:gd name="T33" fmla="*/ 6 h 12"/>
                  <a:gd name="T34" fmla="*/ 2 w 33"/>
                  <a:gd name="T35" fmla="*/ 6 h 12"/>
                  <a:gd name="T36" fmla="*/ 6 w 33"/>
                  <a:gd name="T37" fmla="*/ 9 h 12"/>
                  <a:gd name="T38" fmla="*/ 8 w 33"/>
                  <a:gd name="T39" fmla="*/ 10 h 12"/>
                  <a:gd name="T40" fmla="*/ 9 w 33"/>
                  <a:gd name="T41" fmla="*/ 10 h 12"/>
                  <a:gd name="T42" fmla="*/ 11 w 33"/>
                  <a:gd name="T43" fmla="*/ 12 h 12"/>
                  <a:gd name="T44" fmla="*/ 14 w 33"/>
                  <a:gd name="T45" fmla="*/ 12 h 12"/>
                  <a:gd name="T46" fmla="*/ 17 w 33"/>
                  <a:gd name="T47" fmla="*/ 11 h 12"/>
                  <a:gd name="T48" fmla="*/ 20 w 33"/>
                  <a:gd name="T49" fmla="*/ 12 h 12"/>
                  <a:gd name="T50" fmla="*/ 21 w 33"/>
                  <a:gd name="T51" fmla="*/ 12 h 12"/>
                  <a:gd name="T52" fmla="*/ 25 w 33"/>
                  <a:gd name="T53" fmla="*/ 11 h 12"/>
                  <a:gd name="T54" fmla="*/ 32 w 33"/>
                  <a:gd name="T55" fmla="*/ 6 h 12"/>
                  <a:gd name="T56" fmla="*/ 32 w 33"/>
                  <a:gd name="T57" fmla="*/ 5 h 12"/>
                  <a:gd name="T58" fmla="*/ 32 w 33"/>
                  <a:gd name="T5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" h="12">
                    <a:moveTo>
                      <a:pt x="32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8" y="2"/>
                      <a:pt x="27" y="2"/>
                      <a:pt x="25" y="2"/>
                    </a:cubicBezTo>
                    <a:cubicBezTo>
                      <a:pt x="24" y="1"/>
                      <a:pt x="24" y="0"/>
                      <a:pt x="23" y="0"/>
                    </a:cubicBezTo>
                    <a:cubicBezTo>
                      <a:pt x="21" y="1"/>
                      <a:pt x="20" y="1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5" y="3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2" y="7"/>
                      <a:pt x="11" y="8"/>
                    </a:cubicBezTo>
                    <a:cubicBezTo>
                      <a:pt x="11" y="7"/>
                      <a:pt x="8" y="5"/>
                      <a:pt x="7" y="4"/>
                    </a:cubicBezTo>
                    <a:cubicBezTo>
                      <a:pt x="6" y="2"/>
                      <a:pt x="2" y="1"/>
                      <a:pt x="0" y="2"/>
                    </a:cubicBezTo>
                    <a:cubicBezTo>
                      <a:pt x="1" y="3"/>
                      <a:pt x="2" y="3"/>
                      <a:pt x="3" y="3"/>
                    </a:cubicBezTo>
                    <a:cubicBezTo>
                      <a:pt x="2" y="5"/>
                      <a:pt x="0" y="5"/>
                      <a:pt x="0" y="6"/>
                    </a:cubicBezTo>
                    <a:cubicBezTo>
                      <a:pt x="0" y="6"/>
                      <a:pt x="2" y="6"/>
                      <a:pt x="2" y="6"/>
                    </a:cubicBezTo>
                    <a:cubicBezTo>
                      <a:pt x="4" y="5"/>
                      <a:pt x="8" y="7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9" y="10"/>
                    </a:cubicBezTo>
                    <a:cubicBezTo>
                      <a:pt x="11" y="10"/>
                      <a:pt x="11" y="10"/>
                      <a:pt x="11" y="12"/>
                    </a:cubicBezTo>
                    <a:cubicBezTo>
                      <a:pt x="11" y="12"/>
                      <a:pt x="11" y="12"/>
                      <a:pt x="14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2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5" y="11"/>
                    </a:cubicBezTo>
                    <a:cubicBezTo>
                      <a:pt x="28" y="11"/>
                      <a:pt x="33" y="7"/>
                      <a:pt x="32" y="6"/>
                    </a:cubicBezTo>
                    <a:cubicBezTo>
                      <a:pt x="32" y="6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6" name="Freeform 53"/>
              <p:cNvSpPr>
                <a:spLocks/>
              </p:cNvSpPr>
              <p:nvPr/>
            </p:nvSpPr>
            <p:spPr bwMode="auto">
              <a:xfrm>
                <a:off x="3529" y="2155"/>
                <a:ext cx="64" cy="41"/>
              </a:xfrm>
              <a:custGeom>
                <a:avLst/>
                <a:gdLst>
                  <a:gd name="T0" fmla="*/ 17 w 27"/>
                  <a:gd name="T1" fmla="*/ 14 h 17"/>
                  <a:gd name="T2" fmla="*/ 27 w 27"/>
                  <a:gd name="T3" fmla="*/ 16 h 17"/>
                  <a:gd name="T4" fmla="*/ 16 w 27"/>
                  <a:gd name="T5" fmla="*/ 3 h 17"/>
                  <a:gd name="T6" fmla="*/ 6 w 27"/>
                  <a:gd name="T7" fmla="*/ 1 h 17"/>
                  <a:gd name="T8" fmla="*/ 0 w 27"/>
                  <a:gd name="T9" fmla="*/ 4 h 17"/>
                  <a:gd name="T10" fmla="*/ 5 w 27"/>
                  <a:gd name="T11" fmla="*/ 3 h 17"/>
                  <a:gd name="T12" fmla="*/ 10 w 27"/>
                  <a:gd name="T13" fmla="*/ 3 h 17"/>
                  <a:gd name="T14" fmla="*/ 9 w 27"/>
                  <a:gd name="T15" fmla="*/ 3 h 17"/>
                  <a:gd name="T16" fmla="*/ 9 w 27"/>
                  <a:gd name="T17" fmla="*/ 3 h 17"/>
                  <a:gd name="T18" fmla="*/ 13 w 27"/>
                  <a:gd name="T19" fmla="*/ 6 h 17"/>
                  <a:gd name="T20" fmla="*/ 17 w 27"/>
                  <a:gd name="T21" fmla="*/ 9 h 17"/>
                  <a:gd name="T22" fmla="*/ 18 w 27"/>
                  <a:gd name="T23" fmla="*/ 11 h 17"/>
                  <a:gd name="T24" fmla="*/ 19 w 27"/>
                  <a:gd name="T25" fmla="*/ 13 h 17"/>
                  <a:gd name="T26" fmla="*/ 17 w 27"/>
                  <a:gd name="T2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7">
                    <a:moveTo>
                      <a:pt x="17" y="14"/>
                    </a:moveTo>
                    <a:cubicBezTo>
                      <a:pt x="18" y="16"/>
                      <a:pt x="27" y="17"/>
                      <a:pt x="27" y="16"/>
                    </a:cubicBezTo>
                    <a:cubicBezTo>
                      <a:pt x="27" y="15"/>
                      <a:pt x="16" y="3"/>
                      <a:pt x="16" y="3"/>
                    </a:cubicBezTo>
                    <a:cubicBezTo>
                      <a:pt x="15" y="2"/>
                      <a:pt x="12" y="0"/>
                      <a:pt x="6" y="1"/>
                    </a:cubicBezTo>
                    <a:cubicBezTo>
                      <a:pt x="2" y="2"/>
                      <a:pt x="0" y="4"/>
                      <a:pt x="0" y="4"/>
                    </a:cubicBezTo>
                    <a:cubicBezTo>
                      <a:pt x="0" y="5"/>
                      <a:pt x="3" y="4"/>
                      <a:pt x="5" y="3"/>
                    </a:cubicBezTo>
                    <a:cubicBezTo>
                      <a:pt x="8" y="1"/>
                      <a:pt x="10" y="2"/>
                      <a:pt x="10" y="3"/>
                    </a:cubicBezTo>
                    <a:cubicBezTo>
                      <a:pt x="10" y="3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5"/>
                      <a:pt x="11" y="5"/>
                      <a:pt x="13" y="6"/>
                    </a:cubicBezTo>
                    <a:cubicBezTo>
                      <a:pt x="16" y="7"/>
                      <a:pt x="16" y="7"/>
                      <a:pt x="17" y="9"/>
                    </a:cubicBezTo>
                    <a:cubicBezTo>
                      <a:pt x="17" y="10"/>
                      <a:pt x="17" y="11"/>
                      <a:pt x="18" y="11"/>
                    </a:cubicBezTo>
                    <a:cubicBezTo>
                      <a:pt x="18" y="12"/>
                      <a:pt x="19" y="12"/>
                      <a:pt x="19" y="13"/>
                    </a:cubicBezTo>
                    <a:cubicBezTo>
                      <a:pt x="19" y="14"/>
                      <a:pt x="18" y="14"/>
                      <a:pt x="17" y="1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7" name="Freeform 54"/>
              <p:cNvSpPr>
                <a:spLocks/>
              </p:cNvSpPr>
              <p:nvPr/>
            </p:nvSpPr>
            <p:spPr bwMode="auto">
              <a:xfrm>
                <a:off x="3586" y="2196"/>
                <a:ext cx="52" cy="23"/>
              </a:xfrm>
              <a:custGeom>
                <a:avLst/>
                <a:gdLst>
                  <a:gd name="T0" fmla="*/ 6 w 22"/>
                  <a:gd name="T1" fmla="*/ 7 h 10"/>
                  <a:gd name="T2" fmla="*/ 8 w 22"/>
                  <a:gd name="T3" fmla="*/ 10 h 10"/>
                  <a:gd name="T4" fmla="*/ 11 w 22"/>
                  <a:gd name="T5" fmla="*/ 7 h 10"/>
                  <a:gd name="T6" fmla="*/ 12 w 22"/>
                  <a:gd name="T7" fmla="*/ 7 h 10"/>
                  <a:gd name="T8" fmla="*/ 21 w 22"/>
                  <a:gd name="T9" fmla="*/ 8 h 10"/>
                  <a:gd name="T10" fmla="*/ 22 w 22"/>
                  <a:gd name="T11" fmla="*/ 7 h 10"/>
                  <a:gd name="T12" fmla="*/ 21 w 22"/>
                  <a:gd name="T13" fmla="*/ 4 h 10"/>
                  <a:gd name="T14" fmla="*/ 6 w 22"/>
                  <a:gd name="T15" fmla="*/ 0 h 10"/>
                  <a:gd name="T16" fmla="*/ 5 w 22"/>
                  <a:gd name="T17" fmla="*/ 0 h 10"/>
                  <a:gd name="T18" fmla="*/ 6 w 22"/>
                  <a:gd name="T19" fmla="*/ 1 h 10"/>
                  <a:gd name="T20" fmla="*/ 7 w 22"/>
                  <a:gd name="T21" fmla="*/ 6 h 10"/>
                  <a:gd name="T22" fmla="*/ 4 w 22"/>
                  <a:gd name="T23" fmla="*/ 5 h 10"/>
                  <a:gd name="T24" fmla="*/ 0 w 22"/>
                  <a:gd name="T25" fmla="*/ 5 h 10"/>
                  <a:gd name="T26" fmla="*/ 0 w 22"/>
                  <a:gd name="T27" fmla="*/ 5 h 10"/>
                  <a:gd name="T28" fmla="*/ 6 w 22"/>
                  <a:gd name="T2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0">
                    <a:moveTo>
                      <a:pt x="6" y="7"/>
                    </a:moveTo>
                    <a:cubicBezTo>
                      <a:pt x="7" y="8"/>
                      <a:pt x="7" y="9"/>
                      <a:pt x="8" y="10"/>
                    </a:cubicBezTo>
                    <a:cubicBezTo>
                      <a:pt x="10" y="10"/>
                      <a:pt x="10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21" y="8"/>
                      <a:pt x="21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6"/>
                      <a:pt x="21" y="5"/>
                      <a:pt x="21" y="4"/>
                    </a:cubicBezTo>
                    <a:cubicBezTo>
                      <a:pt x="22" y="1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8" y="3"/>
                      <a:pt x="7" y="5"/>
                      <a:pt x="7" y="6"/>
                    </a:cubicBezTo>
                    <a:cubicBezTo>
                      <a:pt x="7" y="6"/>
                      <a:pt x="5" y="6"/>
                      <a:pt x="4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6"/>
                      <a:pt x="4" y="6"/>
                      <a:pt x="6" y="7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8" name="Freeform 55"/>
              <p:cNvSpPr>
                <a:spLocks/>
              </p:cNvSpPr>
              <p:nvPr/>
            </p:nvSpPr>
            <p:spPr bwMode="auto">
              <a:xfrm>
                <a:off x="3671" y="1870"/>
                <a:ext cx="24" cy="12"/>
              </a:xfrm>
              <a:custGeom>
                <a:avLst/>
                <a:gdLst>
                  <a:gd name="T0" fmla="*/ 2 w 10"/>
                  <a:gd name="T1" fmla="*/ 0 h 5"/>
                  <a:gd name="T2" fmla="*/ 4 w 10"/>
                  <a:gd name="T3" fmla="*/ 3 h 5"/>
                  <a:gd name="T4" fmla="*/ 9 w 10"/>
                  <a:gd name="T5" fmla="*/ 2 h 5"/>
                  <a:gd name="T6" fmla="*/ 2 w 1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5">
                    <a:moveTo>
                      <a:pt x="2" y="0"/>
                    </a:moveTo>
                    <a:cubicBezTo>
                      <a:pt x="0" y="1"/>
                      <a:pt x="3" y="2"/>
                      <a:pt x="4" y="3"/>
                    </a:cubicBezTo>
                    <a:cubicBezTo>
                      <a:pt x="8" y="5"/>
                      <a:pt x="9" y="3"/>
                      <a:pt x="9" y="2"/>
                    </a:cubicBezTo>
                    <a:cubicBezTo>
                      <a:pt x="10" y="1"/>
                      <a:pt x="3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9" name="Freeform 56"/>
              <p:cNvSpPr>
                <a:spLocks/>
              </p:cNvSpPr>
              <p:nvPr/>
            </p:nvSpPr>
            <p:spPr bwMode="auto">
              <a:xfrm>
                <a:off x="4197" y="2459"/>
                <a:ext cx="78" cy="81"/>
              </a:xfrm>
              <a:custGeom>
                <a:avLst/>
                <a:gdLst>
                  <a:gd name="T0" fmla="*/ 31 w 33"/>
                  <a:gd name="T1" fmla="*/ 2 h 34"/>
                  <a:gd name="T2" fmla="*/ 24 w 33"/>
                  <a:gd name="T3" fmla="*/ 8 h 34"/>
                  <a:gd name="T4" fmla="*/ 17 w 33"/>
                  <a:gd name="T5" fmla="*/ 15 h 34"/>
                  <a:gd name="T6" fmla="*/ 13 w 33"/>
                  <a:gd name="T7" fmla="*/ 20 h 34"/>
                  <a:gd name="T8" fmla="*/ 0 w 33"/>
                  <a:gd name="T9" fmla="*/ 34 h 34"/>
                  <a:gd name="T10" fmla="*/ 9 w 33"/>
                  <a:gd name="T11" fmla="*/ 27 h 34"/>
                  <a:gd name="T12" fmla="*/ 26 w 33"/>
                  <a:gd name="T13" fmla="*/ 9 h 34"/>
                  <a:gd name="T14" fmla="*/ 26 w 33"/>
                  <a:gd name="T15" fmla="*/ 10 h 34"/>
                  <a:gd name="T16" fmla="*/ 27 w 33"/>
                  <a:gd name="T17" fmla="*/ 9 h 34"/>
                  <a:gd name="T18" fmla="*/ 33 w 33"/>
                  <a:gd name="T19" fmla="*/ 0 h 34"/>
                  <a:gd name="T20" fmla="*/ 32 w 33"/>
                  <a:gd name="T21" fmla="*/ 0 h 34"/>
                  <a:gd name="T22" fmla="*/ 31 w 33"/>
                  <a:gd name="T23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4">
                    <a:moveTo>
                      <a:pt x="31" y="2"/>
                    </a:moveTo>
                    <a:cubicBezTo>
                      <a:pt x="27" y="7"/>
                      <a:pt x="26" y="7"/>
                      <a:pt x="24" y="8"/>
                    </a:cubicBezTo>
                    <a:cubicBezTo>
                      <a:pt x="21" y="9"/>
                      <a:pt x="21" y="10"/>
                      <a:pt x="17" y="15"/>
                    </a:cubicBezTo>
                    <a:cubicBezTo>
                      <a:pt x="15" y="18"/>
                      <a:pt x="15" y="19"/>
                      <a:pt x="13" y="20"/>
                    </a:cubicBezTo>
                    <a:cubicBezTo>
                      <a:pt x="7" y="24"/>
                      <a:pt x="0" y="33"/>
                      <a:pt x="0" y="34"/>
                    </a:cubicBezTo>
                    <a:cubicBezTo>
                      <a:pt x="2" y="34"/>
                      <a:pt x="2" y="34"/>
                      <a:pt x="9" y="27"/>
                    </a:cubicBezTo>
                    <a:cubicBezTo>
                      <a:pt x="15" y="21"/>
                      <a:pt x="21" y="15"/>
                      <a:pt x="26" y="9"/>
                    </a:cubicBezTo>
                    <a:cubicBezTo>
                      <a:pt x="26" y="9"/>
                      <a:pt x="26" y="9"/>
                      <a:pt x="26" y="10"/>
                    </a:cubicBezTo>
                    <a:cubicBezTo>
                      <a:pt x="26" y="10"/>
                      <a:pt x="26" y="10"/>
                      <a:pt x="27" y="9"/>
                    </a:cubicBezTo>
                    <a:cubicBezTo>
                      <a:pt x="28" y="7"/>
                      <a:pt x="32" y="2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1" y="2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0" name="Freeform 57"/>
              <p:cNvSpPr>
                <a:spLocks noEditPoints="1"/>
              </p:cNvSpPr>
              <p:nvPr/>
            </p:nvSpPr>
            <p:spPr bwMode="auto">
              <a:xfrm>
                <a:off x="3308" y="1665"/>
                <a:ext cx="613" cy="1004"/>
              </a:xfrm>
              <a:custGeom>
                <a:avLst/>
                <a:gdLst>
                  <a:gd name="T0" fmla="*/ 252 w 258"/>
                  <a:gd name="T1" fmla="*/ 289 h 422"/>
                  <a:gd name="T2" fmla="*/ 201 w 258"/>
                  <a:gd name="T3" fmla="*/ 259 h 422"/>
                  <a:gd name="T4" fmla="*/ 124 w 258"/>
                  <a:gd name="T5" fmla="*/ 256 h 422"/>
                  <a:gd name="T6" fmla="*/ 89 w 258"/>
                  <a:gd name="T7" fmla="*/ 234 h 422"/>
                  <a:gd name="T8" fmla="*/ 74 w 258"/>
                  <a:gd name="T9" fmla="*/ 228 h 422"/>
                  <a:gd name="T10" fmla="*/ 56 w 258"/>
                  <a:gd name="T11" fmla="*/ 205 h 422"/>
                  <a:gd name="T12" fmla="*/ 77 w 258"/>
                  <a:gd name="T13" fmla="*/ 187 h 422"/>
                  <a:gd name="T14" fmla="*/ 103 w 258"/>
                  <a:gd name="T15" fmla="*/ 199 h 422"/>
                  <a:gd name="T16" fmla="*/ 114 w 258"/>
                  <a:gd name="T17" fmla="*/ 157 h 422"/>
                  <a:gd name="T18" fmla="*/ 114 w 258"/>
                  <a:gd name="T19" fmla="*/ 153 h 422"/>
                  <a:gd name="T20" fmla="*/ 119 w 258"/>
                  <a:gd name="T21" fmla="*/ 139 h 422"/>
                  <a:gd name="T22" fmla="*/ 153 w 258"/>
                  <a:gd name="T23" fmla="*/ 105 h 422"/>
                  <a:gd name="T24" fmla="*/ 147 w 258"/>
                  <a:gd name="T25" fmla="*/ 115 h 422"/>
                  <a:gd name="T26" fmla="*/ 160 w 258"/>
                  <a:gd name="T27" fmla="*/ 101 h 422"/>
                  <a:gd name="T28" fmla="*/ 156 w 258"/>
                  <a:gd name="T29" fmla="*/ 101 h 422"/>
                  <a:gd name="T30" fmla="*/ 155 w 258"/>
                  <a:gd name="T31" fmla="*/ 101 h 422"/>
                  <a:gd name="T32" fmla="*/ 132 w 258"/>
                  <a:gd name="T33" fmla="*/ 102 h 422"/>
                  <a:gd name="T34" fmla="*/ 181 w 258"/>
                  <a:gd name="T35" fmla="*/ 68 h 422"/>
                  <a:gd name="T36" fmla="*/ 169 w 258"/>
                  <a:gd name="T37" fmla="*/ 69 h 422"/>
                  <a:gd name="T38" fmla="*/ 176 w 258"/>
                  <a:gd name="T39" fmla="*/ 65 h 422"/>
                  <a:gd name="T40" fmla="*/ 164 w 258"/>
                  <a:gd name="T41" fmla="*/ 58 h 422"/>
                  <a:gd name="T42" fmla="*/ 155 w 258"/>
                  <a:gd name="T43" fmla="*/ 49 h 422"/>
                  <a:gd name="T44" fmla="*/ 145 w 258"/>
                  <a:gd name="T45" fmla="*/ 43 h 422"/>
                  <a:gd name="T46" fmla="*/ 135 w 258"/>
                  <a:gd name="T47" fmla="*/ 40 h 422"/>
                  <a:gd name="T48" fmla="*/ 120 w 258"/>
                  <a:gd name="T49" fmla="*/ 54 h 422"/>
                  <a:gd name="T50" fmla="*/ 114 w 258"/>
                  <a:gd name="T51" fmla="*/ 72 h 422"/>
                  <a:gd name="T52" fmla="*/ 105 w 258"/>
                  <a:gd name="T53" fmla="*/ 73 h 422"/>
                  <a:gd name="T54" fmla="*/ 96 w 258"/>
                  <a:gd name="T55" fmla="*/ 72 h 422"/>
                  <a:gd name="T56" fmla="*/ 82 w 258"/>
                  <a:gd name="T57" fmla="*/ 64 h 422"/>
                  <a:gd name="T58" fmla="*/ 107 w 258"/>
                  <a:gd name="T59" fmla="*/ 34 h 422"/>
                  <a:gd name="T60" fmla="*/ 114 w 258"/>
                  <a:gd name="T61" fmla="*/ 28 h 422"/>
                  <a:gd name="T62" fmla="*/ 126 w 258"/>
                  <a:gd name="T63" fmla="*/ 18 h 422"/>
                  <a:gd name="T64" fmla="*/ 112 w 258"/>
                  <a:gd name="T65" fmla="*/ 18 h 422"/>
                  <a:gd name="T66" fmla="*/ 111 w 258"/>
                  <a:gd name="T67" fmla="*/ 11 h 422"/>
                  <a:gd name="T68" fmla="*/ 101 w 258"/>
                  <a:gd name="T69" fmla="*/ 19 h 422"/>
                  <a:gd name="T70" fmla="*/ 101 w 258"/>
                  <a:gd name="T71" fmla="*/ 22 h 422"/>
                  <a:gd name="T72" fmla="*/ 94 w 258"/>
                  <a:gd name="T73" fmla="*/ 30 h 422"/>
                  <a:gd name="T74" fmla="*/ 80 w 258"/>
                  <a:gd name="T75" fmla="*/ 29 h 422"/>
                  <a:gd name="T76" fmla="*/ 67 w 258"/>
                  <a:gd name="T77" fmla="*/ 33 h 422"/>
                  <a:gd name="T78" fmla="*/ 59 w 258"/>
                  <a:gd name="T79" fmla="*/ 34 h 422"/>
                  <a:gd name="T80" fmla="*/ 52 w 258"/>
                  <a:gd name="T81" fmla="*/ 39 h 422"/>
                  <a:gd name="T82" fmla="*/ 49 w 258"/>
                  <a:gd name="T83" fmla="*/ 41 h 422"/>
                  <a:gd name="T84" fmla="*/ 17 w 258"/>
                  <a:gd name="T85" fmla="*/ 82 h 422"/>
                  <a:gd name="T86" fmla="*/ 10 w 258"/>
                  <a:gd name="T87" fmla="*/ 111 h 422"/>
                  <a:gd name="T88" fmla="*/ 8 w 258"/>
                  <a:gd name="T89" fmla="*/ 115 h 422"/>
                  <a:gd name="T90" fmla="*/ 10 w 258"/>
                  <a:gd name="T91" fmla="*/ 120 h 422"/>
                  <a:gd name="T92" fmla="*/ 11 w 258"/>
                  <a:gd name="T93" fmla="*/ 117 h 422"/>
                  <a:gd name="T94" fmla="*/ 16 w 258"/>
                  <a:gd name="T95" fmla="*/ 203 h 422"/>
                  <a:gd name="T96" fmla="*/ 13 w 258"/>
                  <a:gd name="T97" fmla="*/ 189 h 422"/>
                  <a:gd name="T98" fmla="*/ 36 w 258"/>
                  <a:gd name="T99" fmla="*/ 221 h 422"/>
                  <a:gd name="T100" fmla="*/ 57 w 258"/>
                  <a:gd name="T101" fmla="*/ 236 h 422"/>
                  <a:gd name="T102" fmla="*/ 81 w 258"/>
                  <a:gd name="T103" fmla="*/ 242 h 422"/>
                  <a:gd name="T104" fmla="*/ 121 w 258"/>
                  <a:gd name="T105" fmla="*/ 295 h 422"/>
                  <a:gd name="T106" fmla="*/ 170 w 258"/>
                  <a:gd name="T107" fmla="*/ 346 h 422"/>
                  <a:gd name="T108" fmla="*/ 203 w 258"/>
                  <a:gd name="T109" fmla="*/ 391 h 422"/>
                  <a:gd name="T110" fmla="*/ 206 w 258"/>
                  <a:gd name="T111" fmla="*/ 381 h 422"/>
                  <a:gd name="T112" fmla="*/ 233 w 258"/>
                  <a:gd name="T113" fmla="*/ 342 h 422"/>
                  <a:gd name="T114" fmla="*/ 245 w 258"/>
                  <a:gd name="T115" fmla="*/ 321 h 422"/>
                  <a:gd name="T116" fmla="*/ 258 w 258"/>
                  <a:gd name="T117" fmla="*/ 297 h 422"/>
                  <a:gd name="T118" fmla="*/ 39 w 258"/>
                  <a:gd name="T119" fmla="*/ 86 h 422"/>
                  <a:gd name="T120" fmla="*/ 132 w 258"/>
                  <a:gd name="T121" fmla="*/ 276 h 422"/>
                  <a:gd name="T122" fmla="*/ 224 w 258"/>
                  <a:gd name="T123" fmla="*/ 334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58" h="422">
                    <a:moveTo>
                      <a:pt x="257" y="294"/>
                    </a:moveTo>
                    <a:cubicBezTo>
                      <a:pt x="256" y="293"/>
                      <a:pt x="258" y="290"/>
                      <a:pt x="256" y="289"/>
                    </a:cubicBezTo>
                    <a:cubicBezTo>
                      <a:pt x="256" y="289"/>
                      <a:pt x="255" y="289"/>
                      <a:pt x="254" y="289"/>
                    </a:cubicBezTo>
                    <a:cubicBezTo>
                      <a:pt x="253" y="289"/>
                      <a:pt x="253" y="289"/>
                      <a:pt x="252" y="289"/>
                    </a:cubicBezTo>
                    <a:cubicBezTo>
                      <a:pt x="247" y="288"/>
                      <a:pt x="244" y="284"/>
                      <a:pt x="240" y="283"/>
                    </a:cubicBezTo>
                    <a:cubicBezTo>
                      <a:pt x="233" y="281"/>
                      <a:pt x="226" y="279"/>
                      <a:pt x="219" y="278"/>
                    </a:cubicBezTo>
                    <a:cubicBezTo>
                      <a:pt x="215" y="276"/>
                      <a:pt x="215" y="272"/>
                      <a:pt x="212" y="269"/>
                    </a:cubicBezTo>
                    <a:cubicBezTo>
                      <a:pt x="208" y="266"/>
                      <a:pt x="205" y="262"/>
                      <a:pt x="201" y="259"/>
                    </a:cubicBezTo>
                    <a:cubicBezTo>
                      <a:pt x="195" y="256"/>
                      <a:pt x="188" y="257"/>
                      <a:pt x="182" y="254"/>
                    </a:cubicBezTo>
                    <a:cubicBezTo>
                      <a:pt x="178" y="251"/>
                      <a:pt x="175" y="247"/>
                      <a:pt x="170" y="244"/>
                    </a:cubicBezTo>
                    <a:cubicBezTo>
                      <a:pt x="169" y="244"/>
                      <a:pt x="168" y="244"/>
                      <a:pt x="168" y="243"/>
                    </a:cubicBezTo>
                    <a:cubicBezTo>
                      <a:pt x="144" y="240"/>
                      <a:pt x="126" y="237"/>
                      <a:pt x="124" y="256"/>
                    </a:cubicBezTo>
                    <a:cubicBezTo>
                      <a:pt x="121" y="254"/>
                      <a:pt x="117" y="254"/>
                      <a:pt x="112" y="254"/>
                    </a:cubicBezTo>
                    <a:cubicBezTo>
                      <a:pt x="106" y="254"/>
                      <a:pt x="100" y="254"/>
                      <a:pt x="101" y="247"/>
                    </a:cubicBezTo>
                    <a:cubicBezTo>
                      <a:pt x="102" y="240"/>
                      <a:pt x="99" y="235"/>
                      <a:pt x="99" y="235"/>
                    </a:cubicBezTo>
                    <a:cubicBezTo>
                      <a:pt x="96" y="233"/>
                      <a:pt x="92" y="234"/>
                      <a:pt x="89" y="234"/>
                    </a:cubicBezTo>
                    <a:cubicBezTo>
                      <a:pt x="87" y="235"/>
                      <a:pt x="85" y="235"/>
                      <a:pt x="83" y="235"/>
                    </a:cubicBezTo>
                    <a:cubicBezTo>
                      <a:pt x="84" y="229"/>
                      <a:pt x="84" y="229"/>
                      <a:pt x="83" y="226"/>
                    </a:cubicBezTo>
                    <a:cubicBezTo>
                      <a:pt x="86" y="221"/>
                      <a:pt x="86" y="221"/>
                      <a:pt x="86" y="216"/>
                    </a:cubicBezTo>
                    <a:cubicBezTo>
                      <a:pt x="85" y="215"/>
                      <a:pt x="76" y="207"/>
                      <a:pt x="74" y="228"/>
                    </a:cubicBezTo>
                    <a:cubicBezTo>
                      <a:pt x="73" y="228"/>
                      <a:pt x="72" y="228"/>
                      <a:pt x="71" y="229"/>
                    </a:cubicBezTo>
                    <a:cubicBezTo>
                      <a:pt x="69" y="230"/>
                      <a:pt x="68" y="231"/>
                      <a:pt x="66" y="230"/>
                    </a:cubicBezTo>
                    <a:cubicBezTo>
                      <a:pt x="57" y="225"/>
                      <a:pt x="55" y="219"/>
                      <a:pt x="54" y="216"/>
                    </a:cubicBezTo>
                    <a:cubicBezTo>
                      <a:pt x="52" y="212"/>
                      <a:pt x="56" y="209"/>
                      <a:pt x="56" y="205"/>
                    </a:cubicBezTo>
                    <a:cubicBezTo>
                      <a:pt x="56" y="203"/>
                      <a:pt x="52" y="201"/>
                      <a:pt x="53" y="199"/>
                    </a:cubicBezTo>
                    <a:cubicBezTo>
                      <a:pt x="54" y="195"/>
                      <a:pt x="61" y="189"/>
                      <a:pt x="62" y="187"/>
                    </a:cubicBezTo>
                    <a:cubicBezTo>
                      <a:pt x="65" y="185"/>
                      <a:pt x="76" y="188"/>
                      <a:pt x="76" y="188"/>
                    </a:cubicBezTo>
                    <a:cubicBezTo>
                      <a:pt x="77" y="187"/>
                      <a:pt x="77" y="187"/>
                      <a:pt x="77" y="187"/>
                    </a:cubicBezTo>
                    <a:cubicBezTo>
                      <a:pt x="76" y="186"/>
                      <a:pt x="75" y="186"/>
                      <a:pt x="74" y="185"/>
                    </a:cubicBezTo>
                    <a:cubicBezTo>
                      <a:pt x="74" y="184"/>
                      <a:pt x="74" y="184"/>
                      <a:pt x="74" y="184"/>
                    </a:cubicBezTo>
                    <a:cubicBezTo>
                      <a:pt x="76" y="183"/>
                      <a:pt x="93" y="181"/>
                      <a:pt x="93" y="181"/>
                    </a:cubicBezTo>
                    <a:cubicBezTo>
                      <a:pt x="100" y="185"/>
                      <a:pt x="96" y="195"/>
                      <a:pt x="103" y="199"/>
                    </a:cubicBezTo>
                    <a:cubicBezTo>
                      <a:pt x="111" y="191"/>
                      <a:pt x="98" y="183"/>
                      <a:pt x="99" y="174"/>
                    </a:cubicBezTo>
                    <a:cubicBezTo>
                      <a:pt x="101" y="165"/>
                      <a:pt x="110" y="163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4" y="155"/>
                      <a:pt x="114" y="155"/>
                      <a:pt x="114" y="155"/>
                    </a:cubicBezTo>
                    <a:cubicBezTo>
                      <a:pt x="115" y="155"/>
                      <a:pt x="115" y="155"/>
                      <a:pt x="115" y="155"/>
                    </a:cubicBezTo>
                    <a:cubicBezTo>
                      <a:pt x="115" y="155"/>
                      <a:pt x="115" y="154"/>
                      <a:pt x="115" y="154"/>
                    </a:cubicBezTo>
                    <a:cubicBezTo>
                      <a:pt x="114" y="153"/>
                      <a:pt x="114" y="153"/>
                      <a:pt x="114" y="153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9"/>
                      <a:pt x="116" y="147"/>
                      <a:pt x="116" y="147"/>
                    </a:cubicBezTo>
                    <a:cubicBezTo>
                      <a:pt x="117" y="146"/>
                      <a:pt x="117" y="146"/>
                      <a:pt x="118" y="136"/>
                    </a:cubicBezTo>
                    <a:cubicBezTo>
                      <a:pt x="118" y="137"/>
                      <a:pt x="119" y="138"/>
                      <a:pt x="119" y="139"/>
                    </a:cubicBezTo>
                    <a:cubicBezTo>
                      <a:pt x="121" y="136"/>
                      <a:pt x="120" y="133"/>
                      <a:pt x="123" y="131"/>
                    </a:cubicBezTo>
                    <a:cubicBezTo>
                      <a:pt x="123" y="131"/>
                      <a:pt x="132" y="126"/>
                      <a:pt x="133" y="126"/>
                    </a:cubicBezTo>
                    <a:cubicBezTo>
                      <a:pt x="134" y="117"/>
                      <a:pt x="134" y="117"/>
                      <a:pt x="139" y="113"/>
                    </a:cubicBezTo>
                    <a:cubicBezTo>
                      <a:pt x="140" y="113"/>
                      <a:pt x="140" y="113"/>
                      <a:pt x="153" y="105"/>
                    </a:cubicBezTo>
                    <a:cubicBezTo>
                      <a:pt x="153" y="106"/>
                      <a:pt x="153" y="106"/>
                      <a:pt x="153" y="106"/>
                    </a:cubicBezTo>
                    <a:cubicBezTo>
                      <a:pt x="154" y="106"/>
                      <a:pt x="155" y="106"/>
                      <a:pt x="156" y="106"/>
                    </a:cubicBezTo>
                    <a:cubicBezTo>
                      <a:pt x="156" y="106"/>
                      <a:pt x="156" y="107"/>
                      <a:pt x="156" y="107"/>
                    </a:cubicBezTo>
                    <a:cubicBezTo>
                      <a:pt x="148" y="113"/>
                      <a:pt x="148" y="113"/>
                      <a:pt x="147" y="115"/>
                    </a:cubicBezTo>
                    <a:cubicBezTo>
                      <a:pt x="153" y="115"/>
                      <a:pt x="170" y="105"/>
                      <a:pt x="167" y="98"/>
                    </a:cubicBezTo>
                    <a:cubicBezTo>
                      <a:pt x="164" y="99"/>
                      <a:pt x="164" y="102"/>
                      <a:pt x="163" y="104"/>
                    </a:cubicBezTo>
                    <a:cubicBezTo>
                      <a:pt x="161" y="103"/>
                      <a:pt x="160" y="103"/>
                      <a:pt x="158" y="103"/>
                    </a:cubicBezTo>
                    <a:cubicBezTo>
                      <a:pt x="160" y="102"/>
                      <a:pt x="160" y="101"/>
                      <a:pt x="160" y="101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58" y="101"/>
                      <a:pt x="157" y="101"/>
                      <a:pt x="156" y="101"/>
                    </a:cubicBezTo>
                    <a:cubicBezTo>
                      <a:pt x="155" y="100"/>
                      <a:pt x="155" y="100"/>
                      <a:pt x="155" y="99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155" y="98"/>
                      <a:pt x="154" y="100"/>
                      <a:pt x="155" y="101"/>
                    </a:cubicBezTo>
                    <a:cubicBezTo>
                      <a:pt x="153" y="100"/>
                      <a:pt x="152" y="99"/>
                      <a:pt x="151" y="97"/>
                    </a:cubicBezTo>
                    <a:cubicBezTo>
                      <a:pt x="150" y="96"/>
                      <a:pt x="149" y="96"/>
                      <a:pt x="149" y="95"/>
                    </a:cubicBezTo>
                    <a:cubicBezTo>
                      <a:pt x="152" y="94"/>
                      <a:pt x="154" y="94"/>
                      <a:pt x="154" y="91"/>
                    </a:cubicBezTo>
                    <a:cubicBezTo>
                      <a:pt x="153" y="89"/>
                      <a:pt x="153" y="89"/>
                      <a:pt x="132" y="102"/>
                    </a:cubicBezTo>
                    <a:cubicBezTo>
                      <a:pt x="146" y="87"/>
                      <a:pt x="146" y="87"/>
                      <a:pt x="161" y="83"/>
                    </a:cubicBezTo>
                    <a:cubicBezTo>
                      <a:pt x="164" y="85"/>
                      <a:pt x="179" y="78"/>
                      <a:pt x="182" y="73"/>
                    </a:cubicBezTo>
                    <a:cubicBezTo>
                      <a:pt x="181" y="72"/>
                      <a:pt x="181" y="72"/>
                      <a:pt x="182" y="69"/>
                    </a:cubicBezTo>
                    <a:cubicBezTo>
                      <a:pt x="181" y="68"/>
                      <a:pt x="181" y="68"/>
                      <a:pt x="181" y="68"/>
                    </a:cubicBezTo>
                    <a:cubicBezTo>
                      <a:pt x="180" y="68"/>
                      <a:pt x="179" y="67"/>
                      <a:pt x="178" y="67"/>
                    </a:cubicBezTo>
                    <a:cubicBezTo>
                      <a:pt x="177" y="67"/>
                      <a:pt x="177" y="67"/>
                      <a:pt x="177" y="67"/>
                    </a:cubicBezTo>
                    <a:cubicBezTo>
                      <a:pt x="176" y="67"/>
                      <a:pt x="174" y="67"/>
                      <a:pt x="170" y="70"/>
                    </a:cubicBezTo>
                    <a:cubicBezTo>
                      <a:pt x="169" y="69"/>
                      <a:pt x="169" y="69"/>
                      <a:pt x="169" y="69"/>
                    </a:cubicBezTo>
                    <a:cubicBezTo>
                      <a:pt x="171" y="67"/>
                      <a:pt x="171" y="67"/>
                      <a:pt x="176" y="65"/>
                    </a:cubicBezTo>
                    <a:cubicBezTo>
                      <a:pt x="167" y="66"/>
                      <a:pt x="158" y="67"/>
                      <a:pt x="149" y="68"/>
                    </a:cubicBezTo>
                    <a:cubicBezTo>
                      <a:pt x="158" y="67"/>
                      <a:pt x="165" y="66"/>
                      <a:pt x="176" y="65"/>
                    </a:cubicBezTo>
                    <a:cubicBezTo>
                      <a:pt x="176" y="65"/>
                      <a:pt x="176" y="65"/>
                      <a:pt x="176" y="65"/>
                    </a:cubicBezTo>
                    <a:cubicBezTo>
                      <a:pt x="177" y="64"/>
                      <a:pt x="173" y="61"/>
                      <a:pt x="169" y="62"/>
                    </a:cubicBezTo>
                    <a:cubicBezTo>
                      <a:pt x="168" y="63"/>
                      <a:pt x="168" y="63"/>
                      <a:pt x="167" y="62"/>
                    </a:cubicBezTo>
                    <a:cubicBezTo>
                      <a:pt x="167" y="62"/>
                      <a:pt x="168" y="61"/>
                      <a:pt x="167" y="60"/>
                    </a:cubicBezTo>
                    <a:cubicBezTo>
                      <a:pt x="166" y="59"/>
                      <a:pt x="165" y="59"/>
                      <a:pt x="164" y="58"/>
                    </a:cubicBezTo>
                    <a:cubicBezTo>
                      <a:pt x="163" y="57"/>
                      <a:pt x="164" y="57"/>
                      <a:pt x="164" y="56"/>
                    </a:cubicBezTo>
                    <a:cubicBezTo>
                      <a:pt x="165" y="55"/>
                      <a:pt x="165" y="55"/>
                      <a:pt x="163" y="51"/>
                    </a:cubicBezTo>
                    <a:cubicBezTo>
                      <a:pt x="158" y="42"/>
                      <a:pt x="158" y="42"/>
                      <a:pt x="155" y="47"/>
                    </a:cubicBezTo>
                    <a:cubicBezTo>
                      <a:pt x="155" y="47"/>
                      <a:pt x="156" y="48"/>
                      <a:pt x="155" y="49"/>
                    </a:cubicBezTo>
                    <a:cubicBezTo>
                      <a:pt x="154" y="50"/>
                      <a:pt x="153" y="49"/>
                      <a:pt x="152" y="50"/>
                    </a:cubicBezTo>
                    <a:cubicBezTo>
                      <a:pt x="151" y="52"/>
                      <a:pt x="151" y="52"/>
                      <a:pt x="150" y="52"/>
                    </a:cubicBezTo>
                    <a:cubicBezTo>
                      <a:pt x="147" y="53"/>
                      <a:pt x="145" y="51"/>
                      <a:pt x="143" y="50"/>
                    </a:cubicBezTo>
                    <a:cubicBezTo>
                      <a:pt x="142" y="50"/>
                      <a:pt x="143" y="44"/>
                      <a:pt x="145" y="43"/>
                    </a:cubicBezTo>
                    <a:cubicBezTo>
                      <a:pt x="144" y="43"/>
                      <a:pt x="143" y="43"/>
                      <a:pt x="143" y="43"/>
                    </a:cubicBezTo>
                    <a:cubicBezTo>
                      <a:pt x="142" y="43"/>
                      <a:pt x="141" y="43"/>
                      <a:pt x="140" y="43"/>
                    </a:cubicBezTo>
                    <a:cubicBezTo>
                      <a:pt x="140" y="43"/>
                      <a:pt x="140" y="42"/>
                      <a:pt x="139" y="42"/>
                    </a:cubicBezTo>
                    <a:cubicBezTo>
                      <a:pt x="139" y="41"/>
                      <a:pt x="139" y="41"/>
                      <a:pt x="135" y="40"/>
                    </a:cubicBezTo>
                    <a:cubicBezTo>
                      <a:pt x="134" y="39"/>
                      <a:pt x="134" y="39"/>
                      <a:pt x="134" y="39"/>
                    </a:cubicBezTo>
                    <a:cubicBezTo>
                      <a:pt x="130" y="40"/>
                      <a:pt x="127" y="40"/>
                      <a:pt x="123" y="41"/>
                    </a:cubicBezTo>
                    <a:cubicBezTo>
                      <a:pt x="124" y="44"/>
                      <a:pt x="120" y="47"/>
                      <a:pt x="123" y="50"/>
                    </a:cubicBezTo>
                    <a:cubicBezTo>
                      <a:pt x="122" y="51"/>
                      <a:pt x="120" y="52"/>
                      <a:pt x="120" y="54"/>
                    </a:cubicBezTo>
                    <a:cubicBezTo>
                      <a:pt x="120" y="56"/>
                      <a:pt x="122" y="57"/>
                      <a:pt x="122" y="59"/>
                    </a:cubicBezTo>
                    <a:cubicBezTo>
                      <a:pt x="122" y="59"/>
                      <a:pt x="122" y="67"/>
                      <a:pt x="118" y="68"/>
                    </a:cubicBezTo>
                    <a:cubicBezTo>
                      <a:pt x="117" y="68"/>
                      <a:pt x="114" y="69"/>
                      <a:pt x="115" y="71"/>
                    </a:cubicBezTo>
                    <a:cubicBezTo>
                      <a:pt x="115" y="71"/>
                      <a:pt x="115" y="71"/>
                      <a:pt x="114" y="72"/>
                    </a:cubicBezTo>
                    <a:cubicBezTo>
                      <a:pt x="113" y="76"/>
                      <a:pt x="116" y="82"/>
                      <a:pt x="110" y="86"/>
                    </a:cubicBezTo>
                    <a:cubicBezTo>
                      <a:pt x="109" y="83"/>
                      <a:pt x="106" y="83"/>
                      <a:pt x="103" y="81"/>
                    </a:cubicBezTo>
                    <a:cubicBezTo>
                      <a:pt x="105" y="77"/>
                      <a:pt x="104" y="76"/>
                      <a:pt x="103" y="74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104" y="72"/>
                      <a:pt x="104" y="72"/>
                      <a:pt x="103" y="72"/>
                    </a:cubicBezTo>
                    <a:cubicBezTo>
                      <a:pt x="102" y="71"/>
                      <a:pt x="101" y="71"/>
                      <a:pt x="99" y="72"/>
                    </a:cubicBezTo>
                    <a:cubicBezTo>
                      <a:pt x="98" y="72"/>
                      <a:pt x="97" y="72"/>
                      <a:pt x="96" y="72"/>
                    </a:cubicBezTo>
                    <a:cubicBezTo>
                      <a:pt x="94" y="71"/>
                      <a:pt x="93" y="69"/>
                      <a:pt x="90" y="68"/>
                    </a:cubicBezTo>
                    <a:cubicBezTo>
                      <a:pt x="90" y="68"/>
                      <a:pt x="90" y="67"/>
                      <a:pt x="89" y="67"/>
                    </a:cubicBezTo>
                    <a:cubicBezTo>
                      <a:pt x="87" y="67"/>
                      <a:pt x="86" y="69"/>
                      <a:pt x="84" y="69"/>
                    </a:cubicBezTo>
                    <a:cubicBezTo>
                      <a:pt x="83" y="69"/>
                      <a:pt x="83" y="69"/>
                      <a:pt x="82" y="64"/>
                    </a:cubicBezTo>
                    <a:cubicBezTo>
                      <a:pt x="82" y="62"/>
                      <a:pt x="82" y="62"/>
                      <a:pt x="78" y="62"/>
                    </a:cubicBezTo>
                    <a:cubicBezTo>
                      <a:pt x="77" y="57"/>
                      <a:pt x="90" y="48"/>
                      <a:pt x="95" y="44"/>
                    </a:cubicBezTo>
                    <a:cubicBezTo>
                      <a:pt x="94" y="42"/>
                      <a:pt x="92" y="43"/>
                      <a:pt x="91" y="42"/>
                    </a:cubicBezTo>
                    <a:cubicBezTo>
                      <a:pt x="102" y="40"/>
                      <a:pt x="102" y="40"/>
                      <a:pt x="107" y="34"/>
                    </a:cubicBezTo>
                    <a:cubicBezTo>
                      <a:pt x="104" y="35"/>
                      <a:pt x="103" y="35"/>
                      <a:pt x="99" y="33"/>
                    </a:cubicBezTo>
                    <a:cubicBezTo>
                      <a:pt x="103" y="32"/>
                      <a:pt x="108" y="34"/>
                      <a:pt x="111" y="30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2" y="27"/>
                      <a:pt x="114" y="28"/>
                    </a:cubicBezTo>
                    <a:cubicBezTo>
                      <a:pt x="120" y="26"/>
                      <a:pt x="120" y="26"/>
                      <a:pt x="122" y="24"/>
                    </a:cubicBezTo>
                    <a:cubicBezTo>
                      <a:pt x="123" y="24"/>
                      <a:pt x="123" y="24"/>
                      <a:pt x="123" y="23"/>
                    </a:cubicBezTo>
                    <a:cubicBezTo>
                      <a:pt x="124" y="22"/>
                      <a:pt x="123" y="21"/>
                      <a:pt x="123" y="20"/>
                    </a:cubicBezTo>
                    <a:cubicBezTo>
                      <a:pt x="124" y="18"/>
                      <a:pt x="125" y="19"/>
                      <a:pt x="126" y="18"/>
                    </a:cubicBezTo>
                    <a:cubicBezTo>
                      <a:pt x="127" y="17"/>
                      <a:pt x="127" y="16"/>
                      <a:pt x="127" y="16"/>
                    </a:cubicBezTo>
                    <a:cubicBezTo>
                      <a:pt x="127" y="16"/>
                      <a:pt x="121" y="10"/>
                      <a:pt x="119" y="18"/>
                    </a:cubicBezTo>
                    <a:cubicBezTo>
                      <a:pt x="116" y="20"/>
                      <a:pt x="114" y="28"/>
                      <a:pt x="109" y="24"/>
                    </a:cubicBezTo>
                    <a:cubicBezTo>
                      <a:pt x="110" y="22"/>
                      <a:pt x="115" y="20"/>
                      <a:pt x="112" y="18"/>
                    </a:cubicBezTo>
                    <a:cubicBezTo>
                      <a:pt x="110" y="19"/>
                      <a:pt x="109" y="22"/>
                      <a:pt x="107" y="23"/>
                    </a:cubicBezTo>
                    <a:cubicBezTo>
                      <a:pt x="106" y="22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7" y="18"/>
                    </a:cubicBezTo>
                    <a:cubicBezTo>
                      <a:pt x="111" y="12"/>
                      <a:pt x="111" y="12"/>
                      <a:pt x="111" y="11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12" y="7"/>
                      <a:pt x="112" y="7"/>
                      <a:pt x="123" y="0"/>
                    </a:cubicBezTo>
                    <a:cubicBezTo>
                      <a:pt x="123" y="0"/>
                      <a:pt x="123" y="0"/>
                      <a:pt x="121" y="0"/>
                    </a:cubicBezTo>
                    <a:cubicBezTo>
                      <a:pt x="113" y="3"/>
                      <a:pt x="101" y="19"/>
                      <a:pt x="101" y="19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2" y="20"/>
                      <a:pt x="103" y="20"/>
                      <a:pt x="104" y="19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2" y="21"/>
                      <a:pt x="102" y="21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99" y="26"/>
                      <a:pt x="95" y="27"/>
                      <a:pt x="94" y="30"/>
                    </a:cubicBezTo>
                    <a:cubicBezTo>
                      <a:pt x="92" y="29"/>
                      <a:pt x="92" y="29"/>
                      <a:pt x="95" y="26"/>
                    </a:cubicBezTo>
                    <a:cubicBezTo>
                      <a:pt x="94" y="26"/>
                      <a:pt x="94" y="26"/>
                      <a:pt x="89" y="30"/>
                    </a:cubicBezTo>
                    <a:cubicBezTo>
                      <a:pt x="88" y="30"/>
                      <a:pt x="87" y="31"/>
                      <a:pt x="80" y="31"/>
                    </a:cubicBezTo>
                    <a:cubicBezTo>
                      <a:pt x="80" y="30"/>
                      <a:pt x="80" y="29"/>
                      <a:pt x="80" y="29"/>
                    </a:cubicBezTo>
                    <a:cubicBezTo>
                      <a:pt x="75" y="30"/>
                      <a:pt x="73" y="33"/>
                      <a:pt x="70" y="39"/>
                    </a:cubicBezTo>
                    <a:cubicBezTo>
                      <a:pt x="70" y="37"/>
                      <a:pt x="71" y="36"/>
                      <a:pt x="71" y="35"/>
                    </a:cubicBezTo>
                    <a:cubicBezTo>
                      <a:pt x="68" y="35"/>
                      <a:pt x="66" y="37"/>
                      <a:pt x="63" y="37"/>
                    </a:cubicBezTo>
                    <a:cubicBezTo>
                      <a:pt x="64" y="36"/>
                      <a:pt x="66" y="35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3"/>
                      <a:pt x="65" y="33"/>
                      <a:pt x="64" y="33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1" y="32"/>
                      <a:pt x="61" y="34"/>
                      <a:pt x="59" y="34"/>
                    </a:cubicBezTo>
                    <a:cubicBezTo>
                      <a:pt x="60" y="34"/>
                      <a:pt x="60" y="33"/>
                      <a:pt x="60" y="33"/>
                    </a:cubicBezTo>
                    <a:cubicBezTo>
                      <a:pt x="60" y="34"/>
                      <a:pt x="60" y="34"/>
                      <a:pt x="58" y="35"/>
                    </a:cubicBezTo>
                    <a:cubicBezTo>
                      <a:pt x="59" y="34"/>
                      <a:pt x="59" y="34"/>
                      <a:pt x="61" y="31"/>
                    </a:cubicBezTo>
                    <a:cubicBezTo>
                      <a:pt x="58" y="34"/>
                      <a:pt x="58" y="34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4" y="37"/>
                      <a:pt x="56" y="36"/>
                      <a:pt x="57" y="34"/>
                    </a:cubicBezTo>
                    <a:cubicBezTo>
                      <a:pt x="57" y="34"/>
                      <a:pt x="53" y="37"/>
                      <a:pt x="48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5" y="45"/>
                      <a:pt x="41" y="50"/>
                      <a:pt x="38" y="54"/>
                    </a:cubicBezTo>
                    <a:cubicBezTo>
                      <a:pt x="23" y="72"/>
                      <a:pt x="23" y="73"/>
                      <a:pt x="17" y="83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3" y="93"/>
                      <a:pt x="13" y="93"/>
                      <a:pt x="13" y="96"/>
                    </a:cubicBezTo>
                    <a:cubicBezTo>
                      <a:pt x="12" y="97"/>
                      <a:pt x="12" y="98"/>
                      <a:pt x="12" y="99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4"/>
                      <a:pt x="11" y="104"/>
                      <a:pt x="10" y="111"/>
                    </a:cubicBezTo>
                    <a:cubicBezTo>
                      <a:pt x="9" y="113"/>
                      <a:pt x="10" y="114"/>
                      <a:pt x="10" y="116"/>
                    </a:cubicBezTo>
                    <a:cubicBezTo>
                      <a:pt x="10" y="116"/>
                      <a:pt x="10" y="116"/>
                      <a:pt x="9" y="116"/>
                    </a:cubicBezTo>
                    <a:cubicBezTo>
                      <a:pt x="9" y="116"/>
                      <a:pt x="9" y="116"/>
                      <a:pt x="9" y="116"/>
                    </a:cubicBezTo>
                    <a:cubicBezTo>
                      <a:pt x="9" y="115"/>
                      <a:pt x="9" y="115"/>
                      <a:pt x="8" y="115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114"/>
                      <a:pt x="7" y="116"/>
                      <a:pt x="8" y="118"/>
                    </a:cubicBezTo>
                    <a:cubicBezTo>
                      <a:pt x="8" y="120"/>
                      <a:pt x="10" y="120"/>
                      <a:pt x="10" y="120"/>
                    </a:cubicBezTo>
                    <a:cubicBezTo>
                      <a:pt x="10" y="120"/>
                      <a:pt x="10" y="119"/>
                      <a:pt x="10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9"/>
                      <a:pt x="12" y="120"/>
                      <a:pt x="12" y="122"/>
                    </a:cubicBezTo>
                    <a:cubicBezTo>
                      <a:pt x="11" y="122"/>
                      <a:pt x="10" y="121"/>
                      <a:pt x="10" y="121"/>
                    </a:cubicBezTo>
                    <a:cubicBezTo>
                      <a:pt x="3" y="130"/>
                      <a:pt x="0" y="174"/>
                      <a:pt x="5" y="182"/>
                    </a:cubicBezTo>
                    <a:cubicBezTo>
                      <a:pt x="5" y="182"/>
                      <a:pt x="5" y="182"/>
                      <a:pt x="16" y="203"/>
                    </a:cubicBezTo>
                    <a:cubicBezTo>
                      <a:pt x="15" y="203"/>
                      <a:pt x="14" y="203"/>
                      <a:pt x="13" y="203"/>
                    </a:cubicBezTo>
                    <a:cubicBezTo>
                      <a:pt x="14" y="206"/>
                      <a:pt x="24" y="217"/>
                      <a:pt x="24" y="217"/>
                    </a:cubicBezTo>
                    <a:cubicBezTo>
                      <a:pt x="24" y="216"/>
                      <a:pt x="25" y="215"/>
                      <a:pt x="21" y="209"/>
                    </a:cubicBezTo>
                    <a:cubicBezTo>
                      <a:pt x="19" y="206"/>
                      <a:pt x="17" y="203"/>
                      <a:pt x="13" y="189"/>
                    </a:cubicBezTo>
                    <a:cubicBezTo>
                      <a:pt x="18" y="192"/>
                      <a:pt x="18" y="194"/>
                      <a:pt x="19" y="197"/>
                    </a:cubicBezTo>
                    <a:cubicBezTo>
                      <a:pt x="20" y="199"/>
                      <a:pt x="20" y="201"/>
                      <a:pt x="21" y="203"/>
                    </a:cubicBezTo>
                    <a:cubicBezTo>
                      <a:pt x="23" y="205"/>
                      <a:pt x="25" y="208"/>
                      <a:pt x="27" y="211"/>
                    </a:cubicBezTo>
                    <a:cubicBezTo>
                      <a:pt x="29" y="215"/>
                      <a:pt x="34" y="217"/>
                      <a:pt x="36" y="221"/>
                    </a:cubicBezTo>
                    <a:cubicBezTo>
                      <a:pt x="38" y="224"/>
                      <a:pt x="37" y="229"/>
                      <a:pt x="40" y="231"/>
                    </a:cubicBezTo>
                    <a:cubicBezTo>
                      <a:pt x="41" y="231"/>
                      <a:pt x="42" y="232"/>
                      <a:pt x="42" y="232"/>
                    </a:cubicBezTo>
                    <a:cubicBezTo>
                      <a:pt x="43" y="232"/>
                      <a:pt x="44" y="233"/>
                      <a:pt x="46" y="233"/>
                    </a:cubicBezTo>
                    <a:cubicBezTo>
                      <a:pt x="49" y="234"/>
                      <a:pt x="53" y="235"/>
                      <a:pt x="57" y="236"/>
                    </a:cubicBezTo>
                    <a:cubicBezTo>
                      <a:pt x="58" y="236"/>
                      <a:pt x="60" y="236"/>
                      <a:pt x="61" y="236"/>
                    </a:cubicBezTo>
                    <a:cubicBezTo>
                      <a:pt x="64" y="235"/>
                      <a:pt x="66" y="235"/>
                      <a:pt x="68" y="236"/>
                    </a:cubicBezTo>
                    <a:cubicBezTo>
                      <a:pt x="76" y="241"/>
                      <a:pt x="76" y="241"/>
                      <a:pt x="79" y="242"/>
                    </a:cubicBezTo>
                    <a:cubicBezTo>
                      <a:pt x="80" y="242"/>
                      <a:pt x="80" y="242"/>
                      <a:pt x="81" y="242"/>
                    </a:cubicBezTo>
                    <a:cubicBezTo>
                      <a:pt x="94" y="244"/>
                      <a:pt x="99" y="260"/>
                      <a:pt x="114" y="259"/>
                    </a:cubicBezTo>
                    <a:cubicBezTo>
                      <a:pt x="120" y="249"/>
                      <a:pt x="124" y="262"/>
                      <a:pt x="126" y="268"/>
                    </a:cubicBezTo>
                    <a:cubicBezTo>
                      <a:pt x="126" y="270"/>
                      <a:pt x="126" y="270"/>
                      <a:pt x="123" y="277"/>
                    </a:cubicBezTo>
                    <a:cubicBezTo>
                      <a:pt x="123" y="278"/>
                      <a:pt x="119" y="292"/>
                      <a:pt x="121" y="295"/>
                    </a:cubicBezTo>
                    <a:cubicBezTo>
                      <a:pt x="121" y="295"/>
                      <a:pt x="121" y="296"/>
                      <a:pt x="121" y="296"/>
                    </a:cubicBezTo>
                    <a:cubicBezTo>
                      <a:pt x="126" y="303"/>
                      <a:pt x="146" y="322"/>
                      <a:pt x="146" y="322"/>
                    </a:cubicBezTo>
                    <a:cubicBezTo>
                      <a:pt x="151" y="327"/>
                      <a:pt x="157" y="328"/>
                      <a:pt x="162" y="331"/>
                    </a:cubicBezTo>
                    <a:cubicBezTo>
                      <a:pt x="166" y="334"/>
                      <a:pt x="169" y="339"/>
                      <a:pt x="170" y="346"/>
                    </a:cubicBezTo>
                    <a:cubicBezTo>
                      <a:pt x="170" y="347"/>
                      <a:pt x="178" y="380"/>
                      <a:pt x="191" y="398"/>
                    </a:cubicBezTo>
                    <a:cubicBezTo>
                      <a:pt x="207" y="422"/>
                      <a:pt x="223" y="419"/>
                      <a:pt x="223" y="419"/>
                    </a:cubicBezTo>
                    <a:cubicBezTo>
                      <a:pt x="208" y="411"/>
                      <a:pt x="208" y="411"/>
                      <a:pt x="209" y="405"/>
                    </a:cubicBezTo>
                    <a:cubicBezTo>
                      <a:pt x="207" y="402"/>
                      <a:pt x="207" y="402"/>
                      <a:pt x="203" y="391"/>
                    </a:cubicBezTo>
                    <a:cubicBezTo>
                      <a:pt x="204" y="391"/>
                      <a:pt x="204" y="391"/>
                      <a:pt x="207" y="391"/>
                    </a:cubicBezTo>
                    <a:cubicBezTo>
                      <a:pt x="207" y="391"/>
                      <a:pt x="207" y="391"/>
                      <a:pt x="203" y="386"/>
                    </a:cubicBezTo>
                    <a:cubicBezTo>
                      <a:pt x="206" y="384"/>
                      <a:pt x="206" y="384"/>
                      <a:pt x="206" y="382"/>
                    </a:cubicBezTo>
                    <a:cubicBezTo>
                      <a:pt x="206" y="381"/>
                      <a:pt x="206" y="381"/>
                      <a:pt x="206" y="381"/>
                    </a:cubicBezTo>
                    <a:cubicBezTo>
                      <a:pt x="211" y="383"/>
                      <a:pt x="213" y="379"/>
                      <a:pt x="211" y="377"/>
                    </a:cubicBezTo>
                    <a:cubicBezTo>
                      <a:pt x="210" y="375"/>
                      <a:pt x="210" y="375"/>
                      <a:pt x="210" y="375"/>
                    </a:cubicBezTo>
                    <a:cubicBezTo>
                      <a:pt x="221" y="375"/>
                      <a:pt x="225" y="348"/>
                      <a:pt x="225" y="348"/>
                    </a:cubicBezTo>
                    <a:cubicBezTo>
                      <a:pt x="227" y="345"/>
                      <a:pt x="231" y="343"/>
                      <a:pt x="233" y="342"/>
                    </a:cubicBezTo>
                    <a:cubicBezTo>
                      <a:pt x="237" y="341"/>
                      <a:pt x="237" y="336"/>
                      <a:pt x="239" y="334"/>
                    </a:cubicBezTo>
                    <a:cubicBezTo>
                      <a:pt x="241" y="332"/>
                      <a:pt x="242" y="332"/>
                      <a:pt x="243" y="333"/>
                    </a:cubicBezTo>
                    <a:cubicBezTo>
                      <a:pt x="244" y="333"/>
                      <a:pt x="244" y="333"/>
                      <a:pt x="245" y="331"/>
                    </a:cubicBezTo>
                    <a:cubicBezTo>
                      <a:pt x="245" y="328"/>
                      <a:pt x="245" y="325"/>
                      <a:pt x="245" y="321"/>
                    </a:cubicBezTo>
                    <a:cubicBezTo>
                      <a:pt x="245" y="320"/>
                      <a:pt x="244" y="318"/>
                      <a:pt x="245" y="316"/>
                    </a:cubicBezTo>
                    <a:cubicBezTo>
                      <a:pt x="246" y="314"/>
                      <a:pt x="247" y="313"/>
                      <a:pt x="246" y="312"/>
                    </a:cubicBezTo>
                    <a:cubicBezTo>
                      <a:pt x="246" y="311"/>
                      <a:pt x="246" y="311"/>
                      <a:pt x="246" y="311"/>
                    </a:cubicBezTo>
                    <a:cubicBezTo>
                      <a:pt x="255" y="307"/>
                      <a:pt x="258" y="298"/>
                      <a:pt x="258" y="297"/>
                    </a:cubicBezTo>
                    <a:cubicBezTo>
                      <a:pt x="258" y="297"/>
                      <a:pt x="258" y="297"/>
                      <a:pt x="258" y="297"/>
                    </a:cubicBezTo>
                    <a:cubicBezTo>
                      <a:pt x="258" y="296"/>
                      <a:pt x="257" y="295"/>
                      <a:pt x="257" y="294"/>
                    </a:cubicBezTo>
                    <a:moveTo>
                      <a:pt x="29" y="89"/>
                    </a:moveTo>
                    <a:cubicBezTo>
                      <a:pt x="32" y="88"/>
                      <a:pt x="36" y="87"/>
                      <a:pt x="39" y="86"/>
                    </a:cubicBezTo>
                    <a:cubicBezTo>
                      <a:pt x="36" y="87"/>
                      <a:pt x="32" y="88"/>
                      <a:pt x="29" y="89"/>
                    </a:cubicBezTo>
                    <a:moveTo>
                      <a:pt x="132" y="276"/>
                    </a:moveTo>
                    <a:cubicBezTo>
                      <a:pt x="136" y="276"/>
                      <a:pt x="140" y="275"/>
                      <a:pt x="145" y="275"/>
                    </a:cubicBezTo>
                    <a:cubicBezTo>
                      <a:pt x="141" y="275"/>
                      <a:pt x="136" y="276"/>
                      <a:pt x="132" y="276"/>
                    </a:cubicBezTo>
                    <a:moveTo>
                      <a:pt x="224" y="334"/>
                    </a:moveTo>
                    <a:cubicBezTo>
                      <a:pt x="224" y="332"/>
                      <a:pt x="223" y="327"/>
                      <a:pt x="222" y="318"/>
                    </a:cubicBezTo>
                    <a:cubicBezTo>
                      <a:pt x="223" y="323"/>
                      <a:pt x="223" y="328"/>
                      <a:pt x="224" y="334"/>
                    </a:cubicBezTo>
                    <a:cubicBezTo>
                      <a:pt x="224" y="334"/>
                      <a:pt x="224" y="334"/>
                      <a:pt x="224" y="334"/>
                    </a:cubicBezTo>
                    <a:moveTo>
                      <a:pt x="220" y="284"/>
                    </a:moveTo>
                    <a:cubicBezTo>
                      <a:pt x="220" y="284"/>
                      <a:pt x="220" y="284"/>
                      <a:pt x="220" y="284"/>
                    </a:cubicBezTo>
                    <a:cubicBezTo>
                      <a:pt x="220" y="284"/>
                      <a:pt x="220" y="284"/>
                      <a:pt x="220" y="284"/>
                    </a:cubicBezTo>
                  </a:path>
                </a:pathLst>
              </a:custGeom>
              <a:solidFill>
                <a:srgbClr val="58E5F9">
                  <a:alpha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1" name="Freeform 58"/>
              <p:cNvSpPr>
                <a:spLocks/>
              </p:cNvSpPr>
              <p:nvPr/>
            </p:nvSpPr>
            <p:spPr bwMode="auto">
              <a:xfrm>
                <a:off x="3648" y="2215"/>
                <a:ext cx="19" cy="7"/>
              </a:xfrm>
              <a:custGeom>
                <a:avLst/>
                <a:gdLst>
                  <a:gd name="T0" fmla="*/ 1 w 8"/>
                  <a:gd name="T1" fmla="*/ 1 h 3"/>
                  <a:gd name="T2" fmla="*/ 3 w 8"/>
                  <a:gd name="T3" fmla="*/ 3 h 3"/>
                  <a:gd name="T4" fmla="*/ 7 w 8"/>
                  <a:gd name="T5" fmla="*/ 3 h 3"/>
                  <a:gd name="T6" fmla="*/ 5 w 8"/>
                  <a:gd name="T7" fmla="*/ 1 h 3"/>
                  <a:gd name="T8" fmla="*/ 1 w 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1" y="1"/>
                    </a:moveTo>
                    <a:cubicBezTo>
                      <a:pt x="0" y="1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8" y="2"/>
                      <a:pt x="7" y="2"/>
                      <a:pt x="5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2" name="Freeform 59"/>
              <p:cNvSpPr>
                <a:spLocks noEditPoints="1"/>
              </p:cNvSpPr>
              <p:nvPr/>
            </p:nvSpPr>
            <p:spPr bwMode="auto">
              <a:xfrm>
                <a:off x="3883" y="1606"/>
                <a:ext cx="447" cy="197"/>
              </a:xfrm>
              <a:custGeom>
                <a:avLst/>
                <a:gdLst>
                  <a:gd name="T0" fmla="*/ 141 w 188"/>
                  <a:gd name="T1" fmla="*/ 62 h 83"/>
                  <a:gd name="T2" fmla="*/ 143 w 188"/>
                  <a:gd name="T3" fmla="*/ 64 h 83"/>
                  <a:gd name="T4" fmla="*/ 185 w 188"/>
                  <a:gd name="T5" fmla="*/ 82 h 83"/>
                  <a:gd name="T6" fmla="*/ 188 w 188"/>
                  <a:gd name="T7" fmla="*/ 82 h 83"/>
                  <a:gd name="T8" fmla="*/ 188 w 188"/>
                  <a:gd name="T9" fmla="*/ 83 h 83"/>
                  <a:gd name="T10" fmla="*/ 188 w 188"/>
                  <a:gd name="T11" fmla="*/ 83 h 83"/>
                  <a:gd name="T12" fmla="*/ 188 w 188"/>
                  <a:gd name="T13" fmla="*/ 82 h 83"/>
                  <a:gd name="T14" fmla="*/ 141 w 188"/>
                  <a:gd name="T15" fmla="*/ 62 h 83"/>
                  <a:gd name="T16" fmla="*/ 137 w 188"/>
                  <a:gd name="T17" fmla="*/ 60 h 83"/>
                  <a:gd name="T18" fmla="*/ 140 w 188"/>
                  <a:gd name="T19" fmla="*/ 62 h 83"/>
                  <a:gd name="T20" fmla="*/ 141 w 188"/>
                  <a:gd name="T21" fmla="*/ 63 h 83"/>
                  <a:gd name="T22" fmla="*/ 140 w 188"/>
                  <a:gd name="T23" fmla="*/ 62 h 83"/>
                  <a:gd name="T24" fmla="*/ 142 w 188"/>
                  <a:gd name="T25" fmla="*/ 63 h 83"/>
                  <a:gd name="T26" fmla="*/ 140 w 188"/>
                  <a:gd name="T27" fmla="*/ 61 h 83"/>
                  <a:gd name="T28" fmla="*/ 137 w 188"/>
                  <a:gd name="T29" fmla="*/ 60 h 83"/>
                  <a:gd name="T30" fmla="*/ 120 w 188"/>
                  <a:gd name="T31" fmla="*/ 52 h 83"/>
                  <a:gd name="T32" fmla="*/ 122 w 188"/>
                  <a:gd name="T33" fmla="*/ 55 h 83"/>
                  <a:gd name="T34" fmla="*/ 127 w 188"/>
                  <a:gd name="T35" fmla="*/ 57 h 83"/>
                  <a:gd name="T36" fmla="*/ 126 w 188"/>
                  <a:gd name="T37" fmla="*/ 56 h 83"/>
                  <a:gd name="T38" fmla="*/ 127 w 188"/>
                  <a:gd name="T39" fmla="*/ 56 h 83"/>
                  <a:gd name="T40" fmla="*/ 126 w 188"/>
                  <a:gd name="T41" fmla="*/ 55 h 83"/>
                  <a:gd name="T42" fmla="*/ 120 w 188"/>
                  <a:gd name="T43" fmla="*/ 52 h 83"/>
                  <a:gd name="T44" fmla="*/ 1 w 188"/>
                  <a:gd name="T45" fmla="*/ 0 h 83"/>
                  <a:gd name="T46" fmla="*/ 0 w 188"/>
                  <a:gd name="T47" fmla="*/ 1 h 83"/>
                  <a:gd name="T48" fmla="*/ 0 w 188"/>
                  <a:gd name="T49" fmla="*/ 1 h 83"/>
                  <a:gd name="T50" fmla="*/ 0 w 188"/>
                  <a:gd name="T51" fmla="*/ 1 h 83"/>
                  <a:gd name="T52" fmla="*/ 0 w 188"/>
                  <a:gd name="T53" fmla="*/ 1 h 83"/>
                  <a:gd name="T54" fmla="*/ 0 w 188"/>
                  <a:gd name="T55" fmla="*/ 1 h 83"/>
                  <a:gd name="T56" fmla="*/ 0 w 188"/>
                  <a:gd name="T57" fmla="*/ 1 h 83"/>
                  <a:gd name="T58" fmla="*/ 0 w 188"/>
                  <a:gd name="T59" fmla="*/ 1 h 83"/>
                  <a:gd name="T60" fmla="*/ 0 w 188"/>
                  <a:gd name="T61" fmla="*/ 1 h 83"/>
                  <a:gd name="T62" fmla="*/ 0 w 188"/>
                  <a:gd name="T63" fmla="*/ 1 h 83"/>
                  <a:gd name="T64" fmla="*/ 0 w 188"/>
                  <a:gd name="T65" fmla="*/ 1 h 83"/>
                  <a:gd name="T66" fmla="*/ 0 w 188"/>
                  <a:gd name="T67" fmla="*/ 1 h 83"/>
                  <a:gd name="T68" fmla="*/ 0 w 188"/>
                  <a:gd name="T69" fmla="*/ 1 h 83"/>
                  <a:gd name="T70" fmla="*/ 0 w 188"/>
                  <a:gd name="T71" fmla="*/ 1 h 83"/>
                  <a:gd name="T72" fmla="*/ 0 w 188"/>
                  <a:gd name="T73" fmla="*/ 1 h 83"/>
                  <a:gd name="T74" fmla="*/ 0 w 188"/>
                  <a:gd name="T75" fmla="*/ 1 h 83"/>
                  <a:gd name="T76" fmla="*/ 0 w 188"/>
                  <a:gd name="T77" fmla="*/ 1 h 83"/>
                  <a:gd name="T78" fmla="*/ 0 w 188"/>
                  <a:gd name="T79" fmla="*/ 1 h 83"/>
                  <a:gd name="T80" fmla="*/ 0 w 188"/>
                  <a:gd name="T81" fmla="*/ 1 h 83"/>
                  <a:gd name="T82" fmla="*/ 1 w 188"/>
                  <a:gd name="T83" fmla="*/ 0 h 83"/>
                  <a:gd name="T84" fmla="*/ 2 w 188"/>
                  <a:gd name="T85" fmla="*/ 2 h 83"/>
                  <a:gd name="T86" fmla="*/ 104 w 188"/>
                  <a:gd name="T87" fmla="*/ 47 h 83"/>
                  <a:gd name="T88" fmla="*/ 103 w 188"/>
                  <a:gd name="T89" fmla="*/ 45 h 83"/>
                  <a:gd name="T90" fmla="*/ 1 w 188"/>
                  <a:gd name="T9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" h="83">
                    <a:moveTo>
                      <a:pt x="141" y="62"/>
                    </a:moveTo>
                    <a:cubicBezTo>
                      <a:pt x="143" y="64"/>
                      <a:pt x="143" y="64"/>
                      <a:pt x="143" y="64"/>
                    </a:cubicBezTo>
                    <a:cubicBezTo>
                      <a:pt x="185" y="82"/>
                      <a:pt x="185" y="82"/>
                      <a:pt x="185" y="82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88" y="83"/>
                      <a:pt x="188" y="83"/>
                      <a:pt x="188" y="83"/>
                    </a:cubicBezTo>
                    <a:cubicBezTo>
                      <a:pt x="188" y="83"/>
                      <a:pt x="188" y="83"/>
                      <a:pt x="188" y="83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41" y="62"/>
                      <a:pt x="141" y="62"/>
                      <a:pt x="141" y="62"/>
                    </a:cubicBezTo>
                    <a:moveTo>
                      <a:pt x="137" y="60"/>
                    </a:moveTo>
                    <a:cubicBezTo>
                      <a:pt x="138" y="61"/>
                      <a:pt x="139" y="62"/>
                      <a:pt x="140" y="62"/>
                    </a:cubicBezTo>
                    <a:cubicBezTo>
                      <a:pt x="141" y="63"/>
                      <a:pt x="141" y="63"/>
                      <a:pt x="141" y="63"/>
                    </a:cubicBezTo>
                    <a:cubicBezTo>
                      <a:pt x="141" y="63"/>
                      <a:pt x="140" y="62"/>
                      <a:pt x="140" y="62"/>
                    </a:cubicBezTo>
                    <a:cubicBezTo>
                      <a:pt x="141" y="62"/>
                      <a:pt x="141" y="63"/>
                      <a:pt x="142" y="63"/>
                    </a:cubicBezTo>
                    <a:cubicBezTo>
                      <a:pt x="141" y="62"/>
                      <a:pt x="141" y="62"/>
                      <a:pt x="140" y="61"/>
                    </a:cubicBezTo>
                    <a:cubicBezTo>
                      <a:pt x="137" y="60"/>
                      <a:pt x="137" y="60"/>
                      <a:pt x="137" y="60"/>
                    </a:cubicBezTo>
                    <a:moveTo>
                      <a:pt x="120" y="52"/>
                    </a:moveTo>
                    <a:cubicBezTo>
                      <a:pt x="120" y="53"/>
                      <a:pt x="121" y="54"/>
                      <a:pt x="122" y="55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7" y="57"/>
                      <a:pt x="126" y="56"/>
                      <a:pt x="126" y="56"/>
                    </a:cubicBezTo>
                    <a:cubicBezTo>
                      <a:pt x="127" y="56"/>
                      <a:pt x="127" y="56"/>
                      <a:pt x="127" y="56"/>
                    </a:cubicBezTo>
                    <a:cubicBezTo>
                      <a:pt x="127" y="56"/>
                      <a:pt x="127" y="55"/>
                      <a:pt x="126" y="55"/>
                    </a:cubicBezTo>
                    <a:cubicBezTo>
                      <a:pt x="120" y="52"/>
                      <a:pt x="120" y="52"/>
                      <a:pt x="120" y="52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6"/>
                      <a:pt x="104" y="46"/>
                      <a:pt x="103" y="4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3" name="Freeform 60"/>
              <p:cNvSpPr>
                <a:spLocks noEditPoints="1"/>
              </p:cNvSpPr>
              <p:nvPr/>
            </p:nvSpPr>
            <p:spPr bwMode="auto">
              <a:xfrm>
                <a:off x="4128" y="1713"/>
                <a:ext cx="95" cy="45"/>
              </a:xfrm>
              <a:custGeom>
                <a:avLst/>
                <a:gdLst>
                  <a:gd name="T0" fmla="*/ 37 w 40"/>
                  <a:gd name="T1" fmla="*/ 16 h 19"/>
                  <a:gd name="T2" fmla="*/ 39 w 40"/>
                  <a:gd name="T3" fmla="*/ 18 h 19"/>
                  <a:gd name="T4" fmla="*/ 37 w 40"/>
                  <a:gd name="T5" fmla="*/ 17 h 19"/>
                  <a:gd name="T6" fmla="*/ 38 w 40"/>
                  <a:gd name="T7" fmla="*/ 18 h 19"/>
                  <a:gd name="T8" fmla="*/ 40 w 40"/>
                  <a:gd name="T9" fmla="*/ 19 h 19"/>
                  <a:gd name="T10" fmla="*/ 38 w 40"/>
                  <a:gd name="T11" fmla="*/ 17 h 19"/>
                  <a:gd name="T12" fmla="*/ 37 w 40"/>
                  <a:gd name="T13" fmla="*/ 16 h 19"/>
                  <a:gd name="T14" fmla="*/ 23 w 40"/>
                  <a:gd name="T15" fmla="*/ 10 h 19"/>
                  <a:gd name="T16" fmla="*/ 24 w 40"/>
                  <a:gd name="T17" fmla="*/ 11 h 19"/>
                  <a:gd name="T18" fmla="*/ 23 w 40"/>
                  <a:gd name="T19" fmla="*/ 11 h 19"/>
                  <a:gd name="T20" fmla="*/ 24 w 40"/>
                  <a:gd name="T21" fmla="*/ 12 h 19"/>
                  <a:gd name="T22" fmla="*/ 37 w 40"/>
                  <a:gd name="T23" fmla="*/ 17 h 19"/>
                  <a:gd name="T24" fmla="*/ 34 w 40"/>
                  <a:gd name="T25" fmla="*/ 15 h 19"/>
                  <a:gd name="T26" fmla="*/ 23 w 40"/>
                  <a:gd name="T27" fmla="*/ 10 h 19"/>
                  <a:gd name="T28" fmla="*/ 0 w 40"/>
                  <a:gd name="T29" fmla="*/ 0 h 19"/>
                  <a:gd name="T30" fmla="*/ 1 w 40"/>
                  <a:gd name="T31" fmla="*/ 2 h 19"/>
                  <a:gd name="T32" fmla="*/ 19 w 40"/>
                  <a:gd name="T33" fmla="*/ 10 h 19"/>
                  <a:gd name="T34" fmla="*/ 17 w 40"/>
                  <a:gd name="T35" fmla="*/ 7 h 19"/>
                  <a:gd name="T36" fmla="*/ 0 w 40"/>
                  <a:gd name="T3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19">
                    <a:moveTo>
                      <a:pt x="37" y="16"/>
                    </a:moveTo>
                    <a:cubicBezTo>
                      <a:pt x="38" y="17"/>
                      <a:pt x="38" y="17"/>
                      <a:pt x="39" y="18"/>
                    </a:cubicBezTo>
                    <a:cubicBezTo>
                      <a:pt x="38" y="18"/>
                      <a:pt x="38" y="17"/>
                      <a:pt x="37" y="17"/>
                    </a:cubicBezTo>
                    <a:cubicBezTo>
                      <a:pt x="37" y="17"/>
                      <a:pt x="38" y="18"/>
                      <a:pt x="38" y="18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7" y="16"/>
                      <a:pt x="37" y="16"/>
                      <a:pt x="37" y="16"/>
                    </a:cubicBezTo>
                    <a:moveTo>
                      <a:pt x="23" y="10"/>
                    </a:moveTo>
                    <a:cubicBezTo>
                      <a:pt x="24" y="10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2"/>
                      <a:pt x="24" y="12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7"/>
                      <a:pt x="35" y="16"/>
                      <a:pt x="34" y="15"/>
                    </a:cubicBezTo>
                    <a:cubicBezTo>
                      <a:pt x="23" y="10"/>
                      <a:pt x="23" y="10"/>
                      <a:pt x="23" y="10"/>
                    </a:cubicBezTo>
                    <a:moveTo>
                      <a:pt x="0" y="0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9"/>
                      <a:pt x="17" y="8"/>
                      <a:pt x="17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4" name="Freeform 61"/>
              <p:cNvSpPr>
                <a:spLocks noEditPoints="1"/>
              </p:cNvSpPr>
              <p:nvPr/>
            </p:nvSpPr>
            <p:spPr bwMode="auto">
              <a:xfrm>
                <a:off x="3507" y="2269"/>
                <a:ext cx="276" cy="488"/>
              </a:xfrm>
              <a:custGeom>
                <a:avLst/>
                <a:gdLst>
                  <a:gd name="T0" fmla="*/ 136 w 276"/>
                  <a:gd name="T1" fmla="*/ 233 h 488"/>
                  <a:gd name="T2" fmla="*/ 131 w 276"/>
                  <a:gd name="T3" fmla="*/ 233 h 488"/>
                  <a:gd name="T4" fmla="*/ 276 w 276"/>
                  <a:gd name="T5" fmla="*/ 488 h 488"/>
                  <a:gd name="T6" fmla="*/ 276 w 276"/>
                  <a:gd name="T7" fmla="*/ 488 h 488"/>
                  <a:gd name="T8" fmla="*/ 255 w 276"/>
                  <a:gd name="T9" fmla="*/ 445 h 488"/>
                  <a:gd name="T10" fmla="*/ 136 w 276"/>
                  <a:gd name="T11" fmla="*/ 233 h 488"/>
                  <a:gd name="T12" fmla="*/ 88 w 276"/>
                  <a:gd name="T13" fmla="*/ 155 h 488"/>
                  <a:gd name="T14" fmla="*/ 129 w 276"/>
                  <a:gd name="T15" fmla="*/ 228 h 488"/>
                  <a:gd name="T16" fmla="*/ 131 w 276"/>
                  <a:gd name="T17" fmla="*/ 228 h 488"/>
                  <a:gd name="T18" fmla="*/ 98 w 276"/>
                  <a:gd name="T19" fmla="*/ 167 h 488"/>
                  <a:gd name="T20" fmla="*/ 88 w 276"/>
                  <a:gd name="T21" fmla="*/ 155 h 488"/>
                  <a:gd name="T22" fmla="*/ 0 w 276"/>
                  <a:gd name="T23" fmla="*/ 0 h 488"/>
                  <a:gd name="T24" fmla="*/ 0 w 276"/>
                  <a:gd name="T25" fmla="*/ 0 h 488"/>
                  <a:gd name="T26" fmla="*/ 79 w 276"/>
                  <a:gd name="T27" fmla="*/ 140 h 488"/>
                  <a:gd name="T28" fmla="*/ 91 w 276"/>
                  <a:gd name="T29" fmla="*/ 152 h 488"/>
                  <a:gd name="T30" fmla="*/ 24 w 276"/>
                  <a:gd name="T31" fmla="*/ 36 h 488"/>
                  <a:gd name="T32" fmla="*/ 0 w 276"/>
                  <a:gd name="T3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6" h="488">
                    <a:moveTo>
                      <a:pt x="136" y="233"/>
                    </a:moveTo>
                    <a:lnTo>
                      <a:pt x="131" y="233"/>
                    </a:lnTo>
                    <a:lnTo>
                      <a:pt x="276" y="488"/>
                    </a:lnTo>
                    <a:lnTo>
                      <a:pt x="276" y="488"/>
                    </a:lnTo>
                    <a:lnTo>
                      <a:pt x="255" y="445"/>
                    </a:lnTo>
                    <a:lnTo>
                      <a:pt x="136" y="233"/>
                    </a:lnTo>
                    <a:close/>
                    <a:moveTo>
                      <a:pt x="88" y="155"/>
                    </a:moveTo>
                    <a:lnTo>
                      <a:pt x="129" y="228"/>
                    </a:lnTo>
                    <a:lnTo>
                      <a:pt x="131" y="228"/>
                    </a:lnTo>
                    <a:lnTo>
                      <a:pt x="98" y="167"/>
                    </a:lnTo>
                    <a:lnTo>
                      <a:pt x="88" y="155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9" y="140"/>
                    </a:lnTo>
                    <a:lnTo>
                      <a:pt x="91" y="152"/>
                    </a:lnTo>
                    <a:lnTo>
                      <a:pt x="24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5" name="Freeform 62"/>
              <p:cNvSpPr>
                <a:spLocks noEditPoints="1"/>
              </p:cNvSpPr>
              <p:nvPr/>
            </p:nvSpPr>
            <p:spPr bwMode="auto">
              <a:xfrm>
                <a:off x="3507" y="2269"/>
                <a:ext cx="276" cy="488"/>
              </a:xfrm>
              <a:custGeom>
                <a:avLst/>
                <a:gdLst>
                  <a:gd name="T0" fmla="*/ 136 w 276"/>
                  <a:gd name="T1" fmla="*/ 233 h 488"/>
                  <a:gd name="T2" fmla="*/ 131 w 276"/>
                  <a:gd name="T3" fmla="*/ 233 h 488"/>
                  <a:gd name="T4" fmla="*/ 276 w 276"/>
                  <a:gd name="T5" fmla="*/ 488 h 488"/>
                  <a:gd name="T6" fmla="*/ 276 w 276"/>
                  <a:gd name="T7" fmla="*/ 488 h 488"/>
                  <a:gd name="T8" fmla="*/ 255 w 276"/>
                  <a:gd name="T9" fmla="*/ 445 h 488"/>
                  <a:gd name="T10" fmla="*/ 136 w 276"/>
                  <a:gd name="T11" fmla="*/ 233 h 488"/>
                  <a:gd name="T12" fmla="*/ 88 w 276"/>
                  <a:gd name="T13" fmla="*/ 155 h 488"/>
                  <a:gd name="T14" fmla="*/ 129 w 276"/>
                  <a:gd name="T15" fmla="*/ 228 h 488"/>
                  <a:gd name="T16" fmla="*/ 131 w 276"/>
                  <a:gd name="T17" fmla="*/ 228 h 488"/>
                  <a:gd name="T18" fmla="*/ 98 w 276"/>
                  <a:gd name="T19" fmla="*/ 167 h 488"/>
                  <a:gd name="T20" fmla="*/ 88 w 276"/>
                  <a:gd name="T21" fmla="*/ 155 h 488"/>
                  <a:gd name="T22" fmla="*/ 0 w 276"/>
                  <a:gd name="T23" fmla="*/ 0 h 488"/>
                  <a:gd name="T24" fmla="*/ 0 w 276"/>
                  <a:gd name="T25" fmla="*/ 0 h 488"/>
                  <a:gd name="T26" fmla="*/ 79 w 276"/>
                  <a:gd name="T27" fmla="*/ 140 h 488"/>
                  <a:gd name="T28" fmla="*/ 91 w 276"/>
                  <a:gd name="T29" fmla="*/ 152 h 488"/>
                  <a:gd name="T30" fmla="*/ 24 w 276"/>
                  <a:gd name="T31" fmla="*/ 36 h 488"/>
                  <a:gd name="T32" fmla="*/ 0 w 276"/>
                  <a:gd name="T3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6" h="488">
                    <a:moveTo>
                      <a:pt x="136" y="233"/>
                    </a:moveTo>
                    <a:lnTo>
                      <a:pt x="131" y="233"/>
                    </a:lnTo>
                    <a:lnTo>
                      <a:pt x="276" y="488"/>
                    </a:lnTo>
                    <a:lnTo>
                      <a:pt x="276" y="488"/>
                    </a:lnTo>
                    <a:lnTo>
                      <a:pt x="255" y="445"/>
                    </a:lnTo>
                    <a:lnTo>
                      <a:pt x="136" y="233"/>
                    </a:lnTo>
                    <a:moveTo>
                      <a:pt x="88" y="155"/>
                    </a:moveTo>
                    <a:lnTo>
                      <a:pt x="129" y="228"/>
                    </a:lnTo>
                    <a:lnTo>
                      <a:pt x="131" y="228"/>
                    </a:lnTo>
                    <a:lnTo>
                      <a:pt x="98" y="167"/>
                    </a:lnTo>
                    <a:lnTo>
                      <a:pt x="88" y="155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9" y="140"/>
                    </a:lnTo>
                    <a:lnTo>
                      <a:pt x="91" y="152"/>
                    </a:lnTo>
                    <a:lnTo>
                      <a:pt x="24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6" name="Freeform 63"/>
              <p:cNvSpPr>
                <a:spLocks noEditPoints="1"/>
              </p:cNvSpPr>
              <p:nvPr/>
            </p:nvSpPr>
            <p:spPr bwMode="auto">
              <a:xfrm>
                <a:off x="3788" y="2483"/>
                <a:ext cx="492" cy="278"/>
              </a:xfrm>
              <a:custGeom>
                <a:avLst/>
                <a:gdLst>
                  <a:gd name="T0" fmla="*/ 181 w 207"/>
                  <a:gd name="T1" fmla="*/ 14 h 117"/>
                  <a:gd name="T2" fmla="*/ 155 w 207"/>
                  <a:gd name="T3" fmla="*/ 28 h 117"/>
                  <a:gd name="T4" fmla="*/ 149 w 207"/>
                  <a:gd name="T5" fmla="*/ 32 h 117"/>
                  <a:gd name="T6" fmla="*/ 139 w 207"/>
                  <a:gd name="T7" fmla="*/ 37 h 117"/>
                  <a:gd name="T8" fmla="*/ 1 w 207"/>
                  <a:gd name="T9" fmla="*/ 115 h 117"/>
                  <a:gd name="T10" fmla="*/ 0 w 207"/>
                  <a:gd name="T11" fmla="*/ 117 h 117"/>
                  <a:gd name="T12" fmla="*/ 0 w 207"/>
                  <a:gd name="T13" fmla="*/ 117 h 117"/>
                  <a:gd name="T14" fmla="*/ 0 w 207"/>
                  <a:gd name="T15" fmla="*/ 117 h 117"/>
                  <a:gd name="T16" fmla="*/ 178 w 207"/>
                  <a:gd name="T17" fmla="*/ 17 h 117"/>
                  <a:gd name="T18" fmla="*/ 181 w 207"/>
                  <a:gd name="T19" fmla="*/ 14 h 117"/>
                  <a:gd name="T20" fmla="*/ 207 w 207"/>
                  <a:gd name="T21" fmla="*/ 0 h 117"/>
                  <a:gd name="T22" fmla="*/ 207 w 207"/>
                  <a:gd name="T23" fmla="*/ 0 h 117"/>
                  <a:gd name="T24" fmla="*/ 207 w 207"/>
                  <a:gd name="T25" fmla="*/ 0 h 117"/>
                  <a:gd name="T26" fmla="*/ 207 w 207"/>
                  <a:gd name="T27" fmla="*/ 0 h 117"/>
                  <a:gd name="T28" fmla="*/ 204 w 207"/>
                  <a:gd name="T29" fmla="*/ 1 h 117"/>
                  <a:gd name="T30" fmla="*/ 189 w 207"/>
                  <a:gd name="T31" fmla="*/ 9 h 117"/>
                  <a:gd name="T32" fmla="*/ 186 w 207"/>
                  <a:gd name="T33" fmla="*/ 12 h 117"/>
                  <a:gd name="T34" fmla="*/ 207 w 207"/>
                  <a:gd name="T35" fmla="*/ 0 h 117"/>
                  <a:gd name="T36" fmla="*/ 207 w 207"/>
                  <a:gd name="T37" fmla="*/ 0 h 117"/>
                  <a:gd name="T38" fmla="*/ 207 w 207"/>
                  <a:gd name="T3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7" h="117">
                    <a:moveTo>
                      <a:pt x="181" y="14"/>
                    </a:moveTo>
                    <a:cubicBezTo>
                      <a:pt x="155" y="28"/>
                      <a:pt x="155" y="28"/>
                      <a:pt x="155" y="28"/>
                    </a:cubicBezTo>
                    <a:cubicBezTo>
                      <a:pt x="149" y="32"/>
                      <a:pt x="149" y="32"/>
                      <a:pt x="149" y="32"/>
                    </a:cubicBezTo>
                    <a:cubicBezTo>
                      <a:pt x="148" y="33"/>
                      <a:pt x="144" y="36"/>
                      <a:pt x="139" y="37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9" y="16"/>
                      <a:pt x="180" y="15"/>
                      <a:pt x="181" y="14"/>
                    </a:cubicBezTo>
                    <a:moveTo>
                      <a:pt x="207" y="0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4" y="1"/>
                      <a:pt x="204" y="1"/>
                      <a:pt x="204" y="1"/>
                    </a:cubicBezTo>
                    <a:cubicBezTo>
                      <a:pt x="189" y="9"/>
                      <a:pt x="189" y="9"/>
                      <a:pt x="189" y="9"/>
                    </a:cubicBezTo>
                    <a:cubicBezTo>
                      <a:pt x="188" y="10"/>
                      <a:pt x="187" y="11"/>
                      <a:pt x="186" y="12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7" name="Freeform 64"/>
              <p:cNvSpPr>
                <a:spLocks/>
              </p:cNvSpPr>
              <p:nvPr/>
            </p:nvSpPr>
            <p:spPr bwMode="auto">
              <a:xfrm>
                <a:off x="4118" y="2550"/>
                <a:ext cx="38" cy="21"/>
              </a:xfrm>
              <a:custGeom>
                <a:avLst/>
                <a:gdLst>
                  <a:gd name="T0" fmla="*/ 16 w 16"/>
                  <a:gd name="T1" fmla="*/ 0 h 9"/>
                  <a:gd name="T2" fmla="*/ 0 w 16"/>
                  <a:gd name="T3" fmla="*/ 9 h 9"/>
                  <a:gd name="T4" fmla="*/ 10 w 16"/>
                  <a:gd name="T5" fmla="*/ 4 h 9"/>
                  <a:gd name="T6" fmla="*/ 16 w 16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5" y="8"/>
                      <a:pt x="9" y="5"/>
                      <a:pt x="10" y="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8" name="Freeform 65"/>
              <p:cNvSpPr>
                <a:spLocks/>
              </p:cNvSpPr>
              <p:nvPr/>
            </p:nvSpPr>
            <p:spPr bwMode="auto">
              <a:xfrm>
                <a:off x="4211" y="2505"/>
                <a:ext cx="26" cy="19"/>
              </a:xfrm>
              <a:custGeom>
                <a:avLst/>
                <a:gdLst>
                  <a:gd name="T0" fmla="*/ 11 w 11"/>
                  <a:gd name="T1" fmla="*/ 0 h 8"/>
                  <a:gd name="T2" fmla="*/ 3 w 11"/>
                  <a:gd name="T3" fmla="*/ 5 h 8"/>
                  <a:gd name="T4" fmla="*/ 0 w 11"/>
                  <a:gd name="T5" fmla="*/ 8 h 8"/>
                  <a:gd name="T6" fmla="*/ 8 w 11"/>
                  <a:gd name="T7" fmla="*/ 3 h 8"/>
                  <a:gd name="T8" fmla="*/ 1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" y="6"/>
                      <a:pt x="1" y="7"/>
                      <a:pt x="0" y="8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2"/>
                      <a:pt x="10" y="1"/>
                      <a:pt x="1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9" name="Freeform 66"/>
              <p:cNvSpPr>
                <a:spLocks noEditPoints="1"/>
              </p:cNvSpPr>
              <p:nvPr/>
            </p:nvSpPr>
            <p:spPr bwMode="auto">
              <a:xfrm>
                <a:off x="4033" y="1806"/>
                <a:ext cx="294" cy="159"/>
              </a:xfrm>
              <a:custGeom>
                <a:avLst/>
                <a:gdLst>
                  <a:gd name="T0" fmla="*/ 50 w 124"/>
                  <a:gd name="T1" fmla="*/ 38 h 67"/>
                  <a:gd name="T2" fmla="*/ 0 w 124"/>
                  <a:gd name="T3" fmla="*/ 65 h 67"/>
                  <a:gd name="T4" fmla="*/ 0 w 124"/>
                  <a:gd name="T5" fmla="*/ 67 h 67"/>
                  <a:gd name="T6" fmla="*/ 31 w 124"/>
                  <a:gd name="T7" fmla="*/ 50 h 67"/>
                  <a:gd name="T8" fmla="*/ 30 w 124"/>
                  <a:gd name="T9" fmla="*/ 49 h 67"/>
                  <a:gd name="T10" fmla="*/ 32 w 124"/>
                  <a:gd name="T11" fmla="*/ 50 h 67"/>
                  <a:gd name="T12" fmla="*/ 51 w 124"/>
                  <a:gd name="T13" fmla="*/ 40 h 67"/>
                  <a:gd name="T14" fmla="*/ 50 w 124"/>
                  <a:gd name="T15" fmla="*/ 38 h 67"/>
                  <a:gd name="T16" fmla="*/ 122 w 124"/>
                  <a:gd name="T17" fmla="*/ 0 h 67"/>
                  <a:gd name="T18" fmla="*/ 105 w 124"/>
                  <a:gd name="T19" fmla="*/ 9 h 67"/>
                  <a:gd name="T20" fmla="*/ 105 w 124"/>
                  <a:gd name="T21" fmla="*/ 10 h 67"/>
                  <a:gd name="T22" fmla="*/ 123 w 124"/>
                  <a:gd name="T23" fmla="*/ 1 h 67"/>
                  <a:gd name="T24" fmla="*/ 124 w 124"/>
                  <a:gd name="T25" fmla="*/ 0 h 67"/>
                  <a:gd name="T26" fmla="*/ 122 w 124"/>
                  <a:gd name="T2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4" h="67">
                    <a:moveTo>
                      <a:pt x="50" y="38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0"/>
                      <a:pt x="30" y="50"/>
                      <a:pt x="30" y="49"/>
                    </a:cubicBezTo>
                    <a:cubicBezTo>
                      <a:pt x="31" y="49"/>
                      <a:pt x="32" y="49"/>
                      <a:pt x="32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9"/>
                      <a:pt x="50" y="39"/>
                      <a:pt x="50" y="38"/>
                    </a:cubicBezTo>
                    <a:moveTo>
                      <a:pt x="122" y="0"/>
                    </a:move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10"/>
                      <a:pt x="105" y="10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0" name="Freeform 67"/>
              <p:cNvSpPr>
                <a:spLocks noEditPoints="1"/>
              </p:cNvSpPr>
              <p:nvPr/>
            </p:nvSpPr>
            <p:spPr bwMode="auto">
              <a:xfrm>
                <a:off x="4104" y="1827"/>
                <a:ext cx="178" cy="98"/>
              </a:xfrm>
              <a:custGeom>
                <a:avLst/>
                <a:gdLst>
                  <a:gd name="T0" fmla="*/ 0 w 75"/>
                  <a:gd name="T1" fmla="*/ 40 h 41"/>
                  <a:gd name="T2" fmla="*/ 1 w 75"/>
                  <a:gd name="T3" fmla="*/ 41 h 41"/>
                  <a:gd name="T4" fmla="*/ 2 w 75"/>
                  <a:gd name="T5" fmla="*/ 41 h 41"/>
                  <a:gd name="T6" fmla="*/ 0 w 75"/>
                  <a:gd name="T7" fmla="*/ 40 h 41"/>
                  <a:gd name="T8" fmla="*/ 75 w 75"/>
                  <a:gd name="T9" fmla="*/ 0 h 41"/>
                  <a:gd name="T10" fmla="*/ 20 w 75"/>
                  <a:gd name="T11" fmla="*/ 29 h 41"/>
                  <a:gd name="T12" fmla="*/ 21 w 75"/>
                  <a:gd name="T13" fmla="*/ 31 h 41"/>
                  <a:gd name="T14" fmla="*/ 75 w 75"/>
                  <a:gd name="T15" fmla="*/ 1 h 41"/>
                  <a:gd name="T16" fmla="*/ 75 w 75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41">
                    <a:moveTo>
                      <a:pt x="0" y="40"/>
                    </a:moveTo>
                    <a:cubicBezTo>
                      <a:pt x="0" y="41"/>
                      <a:pt x="1" y="41"/>
                      <a:pt x="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1" y="40"/>
                      <a:pt x="0" y="40"/>
                    </a:cubicBezTo>
                    <a:moveTo>
                      <a:pt x="75" y="0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30"/>
                      <a:pt x="21" y="30"/>
                      <a:pt x="21" y="3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0"/>
                      <a:pt x="7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1" name="Freeform 68"/>
              <p:cNvSpPr>
                <a:spLocks/>
              </p:cNvSpPr>
              <p:nvPr/>
            </p:nvSpPr>
            <p:spPr bwMode="auto">
              <a:xfrm>
                <a:off x="4004" y="1963"/>
                <a:ext cx="26" cy="16"/>
              </a:xfrm>
              <a:custGeom>
                <a:avLst/>
                <a:gdLst>
                  <a:gd name="T0" fmla="*/ 26 w 26"/>
                  <a:gd name="T1" fmla="*/ 0 h 16"/>
                  <a:gd name="T2" fmla="*/ 0 w 26"/>
                  <a:gd name="T3" fmla="*/ 14 h 16"/>
                  <a:gd name="T4" fmla="*/ 0 w 26"/>
                  <a:gd name="T5" fmla="*/ 16 h 16"/>
                  <a:gd name="T6" fmla="*/ 0 w 26"/>
                  <a:gd name="T7" fmla="*/ 16 h 16"/>
                  <a:gd name="T8" fmla="*/ 26 w 26"/>
                  <a:gd name="T9" fmla="*/ 2 h 16"/>
                  <a:gd name="T10" fmla="*/ 26 w 2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6">
                    <a:moveTo>
                      <a:pt x="26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6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2" name="Freeform 69"/>
              <p:cNvSpPr>
                <a:spLocks/>
              </p:cNvSpPr>
              <p:nvPr/>
            </p:nvSpPr>
            <p:spPr bwMode="auto">
              <a:xfrm>
                <a:off x="4004" y="1963"/>
                <a:ext cx="26" cy="16"/>
              </a:xfrm>
              <a:custGeom>
                <a:avLst/>
                <a:gdLst>
                  <a:gd name="T0" fmla="*/ 26 w 26"/>
                  <a:gd name="T1" fmla="*/ 0 h 16"/>
                  <a:gd name="T2" fmla="*/ 0 w 26"/>
                  <a:gd name="T3" fmla="*/ 14 h 16"/>
                  <a:gd name="T4" fmla="*/ 0 w 26"/>
                  <a:gd name="T5" fmla="*/ 16 h 16"/>
                  <a:gd name="T6" fmla="*/ 0 w 26"/>
                  <a:gd name="T7" fmla="*/ 16 h 16"/>
                  <a:gd name="T8" fmla="*/ 26 w 26"/>
                  <a:gd name="T9" fmla="*/ 2 h 16"/>
                  <a:gd name="T10" fmla="*/ 26 w 2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6">
                    <a:moveTo>
                      <a:pt x="26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6" y="2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3" name="Freeform 70"/>
              <p:cNvSpPr>
                <a:spLocks noEditPoints="1"/>
              </p:cNvSpPr>
              <p:nvPr/>
            </p:nvSpPr>
            <p:spPr bwMode="auto">
              <a:xfrm>
                <a:off x="3510" y="1979"/>
                <a:ext cx="489" cy="285"/>
              </a:xfrm>
              <a:custGeom>
                <a:avLst/>
                <a:gdLst>
                  <a:gd name="T0" fmla="*/ 7 w 206"/>
                  <a:gd name="T1" fmla="*/ 115 h 120"/>
                  <a:gd name="T2" fmla="*/ 0 w 206"/>
                  <a:gd name="T3" fmla="*/ 119 h 120"/>
                  <a:gd name="T4" fmla="*/ 0 w 206"/>
                  <a:gd name="T5" fmla="*/ 120 h 120"/>
                  <a:gd name="T6" fmla="*/ 3 w 206"/>
                  <a:gd name="T7" fmla="*/ 119 h 120"/>
                  <a:gd name="T8" fmla="*/ 8 w 206"/>
                  <a:gd name="T9" fmla="*/ 116 h 120"/>
                  <a:gd name="T10" fmla="*/ 7 w 206"/>
                  <a:gd name="T11" fmla="*/ 115 h 120"/>
                  <a:gd name="T12" fmla="*/ 37 w 206"/>
                  <a:gd name="T13" fmla="*/ 98 h 120"/>
                  <a:gd name="T14" fmla="*/ 16 w 206"/>
                  <a:gd name="T15" fmla="*/ 110 h 120"/>
                  <a:gd name="T16" fmla="*/ 16 w 206"/>
                  <a:gd name="T17" fmla="*/ 111 h 120"/>
                  <a:gd name="T18" fmla="*/ 38 w 206"/>
                  <a:gd name="T19" fmla="*/ 98 h 120"/>
                  <a:gd name="T20" fmla="*/ 37 w 206"/>
                  <a:gd name="T21" fmla="*/ 98 h 120"/>
                  <a:gd name="T22" fmla="*/ 39 w 206"/>
                  <a:gd name="T23" fmla="*/ 96 h 120"/>
                  <a:gd name="T24" fmla="*/ 38 w 206"/>
                  <a:gd name="T25" fmla="*/ 97 h 120"/>
                  <a:gd name="T26" fmla="*/ 38 w 206"/>
                  <a:gd name="T27" fmla="*/ 97 h 120"/>
                  <a:gd name="T28" fmla="*/ 39 w 206"/>
                  <a:gd name="T29" fmla="*/ 97 h 120"/>
                  <a:gd name="T30" fmla="*/ 39 w 206"/>
                  <a:gd name="T31" fmla="*/ 96 h 120"/>
                  <a:gd name="T32" fmla="*/ 144 w 206"/>
                  <a:gd name="T33" fmla="*/ 36 h 120"/>
                  <a:gd name="T34" fmla="*/ 46 w 206"/>
                  <a:gd name="T35" fmla="*/ 92 h 120"/>
                  <a:gd name="T36" fmla="*/ 48 w 206"/>
                  <a:gd name="T37" fmla="*/ 93 h 120"/>
                  <a:gd name="T38" fmla="*/ 145 w 206"/>
                  <a:gd name="T39" fmla="*/ 37 h 120"/>
                  <a:gd name="T40" fmla="*/ 144 w 206"/>
                  <a:gd name="T41" fmla="*/ 36 h 120"/>
                  <a:gd name="T42" fmla="*/ 188 w 206"/>
                  <a:gd name="T43" fmla="*/ 10 h 120"/>
                  <a:gd name="T44" fmla="*/ 145 w 206"/>
                  <a:gd name="T45" fmla="*/ 35 h 120"/>
                  <a:gd name="T46" fmla="*/ 146 w 206"/>
                  <a:gd name="T47" fmla="*/ 36 h 120"/>
                  <a:gd name="T48" fmla="*/ 189 w 206"/>
                  <a:gd name="T49" fmla="*/ 11 h 120"/>
                  <a:gd name="T50" fmla="*/ 188 w 206"/>
                  <a:gd name="T51" fmla="*/ 10 h 120"/>
                  <a:gd name="T52" fmla="*/ 206 w 206"/>
                  <a:gd name="T53" fmla="*/ 0 h 120"/>
                  <a:gd name="T54" fmla="*/ 189 w 206"/>
                  <a:gd name="T55" fmla="*/ 10 h 120"/>
                  <a:gd name="T56" fmla="*/ 190 w 206"/>
                  <a:gd name="T57" fmla="*/ 11 h 120"/>
                  <a:gd name="T58" fmla="*/ 206 w 206"/>
                  <a:gd name="T59" fmla="*/ 1 h 120"/>
                  <a:gd name="T60" fmla="*/ 206 w 206"/>
                  <a:gd name="T61" fmla="*/ 0 h 120"/>
                  <a:gd name="T62" fmla="*/ 206 w 206"/>
                  <a:gd name="T6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6" h="120">
                    <a:moveTo>
                      <a:pt x="7" y="115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3" y="119"/>
                      <a:pt x="3" y="119"/>
                      <a:pt x="3" y="119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7" y="116"/>
                      <a:pt x="7" y="115"/>
                      <a:pt x="7" y="115"/>
                    </a:cubicBezTo>
                    <a:moveTo>
                      <a:pt x="37" y="98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6" y="111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7" y="98"/>
                      <a:pt x="37" y="98"/>
                    </a:cubicBezTo>
                    <a:moveTo>
                      <a:pt x="39" y="96"/>
                    </a:moveTo>
                    <a:cubicBezTo>
                      <a:pt x="38" y="97"/>
                      <a:pt x="38" y="97"/>
                      <a:pt x="38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9" y="97"/>
                      <a:pt x="39" y="97"/>
                      <a:pt x="39" y="97"/>
                    </a:cubicBezTo>
                    <a:cubicBezTo>
                      <a:pt x="39" y="97"/>
                      <a:pt x="39" y="96"/>
                      <a:pt x="39" y="96"/>
                    </a:cubicBezTo>
                    <a:moveTo>
                      <a:pt x="144" y="36"/>
                    </a:move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2"/>
                      <a:pt x="48" y="92"/>
                      <a:pt x="48" y="93"/>
                    </a:cubicBezTo>
                    <a:cubicBezTo>
                      <a:pt x="145" y="37"/>
                      <a:pt x="145" y="37"/>
                      <a:pt x="145" y="37"/>
                    </a:cubicBezTo>
                    <a:cubicBezTo>
                      <a:pt x="144" y="36"/>
                      <a:pt x="144" y="36"/>
                      <a:pt x="144" y="36"/>
                    </a:cubicBezTo>
                    <a:moveTo>
                      <a:pt x="188" y="10"/>
                    </a:moveTo>
                    <a:cubicBezTo>
                      <a:pt x="145" y="35"/>
                      <a:pt x="145" y="35"/>
                      <a:pt x="145" y="35"/>
                    </a:cubicBezTo>
                    <a:cubicBezTo>
                      <a:pt x="146" y="36"/>
                      <a:pt x="146" y="36"/>
                      <a:pt x="146" y="36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88" y="10"/>
                      <a:pt x="188" y="10"/>
                      <a:pt x="188" y="10"/>
                    </a:cubicBezTo>
                    <a:moveTo>
                      <a:pt x="206" y="0"/>
                    </a:moveTo>
                    <a:cubicBezTo>
                      <a:pt x="189" y="10"/>
                      <a:pt x="189" y="10"/>
                      <a:pt x="189" y="10"/>
                    </a:cubicBezTo>
                    <a:cubicBezTo>
                      <a:pt x="190" y="11"/>
                      <a:pt x="190" y="11"/>
                      <a:pt x="190" y="1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06" y="0"/>
                      <a:pt x="206" y="0"/>
                      <a:pt x="206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4" name="Freeform 71"/>
              <p:cNvSpPr>
                <a:spLocks/>
              </p:cNvSpPr>
              <p:nvPr/>
            </p:nvSpPr>
            <p:spPr bwMode="auto">
              <a:xfrm>
                <a:off x="3598" y="2198"/>
                <a:ext cx="26" cy="14"/>
              </a:xfrm>
              <a:custGeom>
                <a:avLst/>
                <a:gdLst>
                  <a:gd name="T0" fmla="*/ 9 w 11"/>
                  <a:gd name="T1" fmla="*/ 0 h 6"/>
                  <a:gd name="T2" fmla="*/ 2 w 11"/>
                  <a:gd name="T3" fmla="*/ 4 h 6"/>
                  <a:gd name="T4" fmla="*/ 2 w 11"/>
                  <a:gd name="T5" fmla="*/ 5 h 6"/>
                  <a:gd name="T6" fmla="*/ 1 w 11"/>
                  <a:gd name="T7" fmla="*/ 5 h 6"/>
                  <a:gd name="T8" fmla="*/ 1 w 11"/>
                  <a:gd name="T9" fmla="*/ 5 h 6"/>
                  <a:gd name="T10" fmla="*/ 0 w 11"/>
                  <a:gd name="T11" fmla="*/ 6 h 6"/>
                  <a:gd name="T12" fmla="*/ 1 w 11"/>
                  <a:gd name="T13" fmla="*/ 6 h 6"/>
                  <a:gd name="T14" fmla="*/ 11 w 11"/>
                  <a:gd name="T15" fmla="*/ 1 h 6"/>
                  <a:gd name="T16" fmla="*/ 9 w 1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0" y="0"/>
                      <a:pt x="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5" name="Freeform 72"/>
              <p:cNvSpPr>
                <a:spLocks/>
              </p:cNvSpPr>
              <p:nvPr/>
            </p:nvSpPr>
            <p:spPr bwMode="auto">
              <a:xfrm>
                <a:off x="3526" y="2241"/>
                <a:ext cx="22" cy="14"/>
              </a:xfrm>
              <a:custGeom>
                <a:avLst/>
                <a:gdLst>
                  <a:gd name="T0" fmla="*/ 9 w 9"/>
                  <a:gd name="T1" fmla="*/ 0 h 6"/>
                  <a:gd name="T2" fmla="*/ 0 w 9"/>
                  <a:gd name="T3" fmla="*/ 5 h 6"/>
                  <a:gd name="T4" fmla="*/ 1 w 9"/>
                  <a:gd name="T5" fmla="*/ 6 h 6"/>
                  <a:gd name="T6" fmla="*/ 9 w 9"/>
                  <a:gd name="T7" fmla="*/ 1 h 6"/>
                  <a:gd name="T8" fmla="*/ 9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6" name="Line 73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7" name="Line 74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8" name="Line 75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9" name="Line 76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0" name="Freeform 77"/>
              <p:cNvSpPr>
                <a:spLocks noEditPoints="1"/>
              </p:cNvSpPr>
              <p:nvPr/>
            </p:nvSpPr>
            <p:spPr bwMode="auto">
              <a:xfrm>
                <a:off x="3883" y="1611"/>
                <a:ext cx="121" cy="366"/>
              </a:xfrm>
              <a:custGeom>
                <a:avLst/>
                <a:gdLst>
                  <a:gd name="T0" fmla="*/ 25 w 51"/>
                  <a:gd name="T1" fmla="*/ 79 h 154"/>
                  <a:gd name="T2" fmla="*/ 49 w 51"/>
                  <a:gd name="T3" fmla="*/ 153 h 154"/>
                  <a:gd name="T4" fmla="*/ 50 w 51"/>
                  <a:gd name="T5" fmla="*/ 154 h 154"/>
                  <a:gd name="T6" fmla="*/ 51 w 51"/>
                  <a:gd name="T7" fmla="*/ 154 h 154"/>
                  <a:gd name="T8" fmla="*/ 27 w 51"/>
                  <a:gd name="T9" fmla="*/ 79 h 154"/>
                  <a:gd name="T10" fmla="*/ 25 w 51"/>
                  <a:gd name="T11" fmla="*/ 79 h 154"/>
                  <a:gd name="T12" fmla="*/ 10 w 51"/>
                  <a:gd name="T13" fmla="*/ 28 h 154"/>
                  <a:gd name="T14" fmla="*/ 9 w 51"/>
                  <a:gd name="T15" fmla="*/ 28 h 154"/>
                  <a:gd name="T16" fmla="*/ 25 w 51"/>
                  <a:gd name="T17" fmla="*/ 78 h 154"/>
                  <a:gd name="T18" fmla="*/ 26 w 51"/>
                  <a:gd name="T19" fmla="*/ 78 h 154"/>
                  <a:gd name="T20" fmla="*/ 10 w 51"/>
                  <a:gd name="T21" fmla="*/ 28 h 154"/>
                  <a:gd name="T22" fmla="*/ 0 w 51"/>
                  <a:gd name="T23" fmla="*/ 0 h 154"/>
                  <a:gd name="T24" fmla="*/ 0 w 51"/>
                  <a:gd name="T25" fmla="*/ 0 h 154"/>
                  <a:gd name="T26" fmla="*/ 0 w 51"/>
                  <a:gd name="T27" fmla="*/ 1 h 154"/>
                  <a:gd name="T28" fmla="*/ 1 w 51"/>
                  <a:gd name="T29" fmla="*/ 1 h 154"/>
                  <a:gd name="T30" fmla="*/ 0 w 51"/>
                  <a:gd name="T3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154">
                    <a:moveTo>
                      <a:pt x="25" y="79"/>
                    </a:moveTo>
                    <a:cubicBezTo>
                      <a:pt x="49" y="153"/>
                      <a:pt x="49" y="153"/>
                      <a:pt x="49" y="153"/>
                    </a:cubicBezTo>
                    <a:cubicBezTo>
                      <a:pt x="50" y="154"/>
                      <a:pt x="50" y="154"/>
                      <a:pt x="50" y="154"/>
                    </a:cubicBezTo>
                    <a:cubicBezTo>
                      <a:pt x="51" y="154"/>
                      <a:pt x="51" y="154"/>
                      <a:pt x="51" y="154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25" y="79"/>
                      <a:pt x="25" y="79"/>
                      <a:pt x="25" y="79"/>
                    </a:cubicBezTo>
                    <a:moveTo>
                      <a:pt x="10" y="28"/>
                    </a:moveTo>
                    <a:cubicBezTo>
                      <a:pt x="10" y="28"/>
                      <a:pt x="9" y="28"/>
                      <a:pt x="9" y="2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10" y="28"/>
                      <a:pt x="10" y="28"/>
                      <a:pt x="10" y="2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1" name="Freeform 78"/>
              <p:cNvSpPr>
                <a:spLocks/>
              </p:cNvSpPr>
              <p:nvPr/>
            </p:nvSpPr>
            <p:spPr bwMode="auto">
              <a:xfrm>
                <a:off x="3883" y="1613"/>
                <a:ext cx="24" cy="64"/>
              </a:xfrm>
              <a:custGeom>
                <a:avLst/>
                <a:gdLst>
                  <a:gd name="T0" fmla="*/ 0 w 10"/>
                  <a:gd name="T1" fmla="*/ 0 h 27"/>
                  <a:gd name="T2" fmla="*/ 9 w 10"/>
                  <a:gd name="T3" fmla="*/ 27 h 27"/>
                  <a:gd name="T4" fmla="*/ 10 w 10"/>
                  <a:gd name="T5" fmla="*/ 27 h 27"/>
                  <a:gd name="T6" fmla="*/ 6 w 10"/>
                  <a:gd name="T7" fmla="*/ 12 h 27"/>
                  <a:gd name="T8" fmla="*/ 1 w 10"/>
                  <a:gd name="T9" fmla="*/ 0 h 27"/>
                  <a:gd name="T10" fmla="*/ 0 w 10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2" name="Freeform 79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3" name="Freeform 80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4" name="Freeform 81"/>
              <p:cNvSpPr>
                <a:spLocks/>
              </p:cNvSpPr>
              <p:nvPr/>
            </p:nvSpPr>
            <p:spPr bwMode="auto">
              <a:xfrm>
                <a:off x="4099" y="2158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2 h 4"/>
                  <a:gd name="T4" fmla="*/ 3 w 3"/>
                  <a:gd name="T5" fmla="*/ 4 h 4"/>
                  <a:gd name="T6" fmla="*/ 3 w 3"/>
                  <a:gd name="T7" fmla="*/ 0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5" name="Freeform 82"/>
              <p:cNvSpPr>
                <a:spLocks/>
              </p:cNvSpPr>
              <p:nvPr/>
            </p:nvSpPr>
            <p:spPr bwMode="auto">
              <a:xfrm>
                <a:off x="4099" y="2158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2 h 4"/>
                  <a:gd name="T4" fmla="*/ 3 w 3"/>
                  <a:gd name="T5" fmla="*/ 4 h 4"/>
                  <a:gd name="T6" fmla="*/ 3 w 3"/>
                  <a:gd name="T7" fmla="*/ 0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6" name="Freeform 83"/>
              <p:cNvSpPr>
                <a:spLocks noEditPoints="1"/>
              </p:cNvSpPr>
              <p:nvPr/>
            </p:nvSpPr>
            <p:spPr bwMode="auto">
              <a:xfrm>
                <a:off x="4163" y="2276"/>
                <a:ext cx="112" cy="205"/>
              </a:xfrm>
              <a:custGeom>
                <a:avLst/>
                <a:gdLst>
                  <a:gd name="T0" fmla="*/ 45 w 47"/>
                  <a:gd name="T1" fmla="*/ 80 h 86"/>
                  <a:gd name="T2" fmla="*/ 44 w 47"/>
                  <a:gd name="T3" fmla="*/ 81 h 86"/>
                  <a:gd name="T4" fmla="*/ 47 w 47"/>
                  <a:gd name="T5" fmla="*/ 85 h 86"/>
                  <a:gd name="T6" fmla="*/ 47 w 47"/>
                  <a:gd name="T7" fmla="*/ 86 h 86"/>
                  <a:gd name="T8" fmla="*/ 45 w 47"/>
                  <a:gd name="T9" fmla="*/ 80 h 86"/>
                  <a:gd name="T10" fmla="*/ 42 w 47"/>
                  <a:gd name="T11" fmla="*/ 74 h 86"/>
                  <a:gd name="T12" fmla="*/ 41 w 47"/>
                  <a:gd name="T13" fmla="*/ 75 h 86"/>
                  <a:gd name="T14" fmla="*/ 44 w 47"/>
                  <a:gd name="T15" fmla="*/ 80 h 86"/>
                  <a:gd name="T16" fmla="*/ 44 w 47"/>
                  <a:gd name="T17" fmla="*/ 80 h 86"/>
                  <a:gd name="T18" fmla="*/ 42 w 47"/>
                  <a:gd name="T19" fmla="*/ 74 h 86"/>
                  <a:gd name="T20" fmla="*/ 10 w 47"/>
                  <a:gd name="T21" fmla="*/ 14 h 86"/>
                  <a:gd name="T22" fmla="*/ 8 w 47"/>
                  <a:gd name="T23" fmla="*/ 15 h 86"/>
                  <a:gd name="T24" fmla="*/ 17 w 47"/>
                  <a:gd name="T25" fmla="*/ 30 h 86"/>
                  <a:gd name="T26" fmla="*/ 16 w 47"/>
                  <a:gd name="T27" fmla="*/ 27 h 86"/>
                  <a:gd name="T28" fmla="*/ 10 w 47"/>
                  <a:gd name="T29" fmla="*/ 14 h 86"/>
                  <a:gd name="T30" fmla="*/ 2 w 47"/>
                  <a:gd name="T31" fmla="*/ 0 h 86"/>
                  <a:gd name="T32" fmla="*/ 0 w 47"/>
                  <a:gd name="T33" fmla="*/ 1 h 86"/>
                  <a:gd name="T34" fmla="*/ 8 w 47"/>
                  <a:gd name="T35" fmla="*/ 14 h 86"/>
                  <a:gd name="T36" fmla="*/ 9 w 47"/>
                  <a:gd name="T37" fmla="*/ 13 h 86"/>
                  <a:gd name="T38" fmla="*/ 2 w 47"/>
                  <a:gd name="T3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86">
                    <a:moveTo>
                      <a:pt x="45" y="80"/>
                    </a:moveTo>
                    <a:cubicBezTo>
                      <a:pt x="45" y="80"/>
                      <a:pt x="45" y="81"/>
                      <a:pt x="44" y="81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5" y="80"/>
                      <a:pt x="45" y="80"/>
                      <a:pt x="45" y="80"/>
                    </a:cubicBezTo>
                    <a:moveTo>
                      <a:pt x="42" y="74"/>
                    </a:moveTo>
                    <a:cubicBezTo>
                      <a:pt x="41" y="74"/>
                      <a:pt x="41" y="75"/>
                      <a:pt x="41" y="75"/>
                    </a:cubicBezTo>
                    <a:cubicBezTo>
                      <a:pt x="44" y="80"/>
                      <a:pt x="44" y="80"/>
                      <a:pt x="44" y="80"/>
                    </a:cubicBezTo>
                    <a:cubicBezTo>
                      <a:pt x="44" y="80"/>
                      <a:pt x="44" y="80"/>
                      <a:pt x="44" y="80"/>
                    </a:cubicBezTo>
                    <a:cubicBezTo>
                      <a:pt x="42" y="74"/>
                      <a:pt x="42" y="74"/>
                      <a:pt x="42" y="74"/>
                    </a:cubicBezTo>
                    <a:moveTo>
                      <a:pt x="10" y="14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6" y="29"/>
                      <a:pt x="16" y="28"/>
                      <a:pt x="16" y="27"/>
                    </a:cubicBezTo>
                    <a:cubicBezTo>
                      <a:pt x="10" y="14"/>
                      <a:pt x="10" y="14"/>
                      <a:pt x="10" y="14"/>
                    </a:cubicBezTo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7" name="Freeform 84"/>
              <p:cNvSpPr>
                <a:spLocks noEditPoints="1"/>
              </p:cNvSpPr>
              <p:nvPr/>
            </p:nvSpPr>
            <p:spPr bwMode="auto">
              <a:xfrm>
                <a:off x="4102" y="2162"/>
                <a:ext cx="161" cy="293"/>
              </a:xfrm>
              <a:custGeom>
                <a:avLst/>
                <a:gdLst>
                  <a:gd name="T0" fmla="*/ 42 w 68"/>
                  <a:gd name="T1" fmla="*/ 75 h 123"/>
                  <a:gd name="T2" fmla="*/ 43 w 68"/>
                  <a:gd name="T3" fmla="*/ 78 h 123"/>
                  <a:gd name="T4" fmla="*/ 67 w 68"/>
                  <a:gd name="T5" fmla="*/ 123 h 123"/>
                  <a:gd name="T6" fmla="*/ 68 w 68"/>
                  <a:gd name="T7" fmla="*/ 122 h 123"/>
                  <a:gd name="T8" fmla="*/ 55 w 68"/>
                  <a:gd name="T9" fmla="*/ 98 h 123"/>
                  <a:gd name="T10" fmla="*/ 42 w 68"/>
                  <a:gd name="T11" fmla="*/ 75 h 123"/>
                  <a:gd name="T12" fmla="*/ 1 w 68"/>
                  <a:gd name="T13" fmla="*/ 0 h 123"/>
                  <a:gd name="T14" fmla="*/ 0 w 68"/>
                  <a:gd name="T15" fmla="*/ 1 h 123"/>
                  <a:gd name="T16" fmla="*/ 26 w 68"/>
                  <a:gd name="T17" fmla="*/ 49 h 123"/>
                  <a:gd name="T18" fmla="*/ 28 w 68"/>
                  <a:gd name="T19" fmla="*/ 48 h 123"/>
                  <a:gd name="T20" fmla="*/ 1 w 68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23">
                    <a:moveTo>
                      <a:pt x="42" y="75"/>
                    </a:moveTo>
                    <a:cubicBezTo>
                      <a:pt x="42" y="76"/>
                      <a:pt x="42" y="77"/>
                      <a:pt x="43" y="78"/>
                    </a:cubicBezTo>
                    <a:cubicBezTo>
                      <a:pt x="67" y="123"/>
                      <a:pt x="67" y="123"/>
                      <a:pt x="67" y="123"/>
                    </a:cubicBezTo>
                    <a:cubicBezTo>
                      <a:pt x="67" y="123"/>
                      <a:pt x="67" y="122"/>
                      <a:pt x="68" y="122"/>
                    </a:cubicBezTo>
                    <a:cubicBezTo>
                      <a:pt x="55" y="98"/>
                      <a:pt x="55" y="98"/>
                      <a:pt x="55" y="98"/>
                    </a:cubicBezTo>
                    <a:cubicBezTo>
                      <a:pt x="42" y="75"/>
                      <a:pt x="42" y="75"/>
                      <a:pt x="42" y="75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8"/>
                      <a:pt x="27" y="48"/>
                      <a:pt x="28" y="48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8" name="Freeform 85"/>
              <p:cNvSpPr>
                <a:spLocks/>
              </p:cNvSpPr>
              <p:nvPr/>
            </p:nvSpPr>
            <p:spPr bwMode="auto">
              <a:xfrm>
                <a:off x="4268" y="2467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9" name="Freeform 86"/>
              <p:cNvSpPr>
                <a:spLocks/>
              </p:cNvSpPr>
              <p:nvPr/>
            </p:nvSpPr>
            <p:spPr bwMode="auto">
              <a:xfrm>
                <a:off x="4004" y="1984"/>
                <a:ext cx="74" cy="131"/>
              </a:xfrm>
              <a:custGeom>
                <a:avLst/>
                <a:gdLst>
                  <a:gd name="T0" fmla="*/ 0 w 31"/>
                  <a:gd name="T1" fmla="*/ 0 h 55"/>
                  <a:gd name="T2" fmla="*/ 0 w 31"/>
                  <a:gd name="T3" fmla="*/ 0 h 55"/>
                  <a:gd name="T4" fmla="*/ 30 w 31"/>
                  <a:gd name="T5" fmla="*/ 55 h 55"/>
                  <a:gd name="T6" fmla="*/ 30 w 31"/>
                  <a:gd name="T7" fmla="*/ 55 h 55"/>
                  <a:gd name="T8" fmla="*/ 31 w 31"/>
                  <a:gd name="T9" fmla="*/ 54 h 55"/>
                  <a:gd name="T10" fmla="*/ 10 w 31"/>
                  <a:gd name="T11" fmla="*/ 17 h 55"/>
                  <a:gd name="T12" fmla="*/ 0 w 31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5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5"/>
                      <a:pt x="31" y="5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0" name="Freeform 87"/>
              <p:cNvSpPr>
                <a:spLocks noEditPoints="1"/>
              </p:cNvSpPr>
              <p:nvPr/>
            </p:nvSpPr>
            <p:spPr bwMode="auto">
              <a:xfrm>
                <a:off x="4075" y="2112"/>
                <a:ext cx="24" cy="46"/>
              </a:xfrm>
              <a:custGeom>
                <a:avLst/>
                <a:gdLst>
                  <a:gd name="T0" fmla="*/ 10 w 10"/>
                  <a:gd name="T1" fmla="*/ 17 h 19"/>
                  <a:gd name="T2" fmla="*/ 9 w 10"/>
                  <a:gd name="T3" fmla="*/ 18 h 19"/>
                  <a:gd name="T4" fmla="*/ 9 w 10"/>
                  <a:gd name="T5" fmla="*/ 19 h 19"/>
                  <a:gd name="T6" fmla="*/ 10 w 10"/>
                  <a:gd name="T7" fmla="*/ 18 h 19"/>
                  <a:gd name="T8" fmla="*/ 10 w 10"/>
                  <a:gd name="T9" fmla="*/ 17 h 19"/>
                  <a:gd name="T10" fmla="*/ 2 w 10"/>
                  <a:gd name="T11" fmla="*/ 5 h 19"/>
                  <a:gd name="T12" fmla="*/ 8 w 10"/>
                  <a:gd name="T13" fmla="*/ 16 h 19"/>
                  <a:gd name="T14" fmla="*/ 10 w 10"/>
                  <a:gd name="T15" fmla="*/ 16 h 19"/>
                  <a:gd name="T16" fmla="*/ 5 w 10"/>
                  <a:gd name="T17" fmla="*/ 8 h 19"/>
                  <a:gd name="T18" fmla="*/ 2 w 10"/>
                  <a:gd name="T19" fmla="*/ 5 h 19"/>
                  <a:gd name="T20" fmla="*/ 1 w 10"/>
                  <a:gd name="T21" fmla="*/ 0 h 19"/>
                  <a:gd name="T22" fmla="*/ 0 w 10"/>
                  <a:gd name="T23" fmla="*/ 1 h 19"/>
                  <a:gd name="T24" fmla="*/ 3 w 10"/>
                  <a:gd name="T25" fmla="*/ 4 h 19"/>
                  <a:gd name="T26" fmla="*/ 1 w 10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9">
                    <a:moveTo>
                      <a:pt x="10" y="1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7"/>
                      <a:pt x="10" y="17"/>
                      <a:pt x="10" y="17"/>
                    </a:cubicBezTo>
                    <a:moveTo>
                      <a:pt x="2" y="5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1" name="Rectangle 88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2" name="Freeform 89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3" name="Freeform 90"/>
              <p:cNvSpPr>
                <a:spLocks/>
              </p:cNvSpPr>
              <p:nvPr/>
            </p:nvSpPr>
            <p:spPr bwMode="auto">
              <a:xfrm>
                <a:off x="3655" y="2495"/>
                <a:ext cx="133" cy="262"/>
              </a:xfrm>
              <a:custGeom>
                <a:avLst/>
                <a:gdLst>
                  <a:gd name="T0" fmla="*/ 2 w 133"/>
                  <a:gd name="T1" fmla="*/ 0 h 262"/>
                  <a:gd name="T2" fmla="*/ 0 w 133"/>
                  <a:gd name="T3" fmla="*/ 0 h 262"/>
                  <a:gd name="T4" fmla="*/ 107 w 133"/>
                  <a:gd name="T5" fmla="*/ 219 h 262"/>
                  <a:gd name="T6" fmla="*/ 133 w 133"/>
                  <a:gd name="T7" fmla="*/ 262 h 262"/>
                  <a:gd name="T8" fmla="*/ 133 w 133"/>
                  <a:gd name="T9" fmla="*/ 262 h 262"/>
                  <a:gd name="T10" fmla="*/ 2 w 133"/>
                  <a:gd name="T11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62">
                    <a:moveTo>
                      <a:pt x="2" y="0"/>
                    </a:moveTo>
                    <a:lnTo>
                      <a:pt x="0" y="0"/>
                    </a:lnTo>
                    <a:lnTo>
                      <a:pt x="107" y="219"/>
                    </a:lnTo>
                    <a:lnTo>
                      <a:pt x="133" y="262"/>
                    </a:lnTo>
                    <a:lnTo>
                      <a:pt x="133" y="26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4" name="Freeform 91"/>
              <p:cNvSpPr>
                <a:spLocks/>
              </p:cNvSpPr>
              <p:nvPr/>
            </p:nvSpPr>
            <p:spPr bwMode="auto">
              <a:xfrm>
                <a:off x="3655" y="2495"/>
                <a:ext cx="133" cy="262"/>
              </a:xfrm>
              <a:custGeom>
                <a:avLst/>
                <a:gdLst>
                  <a:gd name="T0" fmla="*/ 2 w 133"/>
                  <a:gd name="T1" fmla="*/ 0 h 262"/>
                  <a:gd name="T2" fmla="*/ 0 w 133"/>
                  <a:gd name="T3" fmla="*/ 0 h 262"/>
                  <a:gd name="T4" fmla="*/ 107 w 133"/>
                  <a:gd name="T5" fmla="*/ 219 h 262"/>
                  <a:gd name="T6" fmla="*/ 133 w 133"/>
                  <a:gd name="T7" fmla="*/ 262 h 262"/>
                  <a:gd name="T8" fmla="*/ 133 w 133"/>
                  <a:gd name="T9" fmla="*/ 262 h 262"/>
                  <a:gd name="T10" fmla="*/ 2 w 133"/>
                  <a:gd name="T11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62">
                    <a:moveTo>
                      <a:pt x="2" y="0"/>
                    </a:moveTo>
                    <a:lnTo>
                      <a:pt x="0" y="0"/>
                    </a:lnTo>
                    <a:lnTo>
                      <a:pt x="107" y="219"/>
                    </a:lnTo>
                    <a:lnTo>
                      <a:pt x="133" y="262"/>
                    </a:lnTo>
                    <a:lnTo>
                      <a:pt x="133" y="26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5" name="Freeform 92"/>
              <p:cNvSpPr>
                <a:spLocks/>
              </p:cNvSpPr>
              <p:nvPr/>
            </p:nvSpPr>
            <p:spPr bwMode="auto">
              <a:xfrm>
                <a:off x="3762" y="2714"/>
                <a:ext cx="26" cy="45"/>
              </a:xfrm>
              <a:custGeom>
                <a:avLst/>
                <a:gdLst>
                  <a:gd name="T0" fmla="*/ 0 w 26"/>
                  <a:gd name="T1" fmla="*/ 0 h 45"/>
                  <a:gd name="T2" fmla="*/ 21 w 26"/>
                  <a:gd name="T3" fmla="*/ 43 h 45"/>
                  <a:gd name="T4" fmla="*/ 26 w 26"/>
                  <a:gd name="T5" fmla="*/ 45 h 45"/>
                  <a:gd name="T6" fmla="*/ 26 w 26"/>
                  <a:gd name="T7" fmla="*/ 43 h 45"/>
                  <a:gd name="T8" fmla="*/ 0 w 26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0" y="0"/>
                    </a:moveTo>
                    <a:lnTo>
                      <a:pt x="21" y="43"/>
                    </a:lnTo>
                    <a:lnTo>
                      <a:pt x="26" y="45"/>
                    </a:lnTo>
                    <a:lnTo>
                      <a:pt x="26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6" name="Freeform 93"/>
              <p:cNvSpPr>
                <a:spLocks/>
              </p:cNvSpPr>
              <p:nvPr/>
            </p:nvSpPr>
            <p:spPr bwMode="auto">
              <a:xfrm>
                <a:off x="3762" y="2714"/>
                <a:ext cx="26" cy="45"/>
              </a:xfrm>
              <a:custGeom>
                <a:avLst/>
                <a:gdLst>
                  <a:gd name="T0" fmla="*/ 0 w 26"/>
                  <a:gd name="T1" fmla="*/ 0 h 45"/>
                  <a:gd name="T2" fmla="*/ 21 w 26"/>
                  <a:gd name="T3" fmla="*/ 43 h 45"/>
                  <a:gd name="T4" fmla="*/ 26 w 26"/>
                  <a:gd name="T5" fmla="*/ 45 h 45"/>
                  <a:gd name="T6" fmla="*/ 26 w 26"/>
                  <a:gd name="T7" fmla="*/ 43 h 45"/>
                  <a:gd name="T8" fmla="*/ 0 w 26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0" y="0"/>
                    </a:moveTo>
                    <a:lnTo>
                      <a:pt x="21" y="43"/>
                    </a:lnTo>
                    <a:lnTo>
                      <a:pt x="26" y="45"/>
                    </a:lnTo>
                    <a:lnTo>
                      <a:pt x="26" y="4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7" name="Freeform 94"/>
              <p:cNvSpPr>
                <a:spLocks/>
              </p:cNvSpPr>
              <p:nvPr/>
            </p:nvSpPr>
            <p:spPr bwMode="auto">
              <a:xfrm>
                <a:off x="3510" y="2267"/>
                <a:ext cx="145" cy="223"/>
              </a:xfrm>
              <a:custGeom>
                <a:avLst/>
                <a:gdLst>
                  <a:gd name="T0" fmla="*/ 0 w 145"/>
                  <a:gd name="T1" fmla="*/ 0 h 223"/>
                  <a:gd name="T2" fmla="*/ 21 w 145"/>
                  <a:gd name="T3" fmla="*/ 38 h 223"/>
                  <a:gd name="T4" fmla="*/ 130 w 145"/>
                  <a:gd name="T5" fmla="*/ 207 h 223"/>
                  <a:gd name="T6" fmla="*/ 145 w 145"/>
                  <a:gd name="T7" fmla="*/ 223 h 223"/>
                  <a:gd name="T8" fmla="*/ 145 w 145"/>
                  <a:gd name="T9" fmla="*/ 223 h 223"/>
                  <a:gd name="T10" fmla="*/ 0 w 145"/>
                  <a:gd name="T11" fmla="*/ 0 h 223"/>
                  <a:gd name="T12" fmla="*/ 0 w 145"/>
                  <a:gd name="T1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23">
                    <a:moveTo>
                      <a:pt x="0" y="0"/>
                    </a:moveTo>
                    <a:lnTo>
                      <a:pt x="21" y="38"/>
                    </a:lnTo>
                    <a:lnTo>
                      <a:pt x="130" y="207"/>
                    </a:lnTo>
                    <a:lnTo>
                      <a:pt x="145" y="223"/>
                    </a:lnTo>
                    <a:lnTo>
                      <a:pt x="145" y="22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8" name="Freeform 95"/>
              <p:cNvSpPr>
                <a:spLocks/>
              </p:cNvSpPr>
              <p:nvPr/>
            </p:nvSpPr>
            <p:spPr bwMode="auto">
              <a:xfrm>
                <a:off x="3510" y="2267"/>
                <a:ext cx="145" cy="223"/>
              </a:xfrm>
              <a:custGeom>
                <a:avLst/>
                <a:gdLst>
                  <a:gd name="T0" fmla="*/ 0 w 145"/>
                  <a:gd name="T1" fmla="*/ 0 h 223"/>
                  <a:gd name="T2" fmla="*/ 21 w 145"/>
                  <a:gd name="T3" fmla="*/ 38 h 223"/>
                  <a:gd name="T4" fmla="*/ 130 w 145"/>
                  <a:gd name="T5" fmla="*/ 207 h 223"/>
                  <a:gd name="T6" fmla="*/ 145 w 145"/>
                  <a:gd name="T7" fmla="*/ 223 h 223"/>
                  <a:gd name="T8" fmla="*/ 145 w 145"/>
                  <a:gd name="T9" fmla="*/ 223 h 223"/>
                  <a:gd name="T10" fmla="*/ 0 w 145"/>
                  <a:gd name="T11" fmla="*/ 0 h 223"/>
                  <a:gd name="T12" fmla="*/ 0 w 145"/>
                  <a:gd name="T1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23">
                    <a:moveTo>
                      <a:pt x="0" y="0"/>
                    </a:moveTo>
                    <a:lnTo>
                      <a:pt x="21" y="38"/>
                    </a:lnTo>
                    <a:lnTo>
                      <a:pt x="130" y="207"/>
                    </a:lnTo>
                    <a:lnTo>
                      <a:pt x="145" y="223"/>
                    </a:lnTo>
                    <a:lnTo>
                      <a:pt x="145" y="22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9" name="Freeform 96"/>
              <p:cNvSpPr>
                <a:spLocks/>
              </p:cNvSpPr>
              <p:nvPr/>
            </p:nvSpPr>
            <p:spPr bwMode="auto">
              <a:xfrm>
                <a:off x="3507" y="2267"/>
                <a:ext cx="24" cy="38"/>
              </a:xfrm>
              <a:custGeom>
                <a:avLst/>
                <a:gdLst>
                  <a:gd name="T0" fmla="*/ 0 w 24"/>
                  <a:gd name="T1" fmla="*/ 0 h 38"/>
                  <a:gd name="T2" fmla="*/ 0 w 24"/>
                  <a:gd name="T3" fmla="*/ 2 h 38"/>
                  <a:gd name="T4" fmla="*/ 24 w 24"/>
                  <a:gd name="T5" fmla="*/ 38 h 38"/>
                  <a:gd name="T6" fmla="*/ 3 w 24"/>
                  <a:gd name="T7" fmla="*/ 0 h 38"/>
                  <a:gd name="T8" fmla="*/ 0 w 2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0"/>
                    </a:moveTo>
                    <a:lnTo>
                      <a:pt x="0" y="2"/>
                    </a:lnTo>
                    <a:lnTo>
                      <a:pt x="24" y="38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0" name="Freeform 97"/>
              <p:cNvSpPr>
                <a:spLocks/>
              </p:cNvSpPr>
              <p:nvPr/>
            </p:nvSpPr>
            <p:spPr bwMode="auto">
              <a:xfrm>
                <a:off x="3507" y="2267"/>
                <a:ext cx="24" cy="38"/>
              </a:xfrm>
              <a:custGeom>
                <a:avLst/>
                <a:gdLst>
                  <a:gd name="T0" fmla="*/ 0 w 24"/>
                  <a:gd name="T1" fmla="*/ 0 h 38"/>
                  <a:gd name="T2" fmla="*/ 0 w 24"/>
                  <a:gd name="T3" fmla="*/ 2 h 38"/>
                  <a:gd name="T4" fmla="*/ 24 w 24"/>
                  <a:gd name="T5" fmla="*/ 38 h 38"/>
                  <a:gd name="T6" fmla="*/ 3 w 24"/>
                  <a:gd name="T7" fmla="*/ 0 h 38"/>
                  <a:gd name="T8" fmla="*/ 0 w 2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0"/>
                    </a:moveTo>
                    <a:lnTo>
                      <a:pt x="0" y="2"/>
                    </a:lnTo>
                    <a:lnTo>
                      <a:pt x="24" y="38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1" name="Freeform 98"/>
              <p:cNvSpPr>
                <a:spLocks noEditPoints="1"/>
              </p:cNvSpPr>
              <p:nvPr/>
            </p:nvSpPr>
            <p:spPr bwMode="auto">
              <a:xfrm>
                <a:off x="3662" y="2481"/>
                <a:ext cx="613" cy="12"/>
              </a:xfrm>
              <a:custGeom>
                <a:avLst/>
                <a:gdLst>
                  <a:gd name="T0" fmla="*/ 21 w 258"/>
                  <a:gd name="T1" fmla="*/ 4 h 5"/>
                  <a:gd name="T2" fmla="*/ 3 w 258"/>
                  <a:gd name="T3" fmla="*/ 4 h 5"/>
                  <a:gd name="T4" fmla="*/ 0 w 258"/>
                  <a:gd name="T5" fmla="*/ 5 h 5"/>
                  <a:gd name="T6" fmla="*/ 21 w 258"/>
                  <a:gd name="T7" fmla="*/ 5 h 5"/>
                  <a:gd name="T8" fmla="*/ 21 w 258"/>
                  <a:gd name="T9" fmla="*/ 4 h 5"/>
                  <a:gd name="T10" fmla="*/ 107 w 258"/>
                  <a:gd name="T11" fmla="*/ 2 h 5"/>
                  <a:gd name="T12" fmla="*/ 78 w 258"/>
                  <a:gd name="T13" fmla="*/ 3 h 5"/>
                  <a:gd name="T14" fmla="*/ 77 w 258"/>
                  <a:gd name="T15" fmla="*/ 4 h 5"/>
                  <a:gd name="T16" fmla="*/ 107 w 258"/>
                  <a:gd name="T17" fmla="*/ 4 h 5"/>
                  <a:gd name="T18" fmla="*/ 107 w 258"/>
                  <a:gd name="T19" fmla="*/ 2 h 5"/>
                  <a:gd name="T20" fmla="*/ 207 w 258"/>
                  <a:gd name="T21" fmla="*/ 1 h 5"/>
                  <a:gd name="T22" fmla="*/ 109 w 258"/>
                  <a:gd name="T23" fmla="*/ 2 h 5"/>
                  <a:gd name="T24" fmla="*/ 108 w 258"/>
                  <a:gd name="T25" fmla="*/ 4 h 5"/>
                  <a:gd name="T26" fmla="*/ 207 w 258"/>
                  <a:gd name="T27" fmla="*/ 2 h 5"/>
                  <a:gd name="T28" fmla="*/ 207 w 258"/>
                  <a:gd name="T29" fmla="*/ 1 h 5"/>
                  <a:gd name="T30" fmla="*/ 247 w 258"/>
                  <a:gd name="T31" fmla="*/ 0 h 5"/>
                  <a:gd name="T32" fmla="*/ 241 w 258"/>
                  <a:gd name="T33" fmla="*/ 0 h 5"/>
                  <a:gd name="T34" fmla="*/ 239 w 258"/>
                  <a:gd name="T35" fmla="*/ 2 h 5"/>
                  <a:gd name="T36" fmla="*/ 245 w 258"/>
                  <a:gd name="T37" fmla="*/ 2 h 5"/>
                  <a:gd name="T38" fmla="*/ 247 w 258"/>
                  <a:gd name="T39" fmla="*/ 0 h 5"/>
                  <a:gd name="T40" fmla="*/ 256 w 258"/>
                  <a:gd name="T41" fmla="*/ 0 h 5"/>
                  <a:gd name="T42" fmla="*/ 251 w 258"/>
                  <a:gd name="T43" fmla="*/ 0 h 5"/>
                  <a:gd name="T44" fmla="*/ 251 w 258"/>
                  <a:gd name="T45" fmla="*/ 1 h 5"/>
                  <a:gd name="T46" fmla="*/ 251 w 258"/>
                  <a:gd name="T47" fmla="*/ 0 h 5"/>
                  <a:gd name="T48" fmla="*/ 251 w 258"/>
                  <a:gd name="T49" fmla="*/ 0 h 5"/>
                  <a:gd name="T50" fmla="*/ 250 w 258"/>
                  <a:gd name="T51" fmla="*/ 2 h 5"/>
                  <a:gd name="T52" fmla="*/ 257 w 258"/>
                  <a:gd name="T53" fmla="*/ 2 h 5"/>
                  <a:gd name="T54" fmla="*/ 258 w 258"/>
                  <a:gd name="T55" fmla="*/ 1 h 5"/>
                  <a:gd name="T56" fmla="*/ 256 w 258"/>
                  <a:gd name="T5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5">
                    <a:moveTo>
                      <a:pt x="21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4"/>
                    </a:cubicBezTo>
                    <a:moveTo>
                      <a:pt x="107" y="2"/>
                    </a:moveTo>
                    <a:cubicBezTo>
                      <a:pt x="78" y="3"/>
                      <a:pt x="78" y="3"/>
                      <a:pt x="78" y="3"/>
                    </a:cubicBezTo>
                    <a:cubicBezTo>
                      <a:pt x="78" y="3"/>
                      <a:pt x="77" y="4"/>
                      <a:pt x="7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7" y="2"/>
                      <a:pt x="107" y="2"/>
                      <a:pt x="107" y="2"/>
                    </a:cubicBezTo>
                    <a:moveTo>
                      <a:pt x="207" y="1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207" y="2"/>
                      <a:pt x="207" y="2"/>
                      <a:pt x="207" y="2"/>
                    </a:cubicBezTo>
                    <a:cubicBezTo>
                      <a:pt x="207" y="2"/>
                      <a:pt x="207" y="1"/>
                      <a:pt x="207" y="1"/>
                    </a:cubicBezTo>
                    <a:moveTo>
                      <a:pt x="247" y="0"/>
                    </a:moveTo>
                    <a:cubicBezTo>
                      <a:pt x="241" y="0"/>
                      <a:pt x="241" y="0"/>
                      <a:pt x="241" y="0"/>
                    </a:cubicBezTo>
                    <a:cubicBezTo>
                      <a:pt x="241" y="1"/>
                      <a:pt x="240" y="1"/>
                      <a:pt x="239" y="2"/>
                    </a:cubicBezTo>
                    <a:cubicBezTo>
                      <a:pt x="245" y="2"/>
                      <a:pt x="245" y="2"/>
                      <a:pt x="245" y="2"/>
                    </a:cubicBezTo>
                    <a:cubicBezTo>
                      <a:pt x="246" y="1"/>
                      <a:pt x="246" y="1"/>
                      <a:pt x="247" y="0"/>
                    </a:cubicBezTo>
                    <a:moveTo>
                      <a:pt x="256" y="0"/>
                    </a:moveTo>
                    <a:cubicBezTo>
                      <a:pt x="251" y="0"/>
                      <a:pt x="251" y="0"/>
                      <a:pt x="251" y="0"/>
                    </a:cubicBezTo>
                    <a:cubicBezTo>
                      <a:pt x="251" y="1"/>
                      <a:pt x="251" y="1"/>
                      <a:pt x="251" y="1"/>
                    </a:cubicBezTo>
                    <a:cubicBezTo>
                      <a:pt x="251" y="1"/>
                      <a:pt x="251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51" y="1"/>
                      <a:pt x="250" y="1"/>
                      <a:pt x="250" y="2"/>
                    </a:cubicBezTo>
                    <a:cubicBezTo>
                      <a:pt x="257" y="2"/>
                      <a:pt x="257" y="2"/>
                      <a:pt x="257" y="2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6" y="0"/>
                      <a:pt x="256" y="0"/>
                      <a:pt x="256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2" name="Freeform 99"/>
              <p:cNvSpPr>
                <a:spLocks/>
              </p:cNvSpPr>
              <p:nvPr/>
            </p:nvSpPr>
            <p:spPr bwMode="auto">
              <a:xfrm>
                <a:off x="4154" y="2481"/>
                <a:ext cx="81" cy="5"/>
              </a:xfrm>
              <a:custGeom>
                <a:avLst/>
                <a:gdLst>
                  <a:gd name="T0" fmla="*/ 34 w 34"/>
                  <a:gd name="T1" fmla="*/ 0 h 2"/>
                  <a:gd name="T2" fmla="*/ 0 w 34"/>
                  <a:gd name="T3" fmla="*/ 1 h 2"/>
                  <a:gd name="T4" fmla="*/ 0 w 34"/>
                  <a:gd name="T5" fmla="*/ 2 h 2"/>
                  <a:gd name="T6" fmla="*/ 32 w 34"/>
                  <a:gd name="T7" fmla="*/ 2 h 2"/>
                  <a:gd name="T8" fmla="*/ 34 w 3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">
                    <a:moveTo>
                      <a:pt x="34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1"/>
                      <a:pt x="34" y="1"/>
                      <a:pt x="3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3" name="Freeform 100"/>
              <p:cNvSpPr>
                <a:spLocks noEditPoints="1"/>
              </p:cNvSpPr>
              <p:nvPr/>
            </p:nvSpPr>
            <p:spPr bwMode="auto">
              <a:xfrm>
                <a:off x="4244" y="2481"/>
                <a:ext cx="14" cy="5"/>
              </a:xfrm>
              <a:custGeom>
                <a:avLst/>
                <a:gdLst>
                  <a:gd name="T0" fmla="*/ 6 w 6"/>
                  <a:gd name="T1" fmla="*/ 0 h 2"/>
                  <a:gd name="T2" fmla="*/ 2 w 6"/>
                  <a:gd name="T3" fmla="*/ 0 h 2"/>
                  <a:gd name="T4" fmla="*/ 0 w 6"/>
                  <a:gd name="T5" fmla="*/ 2 h 2"/>
                  <a:gd name="T6" fmla="*/ 5 w 6"/>
                  <a:gd name="T7" fmla="*/ 2 h 2"/>
                  <a:gd name="T8" fmla="*/ 6 w 6"/>
                  <a:gd name="T9" fmla="*/ 0 h 2"/>
                  <a:gd name="T10" fmla="*/ 6 w 6"/>
                  <a:gd name="T11" fmla="*/ 0 h 2"/>
                  <a:gd name="T12" fmla="*/ 6 w 6"/>
                  <a:gd name="T13" fmla="*/ 0 h 2"/>
                  <a:gd name="T14" fmla="*/ 6 w 6"/>
                  <a:gd name="T15" fmla="*/ 1 h 2"/>
                  <a:gd name="T16" fmla="*/ 6 w 6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0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4" name="Freeform 101"/>
              <p:cNvSpPr>
                <a:spLocks/>
              </p:cNvSpPr>
              <p:nvPr/>
            </p:nvSpPr>
            <p:spPr bwMode="auto">
              <a:xfrm>
                <a:off x="3712" y="2488"/>
                <a:ext cx="135" cy="5"/>
              </a:xfrm>
              <a:custGeom>
                <a:avLst/>
                <a:gdLst>
                  <a:gd name="T0" fmla="*/ 57 w 57"/>
                  <a:gd name="T1" fmla="*/ 0 h 2"/>
                  <a:gd name="T2" fmla="*/ 0 w 57"/>
                  <a:gd name="T3" fmla="*/ 1 h 2"/>
                  <a:gd name="T4" fmla="*/ 0 w 57"/>
                  <a:gd name="T5" fmla="*/ 2 h 2"/>
                  <a:gd name="T6" fmla="*/ 56 w 57"/>
                  <a:gd name="T7" fmla="*/ 1 h 2"/>
                  <a:gd name="T8" fmla="*/ 57 w 5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">
                    <a:moveTo>
                      <a:pt x="5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7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5" name="Freeform 102"/>
              <p:cNvSpPr>
                <a:spLocks/>
              </p:cNvSpPr>
              <p:nvPr/>
            </p:nvSpPr>
            <p:spPr bwMode="auto">
              <a:xfrm>
                <a:off x="4273" y="2483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4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7 w 7"/>
                  <a:gd name="T9" fmla="*/ 0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6" name="Freeform 103"/>
              <p:cNvSpPr>
                <a:spLocks/>
              </p:cNvSpPr>
              <p:nvPr/>
            </p:nvSpPr>
            <p:spPr bwMode="auto">
              <a:xfrm>
                <a:off x="4273" y="2483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4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7 w 7"/>
                  <a:gd name="T9" fmla="*/ 0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7" name="Freeform 104"/>
              <p:cNvSpPr>
                <a:spLocks/>
              </p:cNvSpPr>
              <p:nvPr/>
            </p:nvSpPr>
            <p:spPr bwMode="auto">
              <a:xfrm>
                <a:off x="4099" y="2153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3 w 7"/>
                  <a:gd name="T3" fmla="*/ 0 h 5"/>
                  <a:gd name="T4" fmla="*/ 0 w 7"/>
                  <a:gd name="T5" fmla="*/ 2 h 5"/>
                  <a:gd name="T6" fmla="*/ 3 w 7"/>
                  <a:gd name="T7" fmla="*/ 5 h 5"/>
                  <a:gd name="T8" fmla="*/ 5 w 7"/>
                  <a:gd name="T9" fmla="*/ 5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8" name="Freeform 105"/>
              <p:cNvSpPr>
                <a:spLocks/>
              </p:cNvSpPr>
              <p:nvPr/>
            </p:nvSpPr>
            <p:spPr bwMode="auto">
              <a:xfrm>
                <a:off x="4099" y="2153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3 w 7"/>
                  <a:gd name="T3" fmla="*/ 0 h 5"/>
                  <a:gd name="T4" fmla="*/ 0 w 7"/>
                  <a:gd name="T5" fmla="*/ 2 h 5"/>
                  <a:gd name="T6" fmla="*/ 3 w 7"/>
                  <a:gd name="T7" fmla="*/ 5 h 5"/>
                  <a:gd name="T8" fmla="*/ 5 w 7"/>
                  <a:gd name="T9" fmla="*/ 5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9" name="Freeform 106"/>
              <p:cNvSpPr>
                <a:spLocks noEditPoints="1"/>
              </p:cNvSpPr>
              <p:nvPr/>
            </p:nvSpPr>
            <p:spPr bwMode="auto">
              <a:xfrm>
                <a:off x="3655" y="2179"/>
                <a:ext cx="413" cy="311"/>
              </a:xfrm>
              <a:custGeom>
                <a:avLst/>
                <a:gdLst>
                  <a:gd name="T0" fmla="*/ 18 w 174"/>
                  <a:gd name="T1" fmla="*/ 117 h 131"/>
                  <a:gd name="T2" fmla="*/ 0 w 174"/>
                  <a:gd name="T3" fmla="*/ 131 h 131"/>
                  <a:gd name="T4" fmla="*/ 0 w 174"/>
                  <a:gd name="T5" fmla="*/ 131 h 131"/>
                  <a:gd name="T6" fmla="*/ 5 w 174"/>
                  <a:gd name="T7" fmla="*/ 129 h 131"/>
                  <a:gd name="T8" fmla="*/ 19 w 174"/>
                  <a:gd name="T9" fmla="*/ 118 h 131"/>
                  <a:gd name="T10" fmla="*/ 18 w 174"/>
                  <a:gd name="T11" fmla="*/ 117 h 131"/>
                  <a:gd name="T12" fmla="*/ 120 w 174"/>
                  <a:gd name="T13" fmla="*/ 40 h 131"/>
                  <a:gd name="T14" fmla="*/ 87 w 174"/>
                  <a:gd name="T15" fmla="*/ 65 h 131"/>
                  <a:gd name="T16" fmla="*/ 89 w 174"/>
                  <a:gd name="T17" fmla="*/ 65 h 131"/>
                  <a:gd name="T18" fmla="*/ 121 w 174"/>
                  <a:gd name="T19" fmla="*/ 42 h 131"/>
                  <a:gd name="T20" fmla="*/ 120 w 174"/>
                  <a:gd name="T21" fmla="*/ 40 h 131"/>
                  <a:gd name="T22" fmla="*/ 139 w 174"/>
                  <a:gd name="T23" fmla="*/ 26 h 131"/>
                  <a:gd name="T24" fmla="*/ 121 w 174"/>
                  <a:gd name="T25" fmla="*/ 40 h 131"/>
                  <a:gd name="T26" fmla="*/ 122 w 174"/>
                  <a:gd name="T27" fmla="*/ 41 h 131"/>
                  <a:gd name="T28" fmla="*/ 139 w 174"/>
                  <a:gd name="T29" fmla="*/ 28 h 131"/>
                  <a:gd name="T30" fmla="*/ 139 w 174"/>
                  <a:gd name="T31" fmla="*/ 26 h 131"/>
                  <a:gd name="T32" fmla="*/ 174 w 174"/>
                  <a:gd name="T33" fmla="*/ 0 h 131"/>
                  <a:gd name="T34" fmla="*/ 140 w 174"/>
                  <a:gd name="T35" fmla="*/ 25 h 131"/>
                  <a:gd name="T36" fmla="*/ 140 w 174"/>
                  <a:gd name="T37" fmla="*/ 27 h 131"/>
                  <a:gd name="T38" fmla="*/ 172 w 174"/>
                  <a:gd name="T39" fmla="*/ 3 h 131"/>
                  <a:gd name="T40" fmla="*/ 174 w 174"/>
                  <a:gd name="T4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4" h="131">
                    <a:moveTo>
                      <a:pt x="18" y="117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8"/>
                      <a:pt x="18" y="117"/>
                      <a:pt x="18" y="117"/>
                    </a:cubicBezTo>
                    <a:moveTo>
                      <a:pt x="120" y="40"/>
                    </a:moveTo>
                    <a:cubicBezTo>
                      <a:pt x="87" y="65"/>
                      <a:pt x="87" y="65"/>
                      <a:pt x="87" y="65"/>
                    </a:cubicBezTo>
                    <a:cubicBezTo>
                      <a:pt x="88" y="65"/>
                      <a:pt x="89" y="65"/>
                      <a:pt x="89" y="65"/>
                    </a:cubicBezTo>
                    <a:cubicBezTo>
                      <a:pt x="121" y="42"/>
                      <a:pt x="121" y="42"/>
                      <a:pt x="121" y="42"/>
                    </a:cubicBezTo>
                    <a:cubicBezTo>
                      <a:pt x="120" y="40"/>
                      <a:pt x="120" y="40"/>
                      <a:pt x="120" y="40"/>
                    </a:cubicBezTo>
                    <a:moveTo>
                      <a:pt x="139" y="26"/>
                    </a:moveTo>
                    <a:cubicBezTo>
                      <a:pt x="121" y="40"/>
                      <a:pt x="121" y="40"/>
                      <a:pt x="121" y="40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6"/>
                      <a:pt x="139" y="26"/>
                      <a:pt x="139" y="26"/>
                    </a:cubicBezTo>
                    <a:moveTo>
                      <a:pt x="174" y="0"/>
                    </a:moveTo>
                    <a:cubicBezTo>
                      <a:pt x="140" y="25"/>
                      <a:pt x="140" y="25"/>
                      <a:pt x="140" y="25"/>
                    </a:cubicBezTo>
                    <a:cubicBezTo>
                      <a:pt x="140" y="27"/>
                      <a:pt x="140" y="27"/>
                      <a:pt x="140" y="27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3" y="2"/>
                      <a:pt x="174" y="1"/>
                      <a:pt x="174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0" name="Freeform 107"/>
              <p:cNvSpPr>
                <a:spLocks/>
              </p:cNvSpPr>
              <p:nvPr/>
            </p:nvSpPr>
            <p:spPr bwMode="auto">
              <a:xfrm>
                <a:off x="4064" y="2158"/>
                <a:ext cx="35" cy="28"/>
              </a:xfrm>
              <a:custGeom>
                <a:avLst/>
                <a:gdLst>
                  <a:gd name="T0" fmla="*/ 14 w 15"/>
                  <a:gd name="T1" fmla="*/ 0 h 12"/>
                  <a:gd name="T2" fmla="*/ 2 w 15"/>
                  <a:gd name="T3" fmla="*/ 9 h 12"/>
                  <a:gd name="T4" fmla="*/ 0 w 15"/>
                  <a:gd name="T5" fmla="*/ 12 h 12"/>
                  <a:gd name="T6" fmla="*/ 15 w 15"/>
                  <a:gd name="T7" fmla="*/ 1 h 12"/>
                  <a:gd name="T8" fmla="*/ 14 w 15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4" y="0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1" name="Freeform 108"/>
              <p:cNvSpPr>
                <a:spLocks noEditPoints="1"/>
              </p:cNvSpPr>
              <p:nvPr/>
            </p:nvSpPr>
            <p:spPr bwMode="auto">
              <a:xfrm>
                <a:off x="3697" y="2333"/>
                <a:ext cx="169" cy="126"/>
              </a:xfrm>
              <a:custGeom>
                <a:avLst/>
                <a:gdLst>
                  <a:gd name="T0" fmla="*/ 67 w 71"/>
                  <a:gd name="T1" fmla="*/ 2 h 53"/>
                  <a:gd name="T2" fmla="*/ 0 w 71"/>
                  <a:gd name="T3" fmla="*/ 52 h 53"/>
                  <a:gd name="T4" fmla="*/ 1 w 71"/>
                  <a:gd name="T5" fmla="*/ 53 h 53"/>
                  <a:gd name="T6" fmla="*/ 68 w 71"/>
                  <a:gd name="T7" fmla="*/ 2 h 53"/>
                  <a:gd name="T8" fmla="*/ 67 w 71"/>
                  <a:gd name="T9" fmla="*/ 2 h 53"/>
                  <a:gd name="T10" fmla="*/ 69 w 71"/>
                  <a:gd name="T11" fmla="*/ 0 h 53"/>
                  <a:gd name="T12" fmla="*/ 68 w 71"/>
                  <a:gd name="T13" fmla="*/ 1 h 53"/>
                  <a:gd name="T14" fmla="*/ 70 w 71"/>
                  <a:gd name="T15" fmla="*/ 1 h 53"/>
                  <a:gd name="T16" fmla="*/ 71 w 71"/>
                  <a:gd name="T17" fmla="*/ 0 h 53"/>
                  <a:gd name="T18" fmla="*/ 69 w 71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53">
                    <a:moveTo>
                      <a:pt x="67" y="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7" y="2"/>
                      <a:pt x="67" y="2"/>
                    </a:cubicBezTo>
                    <a:moveTo>
                      <a:pt x="69" y="0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0" y="0"/>
                      <a:pt x="6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2" name="Freeform 109"/>
              <p:cNvSpPr>
                <a:spLocks/>
              </p:cNvSpPr>
              <p:nvPr/>
            </p:nvSpPr>
            <p:spPr bwMode="auto">
              <a:xfrm>
                <a:off x="4097" y="2155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3" name="Freeform 110"/>
              <p:cNvSpPr>
                <a:spLocks/>
              </p:cNvSpPr>
              <p:nvPr/>
            </p:nvSpPr>
            <p:spPr bwMode="auto">
              <a:xfrm>
                <a:off x="4097" y="2155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4" name="Rectangle 111"/>
              <p:cNvSpPr>
                <a:spLocks noChangeArrowheads="1"/>
              </p:cNvSpPr>
              <p:nvPr/>
            </p:nvSpPr>
            <p:spPr bwMode="auto">
              <a:xfrm>
                <a:off x="3655" y="2490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5" name="Rectangle 112"/>
              <p:cNvSpPr>
                <a:spLocks noChangeArrowheads="1"/>
              </p:cNvSpPr>
              <p:nvPr/>
            </p:nvSpPr>
            <p:spPr bwMode="auto">
              <a:xfrm>
                <a:off x="3655" y="249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6" name="Freeform 113"/>
              <p:cNvSpPr>
                <a:spLocks/>
              </p:cNvSpPr>
              <p:nvPr/>
            </p:nvSpPr>
            <p:spPr bwMode="auto">
              <a:xfrm>
                <a:off x="4006" y="1984"/>
                <a:ext cx="77" cy="124"/>
              </a:xfrm>
              <a:custGeom>
                <a:avLst/>
                <a:gdLst>
                  <a:gd name="T0" fmla="*/ 0 w 32"/>
                  <a:gd name="T1" fmla="*/ 0 h 52"/>
                  <a:gd name="T2" fmla="*/ 9 w 32"/>
                  <a:gd name="T3" fmla="*/ 17 h 52"/>
                  <a:gd name="T4" fmla="*/ 31 w 32"/>
                  <a:gd name="T5" fmla="*/ 52 h 52"/>
                  <a:gd name="T6" fmla="*/ 32 w 32"/>
                  <a:gd name="T7" fmla="*/ 51 h 52"/>
                  <a:gd name="T8" fmla="*/ 1 w 32"/>
                  <a:gd name="T9" fmla="*/ 1 h 52"/>
                  <a:gd name="T10" fmla="*/ 0 w 3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2">
                    <a:moveTo>
                      <a:pt x="0" y="0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7" name="Freeform 114"/>
              <p:cNvSpPr>
                <a:spLocks/>
              </p:cNvSpPr>
              <p:nvPr/>
            </p:nvSpPr>
            <p:spPr bwMode="auto">
              <a:xfrm>
                <a:off x="4080" y="2105"/>
                <a:ext cx="24" cy="38"/>
              </a:xfrm>
              <a:custGeom>
                <a:avLst/>
                <a:gdLst>
                  <a:gd name="T0" fmla="*/ 1 w 10"/>
                  <a:gd name="T1" fmla="*/ 0 h 16"/>
                  <a:gd name="T2" fmla="*/ 0 w 10"/>
                  <a:gd name="T3" fmla="*/ 1 h 16"/>
                  <a:gd name="T4" fmla="*/ 9 w 10"/>
                  <a:gd name="T5" fmla="*/ 15 h 16"/>
                  <a:gd name="T6" fmla="*/ 10 w 10"/>
                  <a:gd name="T7" fmla="*/ 16 h 16"/>
                  <a:gd name="T8" fmla="*/ 9 w 10"/>
                  <a:gd name="T9" fmla="*/ 12 h 16"/>
                  <a:gd name="T10" fmla="*/ 1 w 10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6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8" name="Freeform 115"/>
              <p:cNvSpPr>
                <a:spLocks/>
              </p:cNvSpPr>
              <p:nvPr/>
            </p:nvSpPr>
            <p:spPr bwMode="auto">
              <a:xfrm>
                <a:off x="4004" y="1982"/>
                <a:ext cx="24" cy="42"/>
              </a:xfrm>
              <a:custGeom>
                <a:avLst/>
                <a:gdLst>
                  <a:gd name="T0" fmla="*/ 0 w 24"/>
                  <a:gd name="T1" fmla="*/ 0 h 42"/>
                  <a:gd name="T2" fmla="*/ 0 w 24"/>
                  <a:gd name="T3" fmla="*/ 2 h 42"/>
                  <a:gd name="T4" fmla="*/ 24 w 24"/>
                  <a:gd name="T5" fmla="*/ 42 h 42"/>
                  <a:gd name="T6" fmla="*/ 2 w 24"/>
                  <a:gd name="T7" fmla="*/ 2 h 42"/>
                  <a:gd name="T8" fmla="*/ 0 w 2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0"/>
                    </a:moveTo>
                    <a:lnTo>
                      <a:pt x="0" y="2"/>
                    </a:lnTo>
                    <a:lnTo>
                      <a:pt x="24" y="4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9" name="Freeform 116"/>
              <p:cNvSpPr>
                <a:spLocks/>
              </p:cNvSpPr>
              <p:nvPr/>
            </p:nvSpPr>
            <p:spPr bwMode="auto">
              <a:xfrm>
                <a:off x="4004" y="1982"/>
                <a:ext cx="24" cy="42"/>
              </a:xfrm>
              <a:custGeom>
                <a:avLst/>
                <a:gdLst>
                  <a:gd name="T0" fmla="*/ 0 w 24"/>
                  <a:gd name="T1" fmla="*/ 0 h 42"/>
                  <a:gd name="T2" fmla="*/ 0 w 24"/>
                  <a:gd name="T3" fmla="*/ 2 h 42"/>
                  <a:gd name="T4" fmla="*/ 24 w 24"/>
                  <a:gd name="T5" fmla="*/ 42 h 42"/>
                  <a:gd name="T6" fmla="*/ 2 w 24"/>
                  <a:gd name="T7" fmla="*/ 2 h 42"/>
                  <a:gd name="T8" fmla="*/ 0 w 2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0"/>
                    </a:moveTo>
                    <a:lnTo>
                      <a:pt x="0" y="2"/>
                    </a:lnTo>
                    <a:lnTo>
                      <a:pt x="24" y="4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0" name="Freeform 117"/>
              <p:cNvSpPr>
                <a:spLocks noEditPoints="1"/>
              </p:cNvSpPr>
              <p:nvPr/>
            </p:nvSpPr>
            <p:spPr bwMode="auto">
              <a:xfrm>
                <a:off x="4197" y="1806"/>
                <a:ext cx="130" cy="204"/>
              </a:xfrm>
              <a:custGeom>
                <a:avLst/>
                <a:gdLst>
                  <a:gd name="T0" fmla="*/ 17 w 55"/>
                  <a:gd name="T1" fmla="*/ 58 h 86"/>
                  <a:gd name="T2" fmla="*/ 15 w 55"/>
                  <a:gd name="T3" fmla="*/ 63 h 86"/>
                  <a:gd name="T4" fmla="*/ 14 w 55"/>
                  <a:gd name="T5" fmla="*/ 65 h 86"/>
                  <a:gd name="T6" fmla="*/ 14 w 55"/>
                  <a:gd name="T7" fmla="*/ 64 h 86"/>
                  <a:gd name="T8" fmla="*/ 0 w 55"/>
                  <a:gd name="T9" fmla="*/ 86 h 86"/>
                  <a:gd name="T10" fmla="*/ 2 w 55"/>
                  <a:gd name="T11" fmla="*/ 86 h 86"/>
                  <a:gd name="T12" fmla="*/ 12 w 55"/>
                  <a:gd name="T13" fmla="*/ 69 h 86"/>
                  <a:gd name="T14" fmla="*/ 12 w 55"/>
                  <a:gd name="T15" fmla="*/ 69 h 86"/>
                  <a:gd name="T16" fmla="*/ 13 w 55"/>
                  <a:gd name="T17" fmla="*/ 67 h 86"/>
                  <a:gd name="T18" fmla="*/ 18 w 55"/>
                  <a:gd name="T19" fmla="*/ 59 h 86"/>
                  <a:gd name="T20" fmla="*/ 17 w 55"/>
                  <a:gd name="T21" fmla="*/ 58 h 86"/>
                  <a:gd name="T22" fmla="*/ 22 w 55"/>
                  <a:gd name="T23" fmla="*/ 51 h 86"/>
                  <a:gd name="T24" fmla="*/ 20 w 55"/>
                  <a:gd name="T25" fmla="*/ 54 h 86"/>
                  <a:gd name="T26" fmla="*/ 21 w 55"/>
                  <a:gd name="T27" fmla="*/ 56 h 86"/>
                  <a:gd name="T28" fmla="*/ 23 w 55"/>
                  <a:gd name="T29" fmla="*/ 52 h 86"/>
                  <a:gd name="T30" fmla="*/ 22 w 55"/>
                  <a:gd name="T31" fmla="*/ 51 h 86"/>
                  <a:gd name="T32" fmla="*/ 41 w 55"/>
                  <a:gd name="T33" fmla="*/ 22 h 86"/>
                  <a:gd name="T34" fmla="*/ 41 w 55"/>
                  <a:gd name="T35" fmla="*/ 23 h 86"/>
                  <a:gd name="T36" fmla="*/ 41 w 55"/>
                  <a:gd name="T37" fmla="*/ 23 h 86"/>
                  <a:gd name="T38" fmla="*/ 41 w 55"/>
                  <a:gd name="T39" fmla="*/ 22 h 86"/>
                  <a:gd name="T40" fmla="*/ 55 w 55"/>
                  <a:gd name="T41" fmla="*/ 0 h 86"/>
                  <a:gd name="T42" fmla="*/ 54 w 55"/>
                  <a:gd name="T43" fmla="*/ 1 h 86"/>
                  <a:gd name="T44" fmla="*/ 42 w 55"/>
                  <a:gd name="T45" fmla="*/ 19 h 86"/>
                  <a:gd name="T46" fmla="*/ 43 w 55"/>
                  <a:gd name="T47" fmla="*/ 20 h 86"/>
                  <a:gd name="T48" fmla="*/ 55 w 55"/>
                  <a:gd name="T49" fmla="*/ 1 h 86"/>
                  <a:gd name="T50" fmla="*/ 55 w 55"/>
                  <a:gd name="T5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86">
                    <a:moveTo>
                      <a:pt x="17" y="58"/>
                    </a:move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64"/>
                      <a:pt x="15" y="65"/>
                      <a:pt x="14" y="65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1" y="86"/>
                      <a:pt x="2" y="86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68"/>
                      <a:pt x="13" y="68"/>
                      <a:pt x="13" y="67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8"/>
                      <a:pt x="17" y="58"/>
                    </a:cubicBezTo>
                    <a:moveTo>
                      <a:pt x="22" y="51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5"/>
                      <a:pt x="21" y="56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2" y="51"/>
                      <a:pt x="22" y="51"/>
                      <a:pt x="22" y="51"/>
                    </a:cubicBezTo>
                    <a:moveTo>
                      <a:pt x="41" y="22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23"/>
                      <a:pt x="41" y="23"/>
                      <a:pt x="41" y="22"/>
                    </a:cubicBezTo>
                    <a:moveTo>
                      <a:pt x="55" y="0"/>
                    </a:moveTo>
                    <a:cubicBezTo>
                      <a:pt x="54" y="1"/>
                      <a:pt x="54" y="1"/>
                      <a:pt x="54" y="1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1" name="Freeform 118"/>
              <p:cNvSpPr>
                <a:spLocks noEditPoints="1"/>
              </p:cNvSpPr>
              <p:nvPr/>
            </p:nvSpPr>
            <p:spPr bwMode="auto">
              <a:xfrm>
                <a:off x="4109" y="1851"/>
                <a:ext cx="190" cy="299"/>
              </a:xfrm>
              <a:custGeom>
                <a:avLst/>
                <a:gdLst>
                  <a:gd name="T0" fmla="*/ 15 w 80"/>
                  <a:gd name="T1" fmla="*/ 101 h 126"/>
                  <a:gd name="T2" fmla="*/ 0 w 80"/>
                  <a:gd name="T3" fmla="*/ 124 h 126"/>
                  <a:gd name="T4" fmla="*/ 1 w 80"/>
                  <a:gd name="T5" fmla="*/ 125 h 126"/>
                  <a:gd name="T6" fmla="*/ 1 w 80"/>
                  <a:gd name="T7" fmla="*/ 126 h 126"/>
                  <a:gd name="T8" fmla="*/ 17 w 80"/>
                  <a:gd name="T9" fmla="*/ 101 h 126"/>
                  <a:gd name="T10" fmla="*/ 15 w 80"/>
                  <a:gd name="T11" fmla="*/ 101 h 126"/>
                  <a:gd name="T12" fmla="*/ 39 w 80"/>
                  <a:gd name="T13" fmla="*/ 67 h 126"/>
                  <a:gd name="T14" fmla="*/ 37 w 80"/>
                  <a:gd name="T15" fmla="*/ 67 h 126"/>
                  <a:gd name="T16" fmla="*/ 16 w 80"/>
                  <a:gd name="T17" fmla="*/ 99 h 126"/>
                  <a:gd name="T18" fmla="*/ 17 w 80"/>
                  <a:gd name="T19" fmla="*/ 100 h 126"/>
                  <a:gd name="T20" fmla="*/ 39 w 80"/>
                  <a:gd name="T21" fmla="*/ 67 h 126"/>
                  <a:gd name="T22" fmla="*/ 57 w 80"/>
                  <a:gd name="T23" fmla="*/ 35 h 126"/>
                  <a:gd name="T24" fmla="*/ 54 w 80"/>
                  <a:gd name="T25" fmla="*/ 39 h 126"/>
                  <a:gd name="T26" fmla="*/ 55 w 80"/>
                  <a:gd name="T27" fmla="*/ 40 h 126"/>
                  <a:gd name="T28" fmla="*/ 58 w 80"/>
                  <a:gd name="T29" fmla="*/ 37 h 126"/>
                  <a:gd name="T30" fmla="*/ 57 w 80"/>
                  <a:gd name="T31" fmla="*/ 35 h 126"/>
                  <a:gd name="T32" fmla="*/ 79 w 80"/>
                  <a:gd name="T33" fmla="*/ 0 h 126"/>
                  <a:gd name="T34" fmla="*/ 59 w 80"/>
                  <a:gd name="T35" fmla="*/ 32 h 126"/>
                  <a:gd name="T36" fmla="*/ 60 w 80"/>
                  <a:gd name="T37" fmla="*/ 33 h 126"/>
                  <a:gd name="T38" fmla="*/ 78 w 80"/>
                  <a:gd name="T39" fmla="*/ 4 h 126"/>
                  <a:gd name="T40" fmla="*/ 78 w 80"/>
                  <a:gd name="T41" fmla="*/ 3 h 126"/>
                  <a:gd name="T42" fmla="*/ 78 w 80"/>
                  <a:gd name="T43" fmla="*/ 4 h 126"/>
                  <a:gd name="T44" fmla="*/ 80 w 80"/>
                  <a:gd name="T45" fmla="*/ 1 h 126"/>
                  <a:gd name="T46" fmla="*/ 79 w 80"/>
                  <a:gd name="T4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26">
                    <a:moveTo>
                      <a:pt x="15" y="101"/>
                    </a:moveTo>
                    <a:cubicBezTo>
                      <a:pt x="0" y="124"/>
                      <a:pt x="0" y="124"/>
                      <a:pt x="0" y="124"/>
                    </a:cubicBezTo>
                    <a:cubicBezTo>
                      <a:pt x="1" y="125"/>
                      <a:pt x="1" y="125"/>
                      <a:pt x="1" y="125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5" y="101"/>
                      <a:pt x="15" y="101"/>
                      <a:pt x="15" y="101"/>
                    </a:cubicBezTo>
                    <a:moveTo>
                      <a:pt x="39" y="67"/>
                    </a:moveTo>
                    <a:cubicBezTo>
                      <a:pt x="38" y="67"/>
                      <a:pt x="37" y="67"/>
                      <a:pt x="37" y="67"/>
                    </a:cubicBezTo>
                    <a:cubicBezTo>
                      <a:pt x="16" y="99"/>
                      <a:pt x="16" y="99"/>
                      <a:pt x="16" y="99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39" y="67"/>
                      <a:pt x="39" y="67"/>
                      <a:pt x="39" y="67"/>
                    </a:cubicBezTo>
                    <a:moveTo>
                      <a:pt x="57" y="35"/>
                    </a:moveTo>
                    <a:cubicBezTo>
                      <a:pt x="54" y="39"/>
                      <a:pt x="54" y="39"/>
                      <a:pt x="54" y="39"/>
                    </a:cubicBezTo>
                    <a:cubicBezTo>
                      <a:pt x="55" y="39"/>
                      <a:pt x="55" y="40"/>
                      <a:pt x="55" y="40"/>
                    </a:cubicBezTo>
                    <a:cubicBezTo>
                      <a:pt x="58" y="37"/>
                      <a:pt x="58" y="37"/>
                      <a:pt x="58" y="37"/>
                    </a:cubicBezTo>
                    <a:cubicBezTo>
                      <a:pt x="58" y="36"/>
                      <a:pt x="57" y="36"/>
                      <a:pt x="57" y="35"/>
                    </a:cubicBezTo>
                    <a:moveTo>
                      <a:pt x="79" y="0"/>
                    </a:move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4"/>
                      <a:pt x="78" y="4"/>
                      <a:pt x="78" y="3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1"/>
                      <a:pt x="80" y="0"/>
                      <a:pt x="7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2" name="Freeform 119"/>
              <p:cNvSpPr>
                <a:spLocks/>
              </p:cNvSpPr>
              <p:nvPr/>
            </p:nvSpPr>
            <p:spPr bwMode="auto">
              <a:xfrm>
                <a:off x="4225" y="1965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3" name="Freeform 120"/>
              <p:cNvSpPr>
                <a:spLocks/>
              </p:cNvSpPr>
              <p:nvPr/>
            </p:nvSpPr>
            <p:spPr bwMode="auto">
              <a:xfrm>
                <a:off x="4230" y="195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4" name="Freeform 121"/>
              <p:cNvSpPr>
                <a:spLocks/>
              </p:cNvSpPr>
              <p:nvPr/>
            </p:nvSpPr>
            <p:spPr bwMode="auto">
              <a:xfrm>
                <a:off x="4325" y="180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5" name="Freeform 122"/>
              <p:cNvSpPr>
                <a:spLocks/>
              </p:cNvSpPr>
              <p:nvPr/>
            </p:nvSpPr>
            <p:spPr bwMode="auto">
              <a:xfrm>
                <a:off x="4325" y="180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6" name="Freeform 123"/>
              <p:cNvSpPr>
                <a:spLocks/>
              </p:cNvSpPr>
              <p:nvPr/>
            </p:nvSpPr>
            <p:spPr bwMode="auto">
              <a:xfrm>
                <a:off x="4099" y="2148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0 w 7"/>
                  <a:gd name="T3" fmla="*/ 2 h 5"/>
                  <a:gd name="T4" fmla="*/ 0 w 7"/>
                  <a:gd name="T5" fmla="*/ 5 h 5"/>
                  <a:gd name="T6" fmla="*/ 3 w 7"/>
                  <a:gd name="T7" fmla="*/ 5 h 5"/>
                  <a:gd name="T8" fmla="*/ 7 w 7"/>
                  <a:gd name="T9" fmla="*/ 2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7" name="Freeform 124"/>
              <p:cNvSpPr>
                <a:spLocks/>
              </p:cNvSpPr>
              <p:nvPr/>
            </p:nvSpPr>
            <p:spPr bwMode="auto">
              <a:xfrm>
                <a:off x="4099" y="2148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0 w 7"/>
                  <a:gd name="T3" fmla="*/ 2 h 5"/>
                  <a:gd name="T4" fmla="*/ 0 w 7"/>
                  <a:gd name="T5" fmla="*/ 5 h 5"/>
                  <a:gd name="T6" fmla="*/ 3 w 7"/>
                  <a:gd name="T7" fmla="*/ 5 h 5"/>
                  <a:gd name="T8" fmla="*/ 7 w 7"/>
                  <a:gd name="T9" fmla="*/ 2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8" name="Freeform 125"/>
              <p:cNvSpPr>
                <a:spLocks noEditPoints="1"/>
              </p:cNvSpPr>
              <p:nvPr/>
            </p:nvSpPr>
            <p:spPr bwMode="auto">
              <a:xfrm>
                <a:off x="3512" y="2158"/>
                <a:ext cx="554" cy="109"/>
              </a:xfrm>
              <a:custGeom>
                <a:avLst/>
                <a:gdLst>
                  <a:gd name="T0" fmla="*/ 9 w 233"/>
                  <a:gd name="T1" fmla="*/ 43 h 46"/>
                  <a:gd name="T2" fmla="*/ 2 w 233"/>
                  <a:gd name="T3" fmla="*/ 44 h 46"/>
                  <a:gd name="T4" fmla="*/ 0 w 233"/>
                  <a:gd name="T5" fmla="*/ 45 h 46"/>
                  <a:gd name="T6" fmla="*/ 1 w 233"/>
                  <a:gd name="T7" fmla="*/ 46 h 46"/>
                  <a:gd name="T8" fmla="*/ 10 w 233"/>
                  <a:gd name="T9" fmla="*/ 44 h 46"/>
                  <a:gd name="T10" fmla="*/ 9 w 233"/>
                  <a:gd name="T11" fmla="*/ 43 h 46"/>
                  <a:gd name="T12" fmla="*/ 49 w 233"/>
                  <a:gd name="T13" fmla="*/ 35 h 46"/>
                  <a:gd name="T14" fmla="*/ 15 w 233"/>
                  <a:gd name="T15" fmla="*/ 41 h 46"/>
                  <a:gd name="T16" fmla="*/ 15 w 233"/>
                  <a:gd name="T17" fmla="*/ 43 h 46"/>
                  <a:gd name="T18" fmla="*/ 44 w 233"/>
                  <a:gd name="T19" fmla="*/ 37 h 46"/>
                  <a:gd name="T20" fmla="*/ 49 w 233"/>
                  <a:gd name="T21" fmla="*/ 35 h 46"/>
                  <a:gd name="T22" fmla="*/ 165 w 233"/>
                  <a:gd name="T23" fmla="*/ 13 h 46"/>
                  <a:gd name="T24" fmla="*/ 52 w 233"/>
                  <a:gd name="T25" fmla="*/ 34 h 46"/>
                  <a:gd name="T26" fmla="*/ 58 w 233"/>
                  <a:gd name="T27" fmla="*/ 34 h 46"/>
                  <a:gd name="T28" fmla="*/ 61 w 233"/>
                  <a:gd name="T29" fmla="*/ 34 h 46"/>
                  <a:gd name="T30" fmla="*/ 165 w 233"/>
                  <a:gd name="T31" fmla="*/ 14 h 46"/>
                  <a:gd name="T32" fmla="*/ 165 w 233"/>
                  <a:gd name="T33" fmla="*/ 13 h 46"/>
                  <a:gd name="T34" fmla="*/ 200 w 233"/>
                  <a:gd name="T35" fmla="*/ 6 h 46"/>
                  <a:gd name="T36" fmla="*/ 166 w 233"/>
                  <a:gd name="T37" fmla="*/ 12 h 46"/>
                  <a:gd name="T38" fmla="*/ 167 w 233"/>
                  <a:gd name="T39" fmla="*/ 14 h 46"/>
                  <a:gd name="T40" fmla="*/ 200 w 233"/>
                  <a:gd name="T41" fmla="*/ 7 h 46"/>
                  <a:gd name="T42" fmla="*/ 200 w 233"/>
                  <a:gd name="T43" fmla="*/ 6 h 46"/>
                  <a:gd name="T44" fmla="*/ 232 w 233"/>
                  <a:gd name="T45" fmla="*/ 0 h 46"/>
                  <a:gd name="T46" fmla="*/ 202 w 233"/>
                  <a:gd name="T47" fmla="*/ 6 h 46"/>
                  <a:gd name="T48" fmla="*/ 202 w 233"/>
                  <a:gd name="T49" fmla="*/ 7 h 46"/>
                  <a:gd name="T50" fmla="*/ 233 w 233"/>
                  <a:gd name="T51" fmla="*/ 1 h 46"/>
                  <a:gd name="T52" fmla="*/ 232 w 233"/>
                  <a:gd name="T5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3" h="46">
                    <a:moveTo>
                      <a:pt x="9" y="43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3"/>
                      <a:pt x="9" y="43"/>
                      <a:pt x="9" y="43"/>
                    </a:cubicBezTo>
                    <a:moveTo>
                      <a:pt x="49" y="35"/>
                    </a:move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2"/>
                      <a:pt x="15" y="42"/>
                      <a:pt x="15" y="43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6"/>
                      <a:pt x="47" y="35"/>
                      <a:pt x="49" y="35"/>
                    </a:cubicBezTo>
                    <a:moveTo>
                      <a:pt x="165" y="13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4" y="34"/>
                      <a:pt x="56" y="34"/>
                      <a:pt x="58" y="34"/>
                    </a:cubicBezTo>
                    <a:cubicBezTo>
                      <a:pt x="59" y="34"/>
                      <a:pt x="60" y="34"/>
                      <a:pt x="61" y="34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5" y="13"/>
                      <a:pt x="165" y="13"/>
                      <a:pt x="165" y="13"/>
                    </a:cubicBezTo>
                    <a:moveTo>
                      <a:pt x="200" y="6"/>
                    </a:moveTo>
                    <a:cubicBezTo>
                      <a:pt x="166" y="12"/>
                      <a:pt x="166" y="12"/>
                      <a:pt x="166" y="12"/>
                    </a:cubicBezTo>
                    <a:cubicBezTo>
                      <a:pt x="167" y="14"/>
                      <a:pt x="167" y="14"/>
                      <a:pt x="167" y="14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6"/>
                      <a:pt x="200" y="6"/>
                      <a:pt x="200" y="6"/>
                    </a:cubicBezTo>
                    <a:moveTo>
                      <a:pt x="232" y="0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33" y="1"/>
                      <a:pt x="233" y="1"/>
                      <a:pt x="233" y="1"/>
                    </a:cubicBezTo>
                    <a:cubicBezTo>
                      <a:pt x="232" y="1"/>
                      <a:pt x="232" y="0"/>
                      <a:pt x="23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9" name="Freeform 126"/>
              <p:cNvSpPr>
                <a:spLocks/>
              </p:cNvSpPr>
              <p:nvPr/>
            </p:nvSpPr>
            <p:spPr bwMode="auto">
              <a:xfrm>
                <a:off x="4064" y="2150"/>
                <a:ext cx="33" cy="10"/>
              </a:xfrm>
              <a:custGeom>
                <a:avLst/>
                <a:gdLst>
                  <a:gd name="T0" fmla="*/ 13 w 14"/>
                  <a:gd name="T1" fmla="*/ 0 h 4"/>
                  <a:gd name="T2" fmla="*/ 0 w 14"/>
                  <a:gd name="T3" fmla="*/ 3 h 4"/>
                  <a:gd name="T4" fmla="*/ 1 w 14"/>
                  <a:gd name="T5" fmla="*/ 4 h 4"/>
                  <a:gd name="T6" fmla="*/ 14 w 14"/>
                  <a:gd name="T7" fmla="*/ 2 h 4"/>
                  <a:gd name="T8" fmla="*/ 13 w 1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">
                    <a:moveTo>
                      <a:pt x="1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0" name="Freeform 127"/>
              <p:cNvSpPr>
                <a:spLocks noEditPoints="1"/>
              </p:cNvSpPr>
              <p:nvPr/>
            </p:nvSpPr>
            <p:spPr bwMode="auto">
              <a:xfrm>
                <a:off x="3533" y="2238"/>
                <a:ext cx="124" cy="24"/>
              </a:xfrm>
              <a:custGeom>
                <a:avLst/>
                <a:gdLst>
                  <a:gd name="T0" fmla="*/ 6 w 52"/>
                  <a:gd name="T1" fmla="*/ 7 h 10"/>
                  <a:gd name="T2" fmla="*/ 0 w 52"/>
                  <a:gd name="T3" fmla="*/ 9 h 10"/>
                  <a:gd name="T4" fmla="*/ 1 w 52"/>
                  <a:gd name="T5" fmla="*/ 10 h 10"/>
                  <a:gd name="T6" fmla="*/ 6 w 52"/>
                  <a:gd name="T7" fmla="*/ 9 h 10"/>
                  <a:gd name="T8" fmla="*/ 6 w 52"/>
                  <a:gd name="T9" fmla="*/ 7 h 10"/>
                  <a:gd name="T10" fmla="*/ 49 w 52"/>
                  <a:gd name="T11" fmla="*/ 0 h 10"/>
                  <a:gd name="T12" fmla="*/ 43 w 52"/>
                  <a:gd name="T13" fmla="*/ 0 h 10"/>
                  <a:gd name="T14" fmla="*/ 40 w 52"/>
                  <a:gd name="T15" fmla="*/ 1 h 10"/>
                  <a:gd name="T16" fmla="*/ 35 w 52"/>
                  <a:gd name="T17" fmla="*/ 3 h 10"/>
                  <a:gd name="T18" fmla="*/ 52 w 52"/>
                  <a:gd name="T19" fmla="*/ 0 h 10"/>
                  <a:gd name="T20" fmla="*/ 49 w 52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0">
                    <a:moveTo>
                      <a:pt x="6" y="7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7"/>
                    </a:cubicBezTo>
                    <a:moveTo>
                      <a:pt x="49" y="0"/>
                    </a:moveTo>
                    <a:cubicBezTo>
                      <a:pt x="47" y="0"/>
                      <a:pt x="45" y="0"/>
                      <a:pt x="43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1"/>
                      <a:pt x="36" y="2"/>
                      <a:pt x="35" y="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1" name="Freeform 128"/>
              <p:cNvSpPr>
                <a:spLocks/>
              </p:cNvSpPr>
              <p:nvPr/>
            </p:nvSpPr>
            <p:spPr bwMode="auto">
              <a:xfrm>
                <a:off x="3510" y="2262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0 w 7"/>
                  <a:gd name="T5" fmla="*/ 2 h 2"/>
                  <a:gd name="T6" fmla="*/ 2 w 7"/>
                  <a:gd name="T7" fmla="*/ 2 h 2"/>
                  <a:gd name="T8" fmla="*/ 7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2" name="Freeform 129"/>
              <p:cNvSpPr>
                <a:spLocks/>
              </p:cNvSpPr>
              <p:nvPr/>
            </p:nvSpPr>
            <p:spPr bwMode="auto">
              <a:xfrm>
                <a:off x="3510" y="2262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0 w 7"/>
                  <a:gd name="T5" fmla="*/ 2 h 2"/>
                  <a:gd name="T6" fmla="*/ 2 w 7"/>
                  <a:gd name="T7" fmla="*/ 2 h 2"/>
                  <a:gd name="T8" fmla="*/ 7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3" name="Freeform 130"/>
              <p:cNvSpPr>
                <a:spLocks/>
              </p:cNvSpPr>
              <p:nvPr/>
            </p:nvSpPr>
            <p:spPr bwMode="auto">
              <a:xfrm>
                <a:off x="4094" y="2150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4" name="Freeform 131"/>
              <p:cNvSpPr>
                <a:spLocks/>
              </p:cNvSpPr>
              <p:nvPr/>
            </p:nvSpPr>
            <p:spPr bwMode="auto">
              <a:xfrm>
                <a:off x="4094" y="2150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5" name="Freeform 132"/>
              <p:cNvSpPr>
                <a:spLocks/>
              </p:cNvSpPr>
              <p:nvPr/>
            </p:nvSpPr>
            <p:spPr bwMode="auto">
              <a:xfrm>
                <a:off x="4102" y="215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6" name="Freeform 133"/>
              <p:cNvSpPr>
                <a:spLocks/>
              </p:cNvSpPr>
              <p:nvPr/>
            </p:nvSpPr>
            <p:spPr bwMode="auto">
              <a:xfrm>
                <a:off x="4102" y="215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7" name="Line 134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8" name="Line 135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9" name="Line 136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0" name="Line 137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1" name="Line 138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2" name="Line 139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3" name="Freeform 140"/>
              <p:cNvSpPr>
                <a:spLocks noEditPoints="1"/>
              </p:cNvSpPr>
              <p:nvPr/>
            </p:nvSpPr>
            <p:spPr bwMode="auto">
              <a:xfrm>
                <a:off x="3885" y="1611"/>
                <a:ext cx="148" cy="352"/>
              </a:xfrm>
              <a:custGeom>
                <a:avLst/>
                <a:gdLst>
                  <a:gd name="T0" fmla="*/ 32 w 62"/>
                  <a:gd name="T1" fmla="*/ 79 h 148"/>
                  <a:gd name="T2" fmla="*/ 61 w 62"/>
                  <a:gd name="T3" fmla="*/ 148 h 148"/>
                  <a:gd name="T4" fmla="*/ 62 w 62"/>
                  <a:gd name="T5" fmla="*/ 147 h 148"/>
                  <a:gd name="T6" fmla="*/ 34 w 62"/>
                  <a:gd name="T7" fmla="*/ 79 h 148"/>
                  <a:gd name="T8" fmla="*/ 32 w 62"/>
                  <a:gd name="T9" fmla="*/ 79 h 148"/>
                  <a:gd name="T10" fmla="*/ 18 w 62"/>
                  <a:gd name="T11" fmla="*/ 41 h 148"/>
                  <a:gd name="T12" fmla="*/ 16 w 62"/>
                  <a:gd name="T13" fmla="*/ 41 h 148"/>
                  <a:gd name="T14" fmla="*/ 16 w 62"/>
                  <a:gd name="T15" fmla="*/ 41 h 148"/>
                  <a:gd name="T16" fmla="*/ 32 w 62"/>
                  <a:gd name="T17" fmla="*/ 78 h 148"/>
                  <a:gd name="T18" fmla="*/ 33 w 62"/>
                  <a:gd name="T19" fmla="*/ 78 h 148"/>
                  <a:gd name="T20" fmla="*/ 18 w 62"/>
                  <a:gd name="T21" fmla="*/ 41 h 148"/>
                  <a:gd name="T22" fmla="*/ 12 w 62"/>
                  <a:gd name="T23" fmla="*/ 27 h 148"/>
                  <a:gd name="T24" fmla="*/ 11 w 62"/>
                  <a:gd name="T25" fmla="*/ 27 h 148"/>
                  <a:gd name="T26" fmla="*/ 11 w 62"/>
                  <a:gd name="T27" fmla="*/ 27 h 148"/>
                  <a:gd name="T28" fmla="*/ 16 w 62"/>
                  <a:gd name="T29" fmla="*/ 40 h 148"/>
                  <a:gd name="T30" fmla="*/ 17 w 62"/>
                  <a:gd name="T31" fmla="*/ 40 h 148"/>
                  <a:gd name="T32" fmla="*/ 12 w 62"/>
                  <a:gd name="T33" fmla="*/ 27 h 148"/>
                  <a:gd name="T34" fmla="*/ 0 w 62"/>
                  <a:gd name="T35" fmla="*/ 0 h 148"/>
                  <a:gd name="T36" fmla="*/ 1 w 62"/>
                  <a:gd name="T37" fmla="*/ 2 h 148"/>
                  <a:gd name="T38" fmla="*/ 2 w 62"/>
                  <a:gd name="T39" fmla="*/ 3 h 148"/>
                  <a:gd name="T40" fmla="*/ 1 w 62"/>
                  <a:gd name="T41" fmla="*/ 0 h 148"/>
                  <a:gd name="T42" fmla="*/ 0 w 62"/>
                  <a:gd name="T4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2" h="148">
                    <a:moveTo>
                      <a:pt x="32" y="79"/>
                    </a:moveTo>
                    <a:cubicBezTo>
                      <a:pt x="61" y="148"/>
                      <a:pt x="61" y="148"/>
                      <a:pt x="61" y="148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2" y="79"/>
                      <a:pt x="32" y="79"/>
                      <a:pt x="32" y="79"/>
                    </a:cubicBezTo>
                    <a:moveTo>
                      <a:pt x="18" y="41"/>
                    </a:moveTo>
                    <a:cubicBezTo>
                      <a:pt x="17" y="41"/>
                      <a:pt x="17" y="41"/>
                      <a:pt x="16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18" y="41"/>
                      <a:pt x="18" y="41"/>
                      <a:pt x="18" y="41"/>
                    </a:cubicBezTo>
                    <a:moveTo>
                      <a:pt x="12" y="27"/>
                    </a:move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12" y="27"/>
                      <a:pt x="12" y="27"/>
                      <a:pt x="12" y="27"/>
                    </a:cubicBezTo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4" name="Freeform 141"/>
              <p:cNvSpPr>
                <a:spLocks/>
              </p:cNvSpPr>
              <p:nvPr/>
            </p:nvSpPr>
            <p:spPr bwMode="auto">
              <a:xfrm>
                <a:off x="3888" y="1616"/>
                <a:ext cx="26" cy="59"/>
              </a:xfrm>
              <a:custGeom>
                <a:avLst/>
                <a:gdLst>
                  <a:gd name="T0" fmla="*/ 0 w 11"/>
                  <a:gd name="T1" fmla="*/ 0 h 25"/>
                  <a:gd name="T2" fmla="*/ 4 w 11"/>
                  <a:gd name="T3" fmla="*/ 11 h 25"/>
                  <a:gd name="T4" fmla="*/ 10 w 11"/>
                  <a:gd name="T5" fmla="*/ 25 h 25"/>
                  <a:gd name="T6" fmla="*/ 10 w 11"/>
                  <a:gd name="T7" fmla="*/ 25 h 25"/>
                  <a:gd name="T8" fmla="*/ 11 w 11"/>
                  <a:gd name="T9" fmla="*/ 25 h 25"/>
                  <a:gd name="T10" fmla="*/ 1 w 11"/>
                  <a:gd name="T11" fmla="*/ 1 h 25"/>
                  <a:gd name="T12" fmla="*/ 0 w 11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5">
                    <a:moveTo>
                      <a:pt x="0" y="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5" name="Freeform 142"/>
              <p:cNvSpPr>
                <a:spLocks/>
              </p:cNvSpPr>
              <p:nvPr/>
            </p:nvSpPr>
            <p:spPr bwMode="auto">
              <a:xfrm>
                <a:off x="3923" y="1706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6" name="Freeform 143"/>
              <p:cNvSpPr>
                <a:spLocks noEditPoints="1"/>
              </p:cNvSpPr>
              <p:nvPr/>
            </p:nvSpPr>
            <p:spPr bwMode="auto">
              <a:xfrm>
                <a:off x="4030" y="1965"/>
                <a:ext cx="57" cy="133"/>
              </a:xfrm>
              <a:custGeom>
                <a:avLst/>
                <a:gdLst>
                  <a:gd name="T0" fmla="*/ 10 w 24"/>
                  <a:gd name="T1" fmla="*/ 23 h 56"/>
                  <a:gd name="T2" fmla="*/ 23 w 24"/>
                  <a:gd name="T3" fmla="*/ 56 h 56"/>
                  <a:gd name="T4" fmla="*/ 24 w 24"/>
                  <a:gd name="T5" fmla="*/ 55 h 56"/>
                  <a:gd name="T6" fmla="*/ 12 w 24"/>
                  <a:gd name="T7" fmla="*/ 25 h 56"/>
                  <a:gd name="T8" fmla="*/ 10 w 24"/>
                  <a:gd name="T9" fmla="*/ 23 h 56"/>
                  <a:gd name="T10" fmla="*/ 1 w 24"/>
                  <a:gd name="T11" fmla="*/ 0 h 56"/>
                  <a:gd name="T12" fmla="*/ 0 w 24"/>
                  <a:gd name="T13" fmla="*/ 0 h 56"/>
                  <a:gd name="T14" fmla="*/ 9 w 24"/>
                  <a:gd name="T15" fmla="*/ 21 h 56"/>
                  <a:gd name="T16" fmla="*/ 11 w 24"/>
                  <a:gd name="T17" fmla="*/ 22 h 56"/>
                  <a:gd name="T18" fmla="*/ 1 w 2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56">
                    <a:moveTo>
                      <a:pt x="10" y="23"/>
                    </a:moveTo>
                    <a:cubicBezTo>
                      <a:pt x="23" y="56"/>
                      <a:pt x="23" y="56"/>
                      <a:pt x="23" y="56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3"/>
                      <a:pt x="10" y="23"/>
                      <a:pt x="10" y="23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7" name="Freeform 144"/>
              <p:cNvSpPr>
                <a:spLocks/>
              </p:cNvSpPr>
              <p:nvPr/>
            </p:nvSpPr>
            <p:spPr bwMode="auto">
              <a:xfrm>
                <a:off x="4085" y="2096"/>
                <a:ext cx="24" cy="52"/>
              </a:xfrm>
              <a:custGeom>
                <a:avLst/>
                <a:gdLst>
                  <a:gd name="T0" fmla="*/ 1 w 10"/>
                  <a:gd name="T1" fmla="*/ 0 h 22"/>
                  <a:gd name="T2" fmla="*/ 0 w 10"/>
                  <a:gd name="T3" fmla="*/ 1 h 22"/>
                  <a:gd name="T4" fmla="*/ 7 w 10"/>
                  <a:gd name="T5" fmla="*/ 16 h 22"/>
                  <a:gd name="T6" fmla="*/ 10 w 10"/>
                  <a:gd name="T7" fmla="*/ 22 h 22"/>
                  <a:gd name="T8" fmla="*/ 10 w 10"/>
                  <a:gd name="T9" fmla="*/ 21 h 22"/>
                  <a:gd name="T10" fmla="*/ 1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8" name="Freeform 145"/>
              <p:cNvSpPr>
                <a:spLocks noEditPoints="1"/>
              </p:cNvSpPr>
              <p:nvPr/>
            </p:nvSpPr>
            <p:spPr bwMode="auto">
              <a:xfrm>
                <a:off x="3883" y="1606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0 w 5"/>
                  <a:gd name="T3" fmla="*/ 2 h 5"/>
                  <a:gd name="T4" fmla="*/ 0 w 5"/>
                  <a:gd name="T5" fmla="*/ 2 h 5"/>
                  <a:gd name="T6" fmla="*/ 0 w 5"/>
                  <a:gd name="T7" fmla="*/ 2 h 5"/>
                  <a:gd name="T8" fmla="*/ 0 w 5"/>
                  <a:gd name="T9" fmla="*/ 2 h 5"/>
                  <a:gd name="T10" fmla="*/ 0 w 5"/>
                  <a:gd name="T11" fmla="*/ 2 h 5"/>
                  <a:gd name="T12" fmla="*/ 0 w 5"/>
                  <a:gd name="T13" fmla="*/ 2 h 5"/>
                  <a:gd name="T14" fmla="*/ 0 w 5"/>
                  <a:gd name="T15" fmla="*/ 2 h 5"/>
                  <a:gd name="T16" fmla="*/ 0 w 5"/>
                  <a:gd name="T17" fmla="*/ 2 h 5"/>
                  <a:gd name="T18" fmla="*/ 0 w 5"/>
                  <a:gd name="T19" fmla="*/ 2 h 5"/>
                  <a:gd name="T20" fmla="*/ 2 w 5"/>
                  <a:gd name="T21" fmla="*/ 0 h 5"/>
                  <a:gd name="T22" fmla="*/ 0 w 5"/>
                  <a:gd name="T23" fmla="*/ 2 h 5"/>
                  <a:gd name="T24" fmla="*/ 2 w 5"/>
                  <a:gd name="T25" fmla="*/ 2 h 5"/>
                  <a:gd name="T26" fmla="*/ 2 w 5"/>
                  <a:gd name="T27" fmla="*/ 5 h 5"/>
                  <a:gd name="T28" fmla="*/ 5 w 5"/>
                  <a:gd name="T29" fmla="*/ 5 h 5"/>
                  <a:gd name="T30" fmla="*/ 2 w 5"/>
                  <a:gd name="T3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9" name="Freeform 146"/>
              <p:cNvSpPr>
                <a:spLocks noEditPoints="1"/>
              </p:cNvSpPr>
              <p:nvPr/>
            </p:nvSpPr>
            <p:spPr bwMode="auto">
              <a:xfrm>
                <a:off x="3883" y="1606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0 w 5"/>
                  <a:gd name="T3" fmla="*/ 2 h 5"/>
                  <a:gd name="T4" fmla="*/ 0 w 5"/>
                  <a:gd name="T5" fmla="*/ 2 h 5"/>
                  <a:gd name="T6" fmla="*/ 0 w 5"/>
                  <a:gd name="T7" fmla="*/ 2 h 5"/>
                  <a:gd name="T8" fmla="*/ 0 w 5"/>
                  <a:gd name="T9" fmla="*/ 2 h 5"/>
                  <a:gd name="T10" fmla="*/ 0 w 5"/>
                  <a:gd name="T11" fmla="*/ 2 h 5"/>
                  <a:gd name="T12" fmla="*/ 0 w 5"/>
                  <a:gd name="T13" fmla="*/ 2 h 5"/>
                  <a:gd name="T14" fmla="*/ 0 w 5"/>
                  <a:gd name="T15" fmla="*/ 2 h 5"/>
                  <a:gd name="T16" fmla="*/ 0 w 5"/>
                  <a:gd name="T17" fmla="*/ 2 h 5"/>
                  <a:gd name="T18" fmla="*/ 0 w 5"/>
                  <a:gd name="T19" fmla="*/ 2 h 5"/>
                  <a:gd name="T20" fmla="*/ 2 w 5"/>
                  <a:gd name="T21" fmla="*/ 0 h 5"/>
                  <a:gd name="T22" fmla="*/ 0 w 5"/>
                  <a:gd name="T23" fmla="*/ 2 h 5"/>
                  <a:gd name="T24" fmla="*/ 2 w 5"/>
                  <a:gd name="T25" fmla="*/ 2 h 5"/>
                  <a:gd name="T26" fmla="*/ 2 w 5"/>
                  <a:gd name="T27" fmla="*/ 5 h 5"/>
                  <a:gd name="T28" fmla="*/ 5 w 5"/>
                  <a:gd name="T29" fmla="*/ 5 h 5"/>
                  <a:gd name="T30" fmla="*/ 2 w 5"/>
                  <a:gd name="T3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0" name="Freeform 147"/>
              <p:cNvSpPr>
                <a:spLocks/>
              </p:cNvSpPr>
              <p:nvPr/>
            </p:nvSpPr>
            <p:spPr bwMode="auto">
              <a:xfrm>
                <a:off x="4030" y="196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3 h 5"/>
                  <a:gd name="T4" fmla="*/ 0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1" name="Freeform 148"/>
              <p:cNvSpPr>
                <a:spLocks/>
              </p:cNvSpPr>
              <p:nvPr/>
            </p:nvSpPr>
            <p:spPr bwMode="auto">
              <a:xfrm>
                <a:off x="4030" y="196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3 h 5"/>
                  <a:gd name="T4" fmla="*/ 0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2" name="Rectangle 14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3" name="Freeform 15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4" name="Rectangle 15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5" name="Freeform 15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6" name="Rectangle 15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7" name="Rectangle 15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8" name="Freeform 155"/>
              <p:cNvSpPr>
                <a:spLocks/>
              </p:cNvSpPr>
              <p:nvPr/>
            </p:nvSpPr>
            <p:spPr bwMode="auto">
              <a:xfrm>
                <a:off x="3883" y="1611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1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9" name="Freeform 156"/>
              <p:cNvSpPr>
                <a:spLocks/>
              </p:cNvSpPr>
              <p:nvPr/>
            </p:nvSpPr>
            <p:spPr bwMode="auto">
              <a:xfrm>
                <a:off x="3885" y="1613"/>
                <a:ext cx="12" cy="29"/>
              </a:xfrm>
              <a:custGeom>
                <a:avLst/>
                <a:gdLst>
                  <a:gd name="T0" fmla="*/ 0 w 5"/>
                  <a:gd name="T1" fmla="*/ 0 h 12"/>
                  <a:gd name="T2" fmla="*/ 5 w 5"/>
                  <a:gd name="T3" fmla="*/ 12 h 12"/>
                  <a:gd name="T4" fmla="*/ 1 w 5"/>
                  <a:gd name="T5" fmla="*/ 1 h 12"/>
                  <a:gd name="T6" fmla="*/ 0 w 5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2">
                    <a:moveTo>
                      <a:pt x="0" y="0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0" name="Freeform 157"/>
              <p:cNvSpPr>
                <a:spLocks noEditPoints="1"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  <a:gd name="T16" fmla="*/ 0 w 2"/>
                  <a:gd name="T17" fmla="*/ 0 h 3"/>
                  <a:gd name="T18" fmla="*/ 2 w 2"/>
                  <a:gd name="T19" fmla="*/ 0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1" name="Freeform 158"/>
              <p:cNvSpPr>
                <a:spLocks noEditPoints="1"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  <a:gd name="T16" fmla="*/ 0 w 2"/>
                  <a:gd name="T17" fmla="*/ 0 h 3"/>
                  <a:gd name="T18" fmla="*/ 2 w 2"/>
                  <a:gd name="T19" fmla="*/ 0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2" name="Freeform 159"/>
              <p:cNvSpPr>
                <a:spLocks/>
              </p:cNvSpPr>
              <p:nvPr/>
            </p:nvSpPr>
            <p:spPr bwMode="auto">
              <a:xfrm>
                <a:off x="4102" y="2134"/>
                <a:ext cx="7" cy="14"/>
              </a:xfrm>
              <a:custGeom>
                <a:avLst/>
                <a:gdLst>
                  <a:gd name="T0" fmla="*/ 0 w 7"/>
                  <a:gd name="T1" fmla="*/ 0 h 14"/>
                  <a:gd name="T2" fmla="*/ 2 w 7"/>
                  <a:gd name="T3" fmla="*/ 9 h 14"/>
                  <a:gd name="T4" fmla="*/ 7 w 7"/>
                  <a:gd name="T5" fmla="*/ 14 h 14"/>
                  <a:gd name="T6" fmla="*/ 7 w 7"/>
                  <a:gd name="T7" fmla="*/ 14 h 14"/>
                  <a:gd name="T8" fmla="*/ 0 w 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0" y="0"/>
                    </a:moveTo>
                    <a:lnTo>
                      <a:pt x="2" y="9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3" name="Freeform 160"/>
              <p:cNvSpPr>
                <a:spLocks/>
              </p:cNvSpPr>
              <p:nvPr/>
            </p:nvSpPr>
            <p:spPr bwMode="auto">
              <a:xfrm>
                <a:off x="4102" y="2134"/>
                <a:ext cx="7" cy="14"/>
              </a:xfrm>
              <a:custGeom>
                <a:avLst/>
                <a:gdLst>
                  <a:gd name="T0" fmla="*/ 0 w 7"/>
                  <a:gd name="T1" fmla="*/ 0 h 14"/>
                  <a:gd name="T2" fmla="*/ 2 w 7"/>
                  <a:gd name="T3" fmla="*/ 9 h 14"/>
                  <a:gd name="T4" fmla="*/ 7 w 7"/>
                  <a:gd name="T5" fmla="*/ 14 h 14"/>
                  <a:gd name="T6" fmla="*/ 7 w 7"/>
                  <a:gd name="T7" fmla="*/ 14 h 14"/>
                  <a:gd name="T8" fmla="*/ 0 w 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0" y="0"/>
                    </a:moveTo>
                    <a:lnTo>
                      <a:pt x="2" y="9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4" name="Freeform 161"/>
              <p:cNvSpPr>
                <a:spLocks/>
              </p:cNvSpPr>
              <p:nvPr/>
            </p:nvSpPr>
            <p:spPr bwMode="auto">
              <a:xfrm>
                <a:off x="4109" y="214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5" name="Freeform 162"/>
              <p:cNvSpPr>
                <a:spLocks/>
              </p:cNvSpPr>
              <p:nvPr/>
            </p:nvSpPr>
            <p:spPr bwMode="auto">
              <a:xfrm>
                <a:off x="4109" y="214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6" name="Rectangle 163"/>
              <p:cNvSpPr>
                <a:spLocks noChangeArrowheads="1"/>
              </p:cNvSpPr>
              <p:nvPr/>
            </p:nvSpPr>
            <p:spPr bwMode="auto">
              <a:xfrm>
                <a:off x="4109" y="2148"/>
                <a:ext cx="2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7" name="Rectangle 164"/>
              <p:cNvSpPr>
                <a:spLocks noChangeArrowheads="1"/>
              </p:cNvSpPr>
              <p:nvPr/>
            </p:nvSpPr>
            <p:spPr bwMode="auto">
              <a:xfrm>
                <a:off x="4109" y="2148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8" name="Freeform 165"/>
              <p:cNvSpPr>
                <a:spLocks noEditPoints="1"/>
              </p:cNvSpPr>
              <p:nvPr/>
            </p:nvSpPr>
            <p:spPr bwMode="auto">
              <a:xfrm>
                <a:off x="4173" y="2276"/>
                <a:ext cx="107" cy="202"/>
              </a:xfrm>
              <a:custGeom>
                <a:avLst/>
                <a:gdLst>
                  <a:gd name="T0" fmla="*/ 41 w 45"/>
                  <a:gd name="T1" fmla="*/ 79 h 85"/>
                  <a:gd name="T2" fmla="*/ 41 w 45"/>
                  <a:gd name="T3" fmla="*/ 79 h 85"/>
                  <a:gd name="T4" fmla="*/ 44 w 45"/>
                  <a:gd name="T5" fmla="*/ 85 h 85"/>
                  <a:gd name="T6" fmla="*/ 45 w 45"/>
                  <a:gd name="T7" fmla="*/ 85 h 85"/>
                  <a:gd name="T8" fmla="*/ 41 w 45"/>
                  <a:gd name="T9" fmla="*/ 79 h 85"/>
                  <a:gd name="T10" fmla="*/ 38 w 45"/>
                  <a:gd name="T11" fmla="*/ 73 h 85"/>
                  <a:gd name="T12" fmla="*/ 38 w 45"/>
                  <a:gd name="T13" fmla="*/ 74 h 85"/>
                  <a:gd name="T14" fmla="*/ 41 w 45"/>
                  <a:gd name="T15" fmla="*/ 79 h 85"/>
                  <a:gd name="T16" fmla="*/ 41 w 45"/>
                  <a:gd name="T17" fmla="*/ 79 h 85"/>
                  <a:gd name="T18" fmla="*/ 41 w 45"/>
                  <a:gd name="T19" fmla="*/ 78 h 85"/>
                  <a:gd name="T20" fmla="*/ 38 w 45"/>
                  <a:gd name="T21" fmla="*/ 73 h 85"/>
                  <a:gd name="T22" fmla="*/ 8 w 45"/>
                  <a:gd name="T23" fmla="*/ 14 h 85"/>
                  <a:gd name="T24" fmla="*/ 7 w 45"/>
                  <a:gd name="T25" fmla="*/ 14 h 85"/>
                  <a:gd name="T26" fmla="*/ 13 w 45"/>
                  <a:gd name="T27" fmla="*/ 26 h 85"/>
                  <a:gd name="T28" fmla="*/ 13 w 45"/>
                  <a:gd name="T29" fmla="*/ 24 h 85"/>
                  <a:gd name="T30" fmla="*/ 8 w 45"/>
                  <a:gd name="T31" fmla="*/ 14 h 85"/>
                  <a:gd name="T32" fmla="*/ 1 w 45"/>
                  <a:gd name="T33" fmla="*/ 0 h 85"/>
                  <a:gd name="T34" fmla="*/ 0 w 45"/>
                  <a:gd name="T35" fmla="*/ 0 h 85"/>
                  <a:gd name="T36" fmla="*/ 6 w 45"/>
                  <a:gd name="T37" fmla="*/ 13 h 85"/>
                  <a:gd name="T38" fmla="*/ 7 w 45"/>
                  <a:gd name="T39" fmla="*/ 13 h 85"/>
                  <a:gd name="T40" fmla="*/ 1 w 45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85">
                    <a:moveTo>
                      <a:pt x="41" y="79"/>
                    </a:moveTo>
                    <a:cubicBezTo>
                      <a:pt x="41" y="79"/>
                      <a:pt x="41" y="79"/>
                      <a:pt x="41" y="79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1" y="79"/>
                      <a:pt x="41" y="79"/>
                      <a:pt x="41" y="79"/>
                    </a:cubicBezTo>
                    <a:moveTo>
                      <a:pt x="38" y="73"/>
                    </a:moveTo>
                    <a:cubicBezTo>
                      <a:pt x="38" y="73"/>
                      <a:pt x="38" y="73"/>
                      <a:pt x="38" y="74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79"/>
                      <a:pt x="41" y="79"/>
                      <a:pt x="41" y="78"/>
                    </a:cubicBezTo>
                    <a:cubicBezTo>
                      <a:pt x="38" y="73"/>
                      <a:pt x="38" y="73"/>
                      <a:pt x="38" y="73"/>
                    </a:cubicBezTo>
                    <a:moveTo>
                      <a:pt x="8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8" y="14"/>
                      <a:pt x="8" y="14"/>
                      <a:pt x="8" y="14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9" name="Freeform 166"/>
              <p:cNvSpPr>
                <a:spLocks noEditPoints="1"/>
              </p:cNvSpPr>
              <p:nvPr/>
            </p:nvSpPr>
            <p:spPr bwMode="auto">
              <a:xfrm>
                <a:off x="4109" y="2153"/>
                <a:ext cx="154" cy="299"/>
              </a:xfrm>
              <a:custGeom>
                <a:avLst/>
                <a:gdLst>
                  <a:gd name="T0" fmla="*/ 40 w 65"/>
                  <a:gd name="T1" fmla="*/ 76 h 126"/>
                  <a:gd name="T2" fmla="*/ 40 w 65"/>
                  <a:gd name="T3" fmla="*/ 78 h 126"/>
                  <a:gd name="T4" fmla="*/ 52 w 65"/>
                  <a:gd name="T5" fmla="*/ 102 h 126"/>
                  <a:gd name="T6" fmla="*/ 65 w 65"/>
                  <a:gd name="T7" fmla="*/ 126 h 126"/>
                  <a:gd name="T8" fmla="*/ 65 w 65"/>
                  <a:gd name="T9" fmla="*/ 125 h 126"/>
                  <a:gd name="T10" fmla="*/ 40 w 65"/>
                  <a:gd name="T11" fmla="*/ 76 h 126"/>
                  <a:gd name="T12" fmla="*/ 1 w 65"/>
                  <a:gd name="T13" fmla="*/ 0 h 126"/>
                  <a:gd name="T14" fmla="*/ 0 w 65"/>
                  <a:gd name="T15" fmla="*/ 0 h 126"/>
                  <a:gd name="T16" fmla="*/ 27 w 65"/>
                  <a:gd name="T17" fmla="*/ 52 h 126"/>
                  <a:gd name="T18" fmla="*/ 28 w 65"/>
                  <a:gd name="T19" fmla="*/ 52 h 126"/>
                  <a:gd name="T20" fmla="*/ 2 w 65"/>
                  <a:gd name="T21" fmla="*/ 0 h 126"/>
                  <a:gd name="T22" fmla="*/ 1 w 65"/>
                  <a:gd name="T2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26">
                    <a:moveTo>
                      <a:pt x="40" y="76"/>
                    </a:moveTo>
                    <a:cubicBezTo>
                      <a:pt x="40" y="77"/>
                      <a:pt x="40" y="77"/>
                      <a:pt x="40" y="78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40" y="76"/>
                      <a:pt x="40" y="76"/>
                      <a:pt x="40" y="76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8" y="52"/>
                      <a:pt x="28" y="5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0" name="Freeform 167"/>
              <p:cNvSpPr>
                <a:spLocks/>
              </p:cNvSpPr>
              <p:nvPr/>
            </p:nvSpPr>
            <p:spPr bwMode="auto">
              <a:xfrm>
                <a:off x="4270" y="246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1" name="Freeform 168"/>
              <p:cNvSpPr>
                <a:spLocks noEditPoints="1"/>
              </p:cNvSpPr>
              <p:nvPr/>
            </p:nvSpPr>
            <p:spPr bwMode="auto">
              <a:xfrm>
                <a:off x="4263" y="2452"/>
                <a:ext cx="14" cy="29"/>
              </a:xfrm>
              <a:custGeom>
                <a:avLst/>
                <a:gdLst>
                  <a:gd name="T0" fmla="*/ 3 w 6"/>
                  <a:gd name="T1" fmla="*/ 5 h 12"/>
                  <a:gd name="T2" fmla="*/ 3 w 6"/>
                  <a:gd name="T3" fmla="*/ 6 h 12"/>
                  <a:gd name="T4" fmla="*/ 5 w 6"/>
                  <a:gd name="T5" fmla="*/ 12 h 12"/>
                  <a:gd name="T6" fmla="*/ 6 w 6"/>
                  <a:gd name="T7" fmla="*/ 12 h 12"/>
                  <a:gd name="T8" fmla="*/ 6 w 6"/>
                  <a:gd name="T9" fmla="*/ 11 h 12"/>
                  <a:gd name="T10" fmla="*/ 3 w 6"/>
                  <a:gd name="T11" fmla="*/ 5 h 12"/>
                  <a:gd name="T12" fmla="*/ 0 w 6"/>
                  <a:gd name="T13" fmla="*/ 0 h 12"/>
                  <a:gd name="T14" fmla="*/ 0 w 6"/>
                  <a:gd name="T15" fmla="*/ 0 h 12"/>
                  <a:gd name="T16" fmla="*/ 2 w 6"/>
                  <a:gd name="T17" fmla="*/ 6 h 12"/>
                  <a:gd name="T18" fmla="*/ 3 w 6"/>
                  <a:gd name="T19" fmla="*/ 5 h 12"/>
                  <a:gd name="T20" fmla="*/ 0 w 6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2">
                    <a:moveTo>
                      <a:pt x="3" y="5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5"/>
                      <a:pt x="3" y="5"/>
                      <a:pt x="3" y="5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2" name="Freeform 169"/>
              <p:cNvSpPr>
                <a:spLocks/>
              </p:cNvSpPr>
              <p:nvPr/>
            </p:nvSpPr>
            <p:spPr bwMode="auto">
              <a:xfrm>
                <a:off x="4232" y="2395"/>
                <a:ext cx="31" cy="57"/>
              </a:xfrm>
              <a:custGeom>
                <a:avLst/>
                <a:gdLst>
                  <a:gd name="T0" fmla="*/ 0 w 13"/>
                  <a:gd name="T1" fmla="*/ 0 h 24"/>
                  <a:gd name="T2" fmla="*/ 13 w 13"/>
                  <a:gd name="T3" fmla="*/ 24 h 24"/>
                  <a:gd name="T4" fmla="*/ 13 w 13"/>
                  <a:gd name="T5" fmla="*/ 24 h 24"/>
                  <a:gd name="T6" fmla="*/ 0 w 13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0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3" name="Freeform 170"/>
              <p:cNvSpPr>
                <a:spLocks/>
              </p:cNvSpPr>
              <p:nvPr/>
            </p:nvSpPr>
            <p:spPr bwMode="auto">
              <a:xfrm>
                <a:off x="4268" y="2464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4" name="Freeform 171"/>
              <p:cNvSpPr>
                <a:spLocks/>
              </p:cNvSpPr>
              <p:nvPr/>
            </p:nvSpPr>
            <p:spPr bwMode="auto">
              <a:xfrm>
                <a:off x="4102" y="2153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2 w 7"/>
                  <a:gd name="T3" fmla="*/ 5 h 9"/>
                  <a:gd name="T4" fmla="*/ 0 w 7"/>
                  <a:gd name="T5" fmla="*/ 5 h 9"/>
                  <a:gd name="T6" fmla="*/ 2 w 7"/>
                  <a:gd name="T7" fmla="*/ 9 h 9"/>
                  <a:gd name="T8" fmla="*/ 7 w 7"/>
                  <a:gd name="T9" fmla="*/ 0 h 9"/>
                  <a:gd name="T10" fmla="*/ 7 w 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5" name="Freeform 172"/>
              <p:cNvSpPr>
                <a:spLocks/>
              </p:cNvSpPr>
              <p:nvPr/>
            </p:nvSpPr>
            <p:spPr bwMode="auto">
              <a:xfrm>
                <a:off x="4102" y="2153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2 w 7"/>
                  <a:gd name="T3" fmla="*/ 5 h 9"/>
                  <a:gd name="T4" fmla="*/ 0 w 7"/>
                  <a:gd name="T5" fmla="*/ 5 h 9"/>
                  <a:gd name="T6" fmla="*/ 2 w 7"/>
                  <a:gd name="T7" fmla="*/ 9 h 9"/>
                  <a:gd name="T8" fmla="*/ 7 w 7"/>
                  <a:gd name="T9" fmla="*/ 0 h 9"/>
                  <a:gd name="T10" fmla="*/ 7 w 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6" name="Freeform 173"/>
              <p:cNvSpPr>
                <a:spLocks/>
              </p:cNvSpPr>
              <p:nvPr/>
            </p:nvSpPr>
            <p:spPr bwMode="auto">
              <a:xfrm>
                <a:off x="3980" y="2217"/>
                <a:ext cx="86" cy="143"/>
              </a:xfrm>
              <a:custGeom>
                <a:avLst/>
                <a:gdLst>
                  <a:gd name="T0" fmla="*/ 36 w 36"/>
                  <a:gd name="T1" fmla="*/ 0 h 60"/>
                  <a:gd name="T2" fmla="*/ 0 w 36"/>
                  <a:gd name="T3" fmla="*/ 58 h 60"/>
                  <a:gd name="T4" fmla="*/ 0 w 36"/>
                  <a:gd name="T5" fmla="*/ 60 h 60"/>
                  <a:gd name="T6" fmla="*/ 1 w 36"/>
                  <a:gd name="T7" fmla="*/ 60 h 60"/>
                  <a:gd name="T8" fmla="*/ 36 w 36"/>
                  <a:gd name="T9" fmla="*/ 2 h 60"/>
                  <a:gd name="T10" fmla="*/ 36 w 36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7" name="Freeform 174"/>
              <p:cNvSpPr>
                <a:spLocks/>
              </p:cNvSpPr>
              <p:nvPr/>
            </p:nvSpPr>
            <p:spPr bwMode="auto">
              <a:xfrm>
                <a:off x="4066" y="2162"/>
                <a:ext cx="36" cy="60"/>
              </a:xfrm>
              <a:custGeom>
                <a:avLst/>
                <a:gdLst>
                  <a:gd name="T0" fmla="*/ 15 w 15"/>
                  <a:gd name="T1" fmla="*/ 0 h 25"/>
                  <a:gd name="T2" fmla="*/ 0 w 15"/>
                  <a:gd name="T3" fmla="*/ 23 h 25"/>
                  <a:gd name="T4" fmla="*/ 0 w 15"/>
                  <a:gd name="T5" fmla="*/ 25 h 25"/>
                  <a:gd name="T6" fmla="*/ 15 w 15"/>
                  <a:gd name="T7" fmla="*/ 1 h 25"/>
                  <a:gd name="T8" fmla="*/ 15 w 1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15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8" name="Freeform 175"/>
              <p:cNvSpPr>
                <a:spLocks/>
              </p:cNvSpPr>
              <p:nvPr/>
            </p:nvSpPr>
            <p:spPr bwMode="auto">
              <a:xfrm>
                <a:off x="4102" y="2158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0 w 2"/>
                  <a:gd name="T5" fmla="*/ 7 h 7"/>
                  <a:gd name="T6" fmla="*/ 2 w 2"/>
                  <a:gd name="T7" fmla="*/ 4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9" name="Freeform 176"/>
              <p:cNvSpPr>
                <a:spLocks/>
              </p:cNvSpPr>
              <p:nvPr/>
            </p:nvSpPr>
            <p:spPr bwMode="auto">
              <a:xfrm>
                <a:off x="4102" y="2158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0 w 2"/>
                  <a:gd name="T5" fmla="*/ 7 h 7"/>
                  <a:gd name="T6" fmla="*/ 2 w 2"/>
                  <a:gd name="T7" fmla="*/ 4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0" name="Freeform 177"/>
              <p:cNvSpPr>
                <a:spLocks/>
              </p:cNvSpPr>
              <p:nvPr/>
            </p:nvSpPr>
            <p:spPr bwMode="auto">
              <a:xfrm>
                <a:off x="4104" y="2153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2 w 5"/>
                  <a:gd name="T3" fmla="*/ 0 h 5"/>
                  <a:gd name="T4" fmla="*/ 0 w 5"/>
                  <a:gd name="T5" fmla="*/ 5 h 5"/>
                  <a:gd name="T6" fmla="*/ 5 w 5"/>
                  <a:gd name="T7" fmla="*/ 0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1" name="Freeform 178"/>
              <p:cNvSpPr>
                <a:spLocks/>
              </p:cNvSpPr>
              <p:nvPr/>
            </p:nvSpPr>
            <p:spPr bwMode="auto">
              <a:xfrm>
                <a:off x="4104" y="2153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2 w 5"/>
                  <a:gd name="T3" fmla="*/ 0 h 5"/>
                  <a:gd name="T4" fmla="*/ 0 w 5"/>
                  <a:gd name="T5" fmla="*/ 5 h 5"/>
                  <a:gd name="T6" fmla="*/ 5 w 5"/>
                  <a:gd name="T7" fmla="*/ 0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2" name="Rectangle 179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3" cy="3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3" name="Rectangle 180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3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4" name="Freeform 181"/>
              <p:cNvSpPr>
                <a:spLocks/>
              </p:cNvSpPr>
              <p:nvPr/>
            </p:nvSpPr>
            <p:spPr bwMode="auto">
              <a:xfrm>
                <a:off x="4109" y="215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5" name="Freeform 182"/>
              <p:cNvSpPr>
                <a:spLocks/>
              </p:cNvSpPr>
              <p:nvPr/>
            </p:nvSpPr>
            <p:spPr bwMode="auto">
              <a:xfrm>
                <a:off x="4109" y="215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6" name="Rectangle 183"/>
              <p:cNvSpPr>
                <a:spLocks noChangeArrowheads="1"/>
              </p:cNvSpPr>
              <p:nvPr/>
            </p:nvSpPr>
            <p:spPr bwMode="auto">
              <a:xfrm>
                <a:off x="4109" y="2153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7" name="Rectangle 184"/>
              <p:cNvSpPr>
                <a:spLocks noChangeArrowheads="1"/>
              </p:cNvSpPr>
              <p:nvPr/>
            </p:nvSpPr>
            <p:spPr bwMode="auto">
              <a:xfrm>
                <a:off x="4109" y="215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8" name="Freeform 185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9" name="Freeform 186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0" name="Freeform 187"/>
              <p:cNvSpPr>
                <a:spLocks noEditPoints="1"/>
              </p:cNvSpPr>
              <p:nvPr/>
            </p:nvSpPr>
            <p:spPr bwMode="auto">
              <a:xfrm>
                <a:off x="3659" y="2362"/>
                <a:ext cx="314" cy="128"/>
              </a:xfrm>
              <a:custGeom>
                <a:avLst/>
                <a:gdLst>
                  <a:gd name="T0" fmla="*/ 19 w 132"/>
                  <a:gd name="T1" fmla="*/ 45 h 54"/>
                  <a:gd name="T2" fmla="*/ 3 w 132"/>
                  <a:gd name="T3" fmla="*/ 52 h 54"/>
                  <a:gd name="T4" fmla="*/ 0 w 132"/>
                  <a:gd name="T5" fmla="*/ 54 h 54"/>
                  <a:gd name="T6" fmla="*/ 0 w 132"/>
                  <a:gd name="T7" fmla="*/ 54 h 54"/>
                  <a:gd name="T8" fmla="*/ 20 w 132"/>
                  <a:gd name="T9" fmla="*/ 46 h 54"/>
                  <a:gd name="T10" fmla="*/ 19 w 132"/>
                  <a:gd name="T11" fmla="*/ 45 h 54"/>
                  <a:gd name="T12" fmla="*/ 132 w 132"/>
                  <a:gd name="T13" fmla="*/ 0 h 54"/>
                  <a:gd name="T14" fmla="*/ 107 w 132"/>
                  <a:gd name="T15" fmla="*/ 10 h 54"/>
                  <a:gd name="T16" fmla="*/ 107 w 132"/>
                  <a:gd name="T17" fmla="*/ 10 h 54"/>
                  <a:gd name="T18" fmla="*/ 132 w 132"/>
                  <a:gd name="T19" fmla="*/ 0 h 54"/>
                  <a:gd name="T20" fmla="*/ 132 w 132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54">
                    <a:moveTo>
                      <a:pt x="19" y="45"/>
                    </a:moveTo>
                    <a:cubicBezTo>
                      <a:pt x="3" y="52"/>
                      <a:pt x="3" y="52"/>
                      <a:pt x="3" y="5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5"/>
                      <a:pt x="19" y="45"/>
                    </a:cubicBezTo>
                    <a:moveTo>
                      <a:pt x="132" y="0"/>
                    </a:move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1" name="Freeform 188"/>
              <p:cNvSpPr>
                <a:spLocks/>
              </p:cNvSpPr>
              <p:nvPr/>
            </p:nvSpPr>
            <p:spPr bwMode="auto">
              <a:xfrm>
                <a:off x="3705" y="2386"/>
                <a:ext cx="209" cy="85"/>
              </a:xfrm>
              <a:custGeom>
                <a:avLst/>
                <a:gdLst>
                  <a:gd name="T0" fmla="*/ 88 w 88"/>
                  <a:gd name="T1" fmla="*/ 0 h 36"/>
                  <a:gd name="T2" fmla="*/ 0 w 88"/>
                  <a:gd name="T3" fmla="*/ 35 h 36"/>
                  <a:gd name="T4" fmla="*/ 1 w 88"/>
                  <a:gd name="T5" fmla="*/ 36 h 36"/>
                  <a:gd name="T6" fmla="*/ 88 w 88"/>
                  <a:gd name="T7" fmla="*/ 0 h 36"/>
                  <a:gd name="T8" fmla="*/ 88 w 8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36">
                    <a:moveTo>
                      <a:pt x="88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6"/>
                      <a:pt x="1" y="36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2" name="Rectangle 18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3" name="Rectangle 19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4" name="Rectangle 19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5" name="Rectangle 192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6" name="Rectangle 193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7" name="Rectangle 19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8" name="Freeform 195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9" name="Freeform 196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0" name="Rectangle 197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1" name="Rectangle 19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2" name="Rectangle 19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3" name="Freeform 200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4" name="Rectangle 20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5" name="Rectangle 202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6" name="Rectangle 203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7" name="Rectangle 20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/>
          </p:nvGrpSpPr>
          <p:grpSpPr bwMode="auto">
            <a:xfrm>
              <a:off x="3507" y="1796"/>
              <a:ext cx="774" cy="965"/>
              <a:chOff x="3507" y="1796"/>
              <a:chExt cx="774" cy="965"/>
            </a:xfrm>
          </p:grpSpPr>
          <p:sp>
            <p:nvSpPr>
              <p:cNvPr id="1308" name="Rectangle 206"/>
              <p:cNvSpPr>
                <a:spLocks noChangeArrowheads="1"/>
              </p:cNvSpPr>
              <p:nvPr/>
            </p:nvSpPr>
            <p:spPr bwMode="auto">
              <a:xfrm>
                <a:off x="3659" y="2490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9" name="Freeform 207"/>
              <p:cNvSpPr>
                <a:spLocks/>
              </p:cNvSpPr>
              <p:nvPr/>
            </p:nvSpPr>
            <p:spPr bwMode="auto">
              <a:xfrm>
                <a:off x="3659" y="249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0" name="Freeform 208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1" name="Freeform 209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2" name="Rectangle 21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3" name="Rectangle 21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4" name="Freeform 212"/>
              <p:cNvSpPr>
                <a:spLocks/>
              </p:cNvSpPr>
              <p:nvPr/>
            </p:nvSpPr>
            <p:spPr bwMode="auto">
              <a:xfrm>
                <a:off x="3655" y="2486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0 w 12"/>
                  <a:gd name="T3" fmla="*/ 4 h 4"/>
                  <a:gd name="T4" fmla="*/ 0 w 12"/>
                  <a:gd name="T5" fmla="*/ 4 h 4"/>
                  <a:gd name="T6" fmla="*/ 4 w 12"/>
                  <a:gd name="T7" fmla="*/ 4 h 4"/>
                  <a:gd name="T8" fmla="*/ 12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5" name="Freeform 213"/>
              <p:cNvSpPr>
                <a:spLocks/>
              </p:cNvSpPr>
              <p:nvPr/>
            </p:nvSpPr>
            <p:spPr bwMode="auto">
              <a:xfrm>
                <a:off x="3655" y="2486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0 w 12"/>
                  <a:gd name="T3" fmla="*/ 4 h 4"/>
                  <a:gd name="T4" fmla="*/ 0 w 12"/>
                  <a:gd name="T5" fmla="*/ 4 h 4"/>
                  <a:gd name="T6" fmla="*/ 4 w 12"/>
                  <a:gd name="T7" fmla="*/ 4 h 4"/>
                  <a:gd name="T8" fmla="*/ 12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6" name="Freeform 214"/>
              <p:cNvSpPr>
                <a:spLocks noEditPoints="1"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  <a:gd name="T6" fmla="*/ 0 h 3"/>
                  <a:gd name="T7" fmla="*/ 0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7" name="Freeform 215"/>
              <p:cNvSpPr>
                <a:spLocks noEditPoints="1"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  <a:gd name="T6" fmla="*/ 0 h 3"/>
                  <a:gd name="T7" fmla="*/ 0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8" name="Rectangle 216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9" name="Freeform 217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0" name="Freeform 218"/>
              <p:cNvSpPr>
                <a:spLocks/>
              </p:cNvSpPr>
              <p:nvPr/>
            </p:nvSpPr>
            <p:spPr bwMode="auto">
              <a:xfrm>
                <a:off x="3655" y="249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0 w 4"/>
                  <a:gd name="T5" fmla="*/ 0 h 3"/>
                  <a:gd name="T6" fmla="*/ 0 w 4"/>
                  <a:gd name="T7" fmla="*/ 3 h 3"/>
                  <a:gd name="T8" fmla="*/ 2 w 4"/>
                  <a:gd name="T9" fmla="*/ 0 h 3"/>
                  <a:gd name="T10" fmla="*/ 2 w 4"/>
                  <a:gd name="T11" fmla="*/ 3 h 3"/>
                  <a:gd name="T12" fmla="*/ 4 w 4"/>
                  <a:gd name="T13" fmla="*/ 0 h 3"/>
                  <a:gd name="T14" fmla="*/ 4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1" name="Freeform 219"/>
              <p:cNvSpPr>
                <a:spLocks/>
              </p:cNvSpPr>
              <p:nvPr/>
            </p:nvSpPr>
            <p:spPr bwMode="auto">
              <a:xfrm>
                <a:off x="3655" y="249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0 w 4"/>
                  <a:gd name="T5" fmla="*/ 0 h 3"/>
                  <a:gd name="T6" fmla="*/ 0 w 4"/>
                  <a:gd name="T7" fmla="*/ 3 h 3"/>
                  <a:gd name="T8" fmla="*/ 2 w 4"/>
                  <a:gd name="T9" fmla="*/ 0 h 3"/>
                  <a:gd name="T10" fmla="*/ 2 w 4"/>
                  <a:gd name="T11" fmla="*/ 3 h 3"/>
                  <a:gd name="T12" fmla="*/ 4 w 4"/>
                  <a:gd name="T13" fmla="*/ 0 h 3"/>
                  <a:gd name="T14" fmla="*/ 4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2" name="Freeform 220"/>
              <p:cNvSpPr>
                <a:spLocks/>
              </p:cNvSpPr>
              <p:nvPr/>
            </p:nvSpPr>
            <p:spPr bwMode="auto">
              <a:xfrm>
                <a:off x="3655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3 h 3"/>
                  <a:gd name="T12" fmla="*/ 2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3" name="Freeform 221"/>
              <p:cNvSpPr>
                <a:spLocks/>
              </p:cNvSpPr>
              <p:nvPr/>
            </p:nvSpPr>
            <p:spPr bwMode="auto">
              <a:xfrm>
                <a:off x="3655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3 h 3"/>
                  <a:gd name="T12" fmla="*/ 2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4" name="Freeform 222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5" name="Freeform 223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6" name="Rectangle 22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7" name="Freeform 225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8" name="Freeform 226"/>
              <p:cNvSpPr>
                <a:spLocks noEditPoints="1"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9" name="Freeform 227"/>
              <p:cNvSpPr>
                <a:spLocks noEditPoints="1"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0" name="Rectangle 22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1" name="Freeform 229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2" name="Rectangle 23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3" name="Rectangle 23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4" name="Rectangle 23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5" name="Freeform 23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6" name="Rectangle 234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7" name="Freeform 23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8" name="Freeform 236"/>
              <p:cNvSpPr>
                <a:spLocks/>
              </p:cNvSpPr>
              <p:nvPr/>
            </p:nvSpPr>
            <p:spPr bwMode="auto">
              <a:xfrm>
                <a:off x="3997" y="1982"/>
                <a:ext cx="7" cy="59"/>
              </a:xfrm>
              <a:custGeom>
                <a:avLst/>
                <a:gdLst>
                  <a:gd name="T0" fmla="*/ 5 w 7"/>
                  <a:gd name="T1" fmla="*/ 0 h 59"/>
                  <a:gd name="T2" fmla="*/ 2 w 7"/>
                  <a:gd name="T3" fmla="*/ 0 h 59"/>
                  <a:gd name="T4" fmla="*/ 0 w 7"/>
                  <a:gd name="T5" fmla="*/ 57 h 59"/>
                  <a:gd name="T6" fmla="*/ 2 w 7"/>
                  <a:gd name="T7" fmla="*/ 59 h 59"/>
                  <a:gd name="T8" fmla="*/ 7 w 7"/>
                  <a:gd name="T9" fmla="*/ 2 h 59"/>
                  <a:gd name="T10" fmla="*/ 5 w 7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9">
                    <a:moveTo>
                      <a:pt x="5" y="0"/>
                    </a:moveTo>
                    <a:lnTo>
                      <a:pt x="2" y="0"/>
                    </a:lnTo>
                    <a:lnTo>
                      <a:pt x="0" y="57"/>
                    </a:lnTo>
                    <a:lnTo>
                      <a:pt x="2" y="59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9" name="Freeform 237"/>
              <p:cNvSpPr>
                <a:spLocks/>
              </p:cNvSpPr>
              <p:nvPr/>
            </p:nvSpPr>
            <p:spPr bwMode="auto">
              <a:xfrm>
                <a:off x="3997" y="1982"/>
                <a:ext cx="7" cy="59"/>
              </a:xfrm>
              <a:custGeom>
                <a:avLst/>
                <a:gdLst>
                  <a:gd name="T0" fmla="*/ 5 w 7"/>
                  <a:gd name="T1" fmla="*/ 0 h 59"/>
                  <a:gd name="T2" fmla="*/ 2 w 7"/>
                  <a:gd name="T3" fmla="*/ 0 h 59"/>
                  <a:gd name="T4" fmla="*/ 0 w 7"/>
                  <a:gd name="T5" fmla="*/ 57 h 59"/>
                  <a:gd name="T6" fmla="*/ 2 w 7"/>
                  <a:gd name="T7" fmla="*/ 59 h 59"/>
                  <a:gd name="T8" fmla="*/ 7 w 7"/>
                  <a:gd name="T9" fmla="*/ 2 h 59"/>
                  <a:gd name="T10" fmla="*/ 5 w 7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9">
                    <a:moveTo>
                      <a:pt x="5" y="0"/>
                    </a:moveTo>
                    <a:lnTo>
                      <a:pt x="2" y="0"/>
                    </a:lnTo>
                    <a:lnTo>
                      <a:pt x="0" y="57"/>
                    </a:lnTo>
                    <a:lnTo>
                      <a:pt x="2" y="59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0" name="Rectangle 238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3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1" name="Rectangle 239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2" name="Freeform 240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3" name="Freeform 241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4" name="Rectangle 24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3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5" name="Rectangle 24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6" name="Freeform 244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7" name="Freeform 245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8" name="Freeform 246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9" name="Freeform 247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0" name="Freeform 248"/>
              <p:cNvSpPr>
                <a:spLocks noEditPoints="1"/>
              </p:cNvSpPr>
              <p:nvPr/>
            </p:nvSpPr>
            <p:spPr bwMode="auto">
              <a:xfrm>
                <a:off x="3978" y="2043"/>
                <a:ext cx="21" cy="314"/>
              </a:xfrm>
              <a:custGeom>
                <a:avLst/>
                <a:gdLst>
                  <a:gd name="T0" fmla="*/ 9 w 21"/>
                  <a:gd name="T1" fmla="*/ 200 h 314"/>
                  <a:gd name="T2" fmla="*/ 7 w 21"/>
                  <a:gd name="T3" fmla="*/ 202 h 314"/>
                  <a:gd name="T4" fmla="*/ 0 w 21"/>
                  <a:gd name="T5" fmla="*/ 312 h 314"/>
                  <a:gd name="T6" fmla="*/ 0 w 21"/>
                  <a:gd name="T7" fmla="*/ 314 h 314"/>
                  <a:gd name="T8" fmla="*/ 2 w 21"/>
                  <a:gd name="T9" fmla="*/ 312 h 314"/>
                  <a:gd name="T10" fmla="*/ 9 w 21"/>
                  <a:gd name="T11" fmla="*/ 200 h 314"/>
                  <a:gd name="T12" fmla="*/ 14 w 21"/>
                  <a:gd name="T13" fmla="*/ 131 h 314"/>
                  <a:gd name="T14" fmla="*/ 9 w 21"/>
                  <a:gd name="T15" fmla="*/ 131 h 314"/>
                  <a:gd name="T16" fmla="*/ 7 w 21"/>
                  <a:gd name="T17" fmla="*/ 198 h 314"/>
                  <a:gd name="T18" fmla="*/ 9 w 21"/>
                  <a:gd name="T19" fmla="*/ 195 h 314"/>
                  <a:gd name="T20" fmla="*/ 14 w 21"/>
                  <a:gd name="T21" fmla="*/ 131 h 314"/>
                  <a:gd name="T22" fmla="*/ 19 w 21"/>
                  <a:gd name="T23" fmla="*/ 0 h 314"/>
                  <a:gd name="T24" fmla="*/ 9 w 21"/>
                  <a:gd name="T25" fmla="*/ 129 h 314"/>
                  <a:gd name="T26" fmla="*/ 14 w 21"/>
                  <a:gd name="T27" fmla="*/ 129 h 314"/>
                  <a:gd name="T28" fmla="*/ 21 w 21"/>
                  <a:gd name="T29" fmla="*/ 3 h 314"/>
                  <a:gd name="T30" fmla="*/ 19 w 21"/>
                  <a:gd name="T31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" h="314">
                    <a:moveTo>
                      <a:pt x="9" y="200"/>
                    </a:moveTo>
                    <a:lnTo>
                      <a:pt x="7" y="202"/>
                    </a:lnTo>
                    <a:lnTo>
                      <a:pt x="0" y="312"/>
                    </a:lnTo>
                    <a:lnTo>
                      <a:pt x="0" y="314"/>
                    </a:lnTo>
                    <a:lnTo>
                      <a:pt x="2" y="312"/>
                    </a:lnTo>
                    <a:lnTo>
                      <a:pt x="9" y="200"/>
                    </a:lnTo>
                    <a:close/>
                    <a:moveTo>
                      <a:pt x="14" y="131"/>
                    </a:moveTo>
                    <a:lnTo>
                      <a:pt x="9" y="131"/>
                    </a:lnTo>
                    <a:lnTo>
                      <a:pt x="7" y="198"/>
                    </a:lnTo>
                    <a:lnTo>
                      <a:pt x="9" y="195"/>
                    </a:lnTo>
                    <a:lnTo>
                      <a:pt x="14" y="131"/>
                    </a:lnTo>
                    <a:close/>
                    <a:moveTo>
                      <a:pt x="19" y="0"/>
                    </a:moveTo>
                    <a:lnTo>
                      <a:pt x="9" y="129"/>
                    </a:lnTo>
                    <a:lnTo>
                      <a:pt x="14" y="129"/>
                    </a:lnTo>
                    <a:lnTo>
                      <a:pt x="21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1" name="Freeform 249"/>
              <p:cNvSpPr>
                <a:spLocks noEditPoints="1"/>
              </p:cNvSpPr>
              <p:nvPr/>
            </p:nvSpPr>
            <p:spPr bwMode="auto">
              <a:xfrm>
                <a:off x="3978" y="2043"/>
                <a:ext cx="21" cy="314"/>
              </a:xfrm>
              <a:custGeom>
                <a:avLst/>
                <a:gdLst>
                  <a:gd name="T0" fmla="*/ 9 w 21"/>
                  <a:gd name="T1" fmla="*/ 200 h 314"/>
                  <a:gd name="T2" fmla="*/ 7 w 21"/>
                  <a:gd name="T3" fmla="*/ 202 h 314"/>
                  <a:gd name="T4" fmla="*/ 0 w 21"/>
                  <a:gd name="T5" fmla="*/ 312 h 314"/>
                  <a:gd name="T6" fmla="*/ 0 w 21"/>
                  <a:gd name="T7" fmla="*/ 314 h 314"/>
                  <a:gd name="T8" fmla="*/ 2 w 21"/>
                  <a:gd name="T9" fmla="*/ 312 h 314"/>
                  <a:gd name="T10" fmla="*/ 9 w 21"/>
                  <a:gd name="T11" fmla="*/ 200 h 314"/>
                  <a:gd name="T12" fmla="*/ 14 w 21"/>
                  <a:gd name="T13" fmla="*/ 131 h 314"/>
                  <a:gd name="T14" fmla="*/ 9 w 21"/>
                  <a:gd name="T15" fmla="*/ 131 h 314"/>
                  <a:gd name="T16" fmla="*/ 7 w 21"/>
                  <a:gd name="T17" fmla="*/ 198 h 314"/>
                  <a:gd name="T18" fmla="*/ 9 w 21"/>
                  <a:gd name="T19" fmla="*/ 195 h 314"/>
                  <a:gd name="T20" fmla="*/ 14 w 21"/>
                  <a:gd name="T21" fmla="*/ 131 h 314"/>
                  <a:gd name="T22" fmla="*/ 19 w 21"/>
                  <a:gd name="T23" fmla="*/ 0 h 314"/>
                  <a:gd name="T24" fmla="*/ 9 w 21"/>
                  <a:gd name="T25" fmla="*/ 129 h 314"/>
                  <a:gd name="T26" fmla="*/ 14 w 21"/>
                  <a:gd name="T27" fmla="*/ 129 h 314"/>
                  <a:gd name="T28" fmla="*/ 21 w 21"/>
                  <a:gd name="T29" fmla="*/ 3 h 314"/>
                  <a:gd name="T30" fmla="*/ 19 w 21"/>
                  <a:gd name="T31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" h="314">
                    <a:moveTo>
                      <a:pt x="9" y="200"/>
                    </a:moveTo>
                    <a:lnTo>
                      <a:pt x="7" y="202"/>
                    </a:lnTo>
                    <a:lnTo>
                      <a:pt x="0" y="312"/>
                    </a:lnTo>
                    <a:lnTo>
                      <a:pt x="0" y="314"/>
                    </a:lnTo>
                    <a:lnTo>
                      <a:pt x="2" y="312"/>
                    </a:lnTo>
                    <a:lnTo>
                      <a:pt x="9" y="200"/>
                    </a:lnTo>
                    <a:moveTo>
                      <a:pt x="14" y="131"/>
                    </a:moveTo>
                    <a:lnTo>
                      <a:pt x="9" y="131"/>
                    </a:lnTo>
                    <a:lnTo>
                      <a:pt x="7" y="198"/>
                    </a:lnTo>
                    <a:lnTo>
                      <a:pt x="9" y="195"/>
                    </a:lnTo>
                    <a:lnTo>
                      <a:pt x="14" y="131"/>
                    </a:lnTo>
                    <a:moveTo>
                      <a:pt x="19" y="0"/>
                    </a:moveTo>
                    <a:lnTo>
                      <a:pt x="9" y="129"/>
                    </a:lnTo>
                    <a:lnTo>
                      <a:pt x="14" y="129"/>
                    </a:lnTo>
                    <a:lnTo>
                      <a:pt x="21" y="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2" name="Freeform 250"/>
              <p:cNvSpPr>
                <a:spLocks/>
              </p:cNvSpPr>
              <p:nvPr/>
            </p:nvSpPr>
            <p:spPr bwMode="auto">
              <a:xfrm>
                <a:off x="3985" y="2238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0 w 2"/>
                  <a:gd name="T3" fmla="*/ 3 h 7"/>
                  <a:gd name="T4" fmla="*/ 0 w 2"/>
                  <a:gd name="T5" fmla="*/ 7 h 7"/>
                  <a:gd name="T6" fmla="*/ 2 w 2"/>
                  <a:gd name="T7" fmla="*/ 5 h 7"/>
                  <a:gd name="T8" fmla="*/ 2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3" name="Freeform 251"/>
              <p:cNvSpPr>
                <a:spLocks/>
              </p:cNvSpPr>
              <p:nvPr/>
            </p:nvSpPr>
            <p:spPr bwMode="auto">
              <a:xfrm>
                <a:off x="3985" y="2238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0 w 2"/>
                  <a:gd name="T3" fmla="*/ 3 h 7"/>
                  <a:gd name="T4" fmla="*/ 0 w 2"/>
                  <a:gd name="T5" fmla="*/ 7 h 7"/>
                  <a:gd name="T6" fmla="*/ 2 w 2"/>
                  <a:gd name="T7" fmla="*/ 5 h 7"/>
                  <a:gd name="T8" fmla="*/ 2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4" name="Rectangle 252"/>
              <p:cNvSpPr>
                <a:spLocks noChangeArrowheads="1"/>
              </p:cNvSpPr>
              <p:nvPr/>
            </p:nvSpPr>
            <p:spPr bwMode="auto">
              <a:xfrm>
                <a:off x="3987" y="2172"/>
                <a:ext cx="5" cy="2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5" name="Rectangle 253"/>
              <p:cNvSpPr>
                <a:spLocks noChangeArrowheads="1"/>
              </p:cNvSpPr>
              <p:nvPr/>
            </p:nvSpPr>
            <p:spPr bwMode="auto">
              <a:xfrm>
                <a:off x="3987" y="2172"/>
                <a:ext cx="5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6" name="Freeform 254"/>
              <p:cNvSpPr>
                <a:spLocks/>
              </p:cNvSpPr>
              <p:nvPr/>
            </p:nvSpPr>
            <p:spPr bwMode="auto">
              <a:xfrm>
                <a:off x="3978" y="2355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5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7" name="Freeform 255"/>
              <p:cNvSpPr>
                <a:spLocks/>
              </p:cNvSpPr>
              <p:nvPr/>
            </p:nvSpPr>
            <p:spPr bwMode="auto">
              <a:xfrm>
                <a:off x="3978" y="2355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5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8" name="Freeform 256"/>
              <p:cNvSpPr>
                <a:spLocks noEditPoints="1"/>
              </p:cNvSpPr>
              <p:nvPr/>
            </p:nvSpPr>
            <p:spPr bwMode="auto">
              <a:xfrm>
                <a:off x="3788" y="2364"/>
                <a:ext cx="192" cy="397"/>
              </a:xfrm>
              <a:custGeom>
                <a:avLst/>
                <a:gdLst>
                  <a:gd name="T0" fmla="*/ 0 w 81"/>
                  <a:gd name="T1" fmla="*/ 167 h 167"/>
                  <a:gd name="T2" fmla="*/ 0 w 81"/>
                  <a:gd name="T3" fmla="*/ 167 h 167"/>
                  <a:gd name="T4" fmla="*/ 0 w 81"/>
                  <a:gd name="T5" fmla="*/ 167 h 167"/>
                  <a:gd name="T6" fmla="*/ 0 w 81"/>
                  <a:gd name="T7" fmla="*/ 167 h 167"/>
                  <a:gd name="T8" fmla="*/ 21 w 81"/>
                  <a:gd name="T9" fmla="*/ 125 h 167"/>
                  <a:gd name="T10" fmla="*/ 19 w 81"/>
                  <a:gd name="T11" fmla="*/ 125 h 167"/>
                  <a:gd name="T12" fmla="*/ 19 w 81"/>
                  <a:gd name="T13" fmla="*/ 125 h 167"/>
                  <a:gd name="T14" fmla="*/ 0 w 81"/>
                  <a:gd name="T15" fmla="*/ 165 h 167"/>
                  <a:gd name="T16" fmla="*/ 0 w 81"/>
                  <a:gd name="T17" fmla="*/ 166 h 167"/>
                  <a:gd name="T18" fmla="*/ 1 w 81"/>
                  <a:gd name="T19" fmla="*/ 165 h 167"/>
                  <a:gd name="T20" fmla="*/ 21 w 81"/>
                  <a:gd name="T21" fmla="*/ 125 h 167"/>
                  <a:gd name="T22" fmla="*/ 55 w 81"/>
                  <a:gd name="T23" fmla="*/ 53 h 167"/>
                  <a:gd name="T24" fmla="*/ 54 w 81"/>
                  <a:gd name="T25" fmla="*/ 53 h 167"/>
                  <a:gd name="T26" fmla="*/ 19 w 81"/>
                  <a:gd name="T27" fmla="*/ 124 h 167"/>
                  <a:gd name="T28" fmla="*/ 21 w 81"/>
                  <a:gd name="T29" fmla="*/ 125 h 167"/>
                  <a:gd name="T30" fmla="*/ 55 w 81"/>
                  <a:gd name="T31" fmla="*/ 53 h 167"/>
                  <a:gd name="T32" fmla="*/ 80 w 81"/>
                  <a:gd name="T33" fmla="*/ 0 h 167"/>
                  <a:gd name="T34" fmla="*/ 79 w 81"/>
                  <a:gd name="T35" fmla="*/ 0 h 167"/>
                  <a:gd name="T36" fmla="*/ 54 w 81"/>
                  <a:gd name="T37" fmla="*/ 51 h 167"/>
                  <a:gd name="T38" fmla="*/ 56 w 81"/>
                  <a:gd name="T39" fmla="*/ 51 h 167"/>
                  <a:gd name="T40" fmla="*/ 81 w 81"/>
                  <a:gd name="T41" fmla="*/ 0 h 167"/>
                  <a:gd name="T42" fmla="*/ 80 w 81"/>
                  <a:gd name="T4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167">
                    <a:moveTo>
                      <a:pt x="0" y="167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7"/>
                      <a:pt x="0" y="167"/>
                      <a:pt x="0" y="167"/>
                    </a:cubicBezTo>
                    <a:moveTo>
                      <a:pt x="21" y="125"/>
                    </a:moveTo>
                    <a:cubicBezTo>
                      <a:pt x="20" y="125"/>
                      <a:pt x="20" y="125"/>
                      <a:pt x="19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21" y="125"/>
                      <a:pt x="21" y="125"/>
                      <a:pt x="21" y="125"/>
                    </a:cubicBezTo>
                    <a:moveTo>
                      <a:pt x="55" y="53"/>
                    </a:moveTo>
                    <a:cubicBezTo>
                      <a:pt x="54" y="53"/>
                      <a:pt x="54" y="53"/>
                      <a:pt x="54" y="53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20" y="124"/>
                      <a:pt x="20" y="125"/>
                      <a:pt x="21" y="125"/>
                    </a:cubicBezTo>
                    <a:cubicBezTo>
                      <a:pt x="55" y="53"/>
                      <a:pt x="55" y="53"/>
                      <a:pt x="55" y="53"/>
                    </a:cubicBezTo>
                    <a:moveTo>
                      <a:pt x="80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9" name="Freeform 257"/>
              <p:cNvSpPr>
                <a:spLocks/>
              </p:cNvSpPr>
              <p:nvPr/>
            </p:nvSpPr>
            <p:spPr bwMode="auto">
              <a:xfrm>
                <a:off x="3833" y="2659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0" name="Freeform 258"/>
              <p:cNvSpPr>
                <a:spLocks/>
              </p:cNvSpPr>
              <p:nvPr/>
            </p:nvSpPr>
            <p:spPr bwMode="auto">
              <a:xfrm>
                <a:off x="3788" y="27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1" name="Freeform 259"/>
              <p:cNvSpPr>
                <a:spLocks/>
              </p:cNvSpPr>
              <p:nvPr/>
            </p:nvSpPr>
            <p:spPr bwMode="auto">
              <a:xfrm>
                <a:off x="3788" y="27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2" name="Rectangle 260"/>
              <p:cNvSpPr>
                <a:spLocks noChangeArrowheads="1"/>
              </p:cNvSpPr>
              <p:nvPr/>
            </p:nvSpPr>
            <p:spPr bwMode="auto">
              <a:xfrm>
                <a:off x="3788" y="2757"/>
                <a:ext cx="1" cy="2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3" name="Rectangle 261"/>
              <p:cNvSpPr>
                <a:spLocks noChangeArrowheads="1"/>
              </p:cNvSpPr>
              <p:nvPr/>
            </p:nvSpPr>
            <p:spPr bwMode="auto">
              <a:xfrm>
                <a:off x="3788" y="2757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4" name="Freeform 262"/>
              <p:cNvSpPr>
                <a:spLocks/>
              </p:cNvSpPr>
              <p:nvPr/>
            </p:nvSpPr>
            <p:spPr bwMode="auto">
              <a:xfrm>
                <a:off x="3788" y="275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5" name="Freeform 263"/>
              <p:cNvSpPr>
                <a:spLocks/>
              </p:cNvSpPr>
              <p:nvPr/>
            </p:nvSpPr>
            <p:spPr bwMode="auto">
              <a:xfrm>
                <a:off x="3788" y="275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6" name="Freeform 264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7" name="Freeform 265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8" name="Freeform 266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9" name="Freeform 267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0" name="Freeform 268"/>
              <p:cNvSpPr>
                <a:spLocks/>
              </p:cNvSpPr>
              <p:nvPr/>
            </p:nvSpPr>
            <p:spPr bwMode="auto">
              <a:xfrm>
                <a:off x="3916" y="2486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0 h 4"/>
                  <a:gd name="T4" fmla="*/ 0 w 5"/>
                  <a:gd name="T5" fmla="*/ 4 h 4"/>
                  <a:gd name="T6" fmla="*/ 3 w 5"/>
                  <a:gd name="T7" fmla="*/ 4 h 4"/>
                  <a:gd name="T8" fmla="*/ 5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1" name="Freeform 269"/>
              <p:cNvSpPr>
                <a:spLocks/>
              </p:cNvSpPr>
              <p:nvPr/>
            </p:nvSpPr>
            <p:spPr bwMode="auto">
              <a:xfrm>
                <a:off x="3916" y="2486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0 h 4"/>
                  <a:gd name="T4" fmla="*/ 0 w 5"/>
                  <a:gd name="T5" fmla="*/ 4 h 4"/>
                  <a:gd name="T6" fmla="*/ 3 w 5"/>
                  <a:gd name="T7" fmla="*/ 4 h 4"/>
                  <a:gd name="T8" fmla="*/ 5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2" name="Freeform 270"/>
              <p:cNvSpPr>
                <a:spLocks noEditPoints="1"/>
              </p:cNvSpPr>
              <p:nvPr/>
            </p:nvSpPr>
            <p:spPr bwMode="auto">
              <a:xfrm>
                <a:off x="3510" y="2267"/>
                <a:ext cx="466" cy="95"/>
              </a:xfrm>
              <a:custGeom>
                <a:avLst/>
                <a:gdLst>
                  <a:gd name="T0" fmla="*/ 158 w 196"/>
                  <a:gd name="T1" fmla="*/ 31 h 40"/>
                  <a:gd name="T2" fmla="*/ 161 w 196"/>
                  <a:gd name="T3" fmla="*/ 33 h 40"/>
                  <a:gd name="T4" fmla="*/ 195 w 196"/>
                  <a:gd name="T5" fmla="*/ 40 h 40"/>
                  <a:gd name="T6" fmla="*/ 196 w 196"/>
                  <a:gd name="T7" fmla="*/ 40 h 40"/>
                  <a:gd name="T8" fmla="*/ 196 w 196"/>
                  <a:gd name="T9" fmla="*/ 39 h 40"/>
                  <a:gd name="T10" fmla="*/ 158 w 196"/>
                  <a:gd name="T11" fmla="*/ 31 h 40"/>
                  <a:gd name="T12" fmla="*/ 30 w 196"/>
                  <a:gd name="T13" fmla="*/ 5 h 40"/>
                  <a:gd name="T14" fmla="*/ 29 w 196"/>
                  <a:gd name="T15" fmla="*/ 6 h 40"/>
                  <a:gd name="T16" fmla="*/ 39 w 196"/>
                  <a:gd name="T17" fmla="*/ 8 h 40"/>
                  <a:gd name="T18" fmla="*/ 38 w 196"/>
                  <a:gd name="T19" fmla="*/ 7 h 40"/>
                  <a:gd name="T20" fmla="*/ 30 w 196"/>
                  <a:gd name="T21" fmla="*/ 5 h 40"/>
                  <a:gd name="T22" fmla="*/ 2 w 196"/>
                  <a:gd name="T23" fmla="*/ 0 h 40"/>
                  <a:gd name="T24" fmla="*/ 0 w 196"/>
                  <a:gd name="T25" fmla="*/ 0 h 40"/>
                  <a:gd name="T26" fmla="*/ 0 w 196"/>
                  <a:gd name="T27" fmla="*/ 0 h 40"/>
                  <a:gd name="T28" fmla="*/ 20 w 196"/>
                  <a:gd name="T29" fmla="*/ 5 h 40"/>
                  <a:gd name="T30" fmla="*/ 17 w 196"/>
                  <a:gd name="T31" fmla="*/ 2 h 40"/>
                  <a:gd name="T32" fmla="*/ 2 w 196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40">
                    <a:moveTo>
                      <a:pt x="158" y="31"/>
                    </a:moveTo>
                    <a:cubicBezTo>
                      <a:pt x="159" y="32"/>
                      <a:pt x="160" y="33"/>
                      <a:pt x="161" y="33"/>
                    </a:cubicBezTo>
                    <a:cubicBezTo>
                      <a:pt x="195" y="40"/>
                      <a:pt x="195" y="40"/>
                      <a:pt x="195" y="40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9"/>
                      <a:pt x="196" y="39"/>
                    </a:cubicBezTo>
                    <a:cubicBezTo>
                      <a:pt x="158" y="31"/>
                      <a:pt x="158" y="31"/>
                      <a:pt x="158" y="31"/>
                    </a:cubicBezTo>
                    <a:moveTo>
                      <a:pt x="30" y="5"/>
                    </a:moveTo>
                    <a:cubicBezTo>
                      <a:pt x="30" y="5"/>
                      <a:pt x="29" y="6"/>
                      <a:pt x="29" y="6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8" y="7"/>
                      <a:pt x="38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3" name="Freeform 271"/>
              <p:cNvSpPr>
                <a:spLocks noEditPoints="1"/>
              </p:cNvSpPr>
              <p:nvPr/>
            </p:nvSpPr>
            <p:spPr bwMode="auto">
              <a:xfrm>
                <a:off x="3550" y="2272"/>
                <a:ext cx="342" cy="73"/>
              </a:xfrm>
              <a:custGeom>
                <a:avLst/>
                <a:gdLst>
                  <a:gd name="T0" fmla="*/ 132 w 144"/>
                  <a:gd name="T1" fmla="*/ 27 h 31"/>
                  <a:gd name="T2" fmla="*/ 130 w 144"/>
                  <a:gd name="T3" fmla="*/ 28 h 31"/>
                  <a:gd name="T4" fmla="*/ 144 w 144"/>
                  <a:gd name="T5" fmla="*/ 31 h 31"/>
                  <a:gd name="T6" fmla="*/ 141 w 144"/>
                  <a:gd name="T7" fmla="*/ 29 h 31"/>
                  <a:gd name="T8" fmla="*/ 132 w 144"/>
                  <a:gd name="T9" fmla="*/ 27 h 31"/>
                  <a:gd name="T10" fmla="*/ 21 w 144"/>
                  <a:gd name="T11" fmla="*/ 5 h 31"/>
                  <a:gd name="T12" fmla="*/ 22 w 144"/>
                  <a:gd name="T13" fmla="*/ 6 h 31"/>
                  <a:gd name="T14" fmla="*/ 129 w 144"/>
                  <a:gd name="T15" fmla="*/ 28 h 31"/>
                  <a:gd name="T16" fmla="*/ 130 w 144"/>
                  <a:gd name="T17" fmla="*/ 27 h 31"/>
                  <a:gd name="T18" fmla="*/ 21 w 144"/>
                  <a:gd name="T19" fmla="*/ 5 h 31"/>
                  <a:gd name="T20" fmla="*/ 0 w 144"/>
                  <a:gd name="T21" fmla="*/ 0 h 31"/>
                  <a:gd name="T22" fmla="*/ 3 w 144"/>
                  <a:gd name="T23" fmla="*/ 3 h 31"/>
                  <a:gd name="T24" fmla="*/ 12 w 144"/>
                  <a:gd name="T25" fmla="*/ 4 h 31"/>
                  <a:gd name="T26" fmla="*/ 13 w 144"/>
                  <a:gd name="T27" fmla="*/ 3 h 31"/>
                  <a:gd name="T28" fmla="*/ 0 w 144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31">
                    <a:moveTo>
                      <a:pt x="132" y="27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43" y="31"/>
                      <a:pt x="142" y="30"/>
                      <a:pt x="141" y="29"/>
                    </a:cubicBezTo>
                    <a:cubicBezTo>
                      <a:pt x="132" y="27"/>
                      <a:pt x="132" y="27"/>
                      <a:pt x="132" y="27"/>
                    </a:cubicBezTo>
                    <a:moveTo>
                      <a:pt x="21" y="5"/>
                    </a:moveTo>
                    <a:cubicBezTo>
                      <a:pt x="21" y="5"/>
                      <a:pt x="22" y="6"/>
                      <a:pt x="22" y="6"/>
                    </a:cubicBezTo>
                    <a:cubicBezTo>
                      <a:pt x="129" y="28"/>
                      <a:pt x="129" y="28"/>
                      <a:pt x="129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21" y="5"/>
                      <a:pt x="21" y="5"/>
                      <a:pt x="21" y="5"/>
                    </a:cubicBezTo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3"/>
                      <a:pt x="1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4" name="Rectangle 272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5" name="Rectangle 273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6" name="Rectangle 274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7" name="Rectangle 275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8" name="Freeform 276"/>
              <p:cNvSpPr>
                <a:spLocks/>
              </p:cNvSpPr>
              <p:nvPr/>
            </p:nvSpPr>
            <p:spPr bwMode="auto">
              <a:xfrm>
                <a:off x="3857" y="2336"/>
                <a:ext cx="7" cy="2"/>
              </a:xfrm>
              <a:custGeom>
                <a:avLst/>
                <a:gdLst>
                  <a:gd name="T0" fmla="*/ 2 w 7"/>
                  <a:gd name="T1" fmla="*/ 0 h 2"/>
                  <a:gd name="T2" fmla="*/ 0 w 7"/>
                  <a:gd name="T3" fmla="*/ 2 h 2"/>
                  <a:gd name="T4" fmla="*/ 2 w 7"/>
                  <a:gd name="T5" fmla="*/ 2 h 2"/>
                  <a:gd name="T6" fmla="*/ 7 w 7"/>
                  <a:gd name="T7" fmla="*/ 0 h 2"/>
                  <a:gd name="T8" fmla="*/ 2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9" name="Freeform 277"/>
              <p:cNvSpPr>
                <a:spLocks/>
              </p:cNvSpPr>
              <p:nvPr/>
            </p:nvSpPr>
            <p:spPr bwMode="auto">
              <a:xfrm>
                <a:off x="3857" y="2336"/>
                <a:ext cx="7" cy="2"/>
              </a:xfrm>
              <a:custGeom>
                <a:avLst/>
                <a:gdLst>
                  <a:gd name="T0" fmla="*/ 2 w 7"/>
                  <a:gd name="T1" fmla="*/ 0 h 2"/>
                  <a:gd name="T2" fmla="*/ 0 w 7"/>
                  <a:gd name="T3" fmla="*/ 2 h 2"/>
                  <a:gd name="T4" fmla="*/ 2 w 7"/>
                  <a:gd name="T5" fmla="*/ 2 h 2"/>
                  <a:gd name="T6" fmla="*/ 7 w 7"/>
                  <a:gd name="T7" fmla="*/ 0 h 2"/>
                  <a:gd name="T8" fmla="*/ 2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0" name="Freeform 278"/>
              <p:cNvSpPr>
                <a:spLocks/>
              </p:cNvSpPr>
              <p:nvPr/>
            </p:nvSpPr>
            <p:spPr bwMode="auto">
              <a:xfrm>
                <a:off x="3510" y="2264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0 w 4"/>
                  <a:gd name="T5" fmla="*/ 3 h 3"/>
                  <a:gd name="T6" fmla="*/ 4 w 4"/>
                  <a:gd name="T7" fmla="*/ 3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1" name="Freeform 279"/>
              <p:cNvSpPr>
                <a:spLocks/>
              </p:cNvSpPr>
              <p:nvPr/>
            </p:nvSpPr>
            <p:spPr bwMode="auto">
              <a:xfrm>
                <a:off x="3510" y="2264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0 w 4"/>
                  <a:gd name="T5" fmla="*/ 3 h 3"/>
                  <a:gd name="T6" fmla="*/ 4 w 4"/>
                  <a:gd name="T7" fmla="*/ 3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2" name="Freeform 280"/>
              <p:cNvSpPr>
                <a:spLocks/>
              </p:cNvSpPr>
              <p:nvPr/>
            </p:nvSpPr>
            <p:spPr bwMode="auto">
              <a:xfrm>
                <a:off x="3507" y="2264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0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3" name="Freeform 281"/>
              <p:cNvSpPr>
                <a:spLocks/>
              </p:cNvSpPr>
              <p:nvPr/>
            </p:nvSpPr>
            <p:spPr bwMode="auto">
              <a:xfrm>
                <a:off x="3507" y="2264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0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4" name="Rectangle 282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5" name="Rectangle 283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6" name="Rectangle 284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7" name="Rectangle 285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8" name="Freeform 286"/>
              <p:cNvSpPr>
                <a:spLocks/>
              </p:cNvSpPr>
              <p:nvPr/>
            </p:nvSpPr>
            <p:spPr bwMode="auto">
              <a:xfrm>
                <a:off x="3507" y="226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9" name="Freeform 287"/>
              <p:cNvSpPr>
                <a:spLocks/>
              </p:cNvSpPr>
              <p:nvPr/>
            </p:nvSpPr>
            <p:spPr bwMode="auto">
              <a:xfrm>
                <a:off x="3507" y="226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0" name="Freeform 288"/>
              <p:cNvSpPr>
                <a:spLocks/>
              </p:cNvSpPr>
              <p:nvPr/>
            </p:nvSpPr>
            <p:spPr bwMode="auto">
              <a:xfrm>
                <a:off x="3507" y="2267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3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1" name="Freeform 289"/>
              <p:cNvSpPr>
                <a:spLocks/>
              </p:cNvSpPr>
              <p:nvPr/>
            </p:nvSpPr>
            <p:spPr bwMode="auto">
              <a:xfrm>
                <a:off x="3507" y="2267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3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2" name="Rectangle 290"/>
              <p:cNvSpPr>
                <a:spLocks noChangeArrowheads="1"/>
              </p:cNvSpPr>
              <p:nvPr/>
            </p:nvSpPr>
            <p:spPr bwMode="auto">
              <a:xfrm>
                <a:off x="3973" y="2362"/>
                <a:ext cx="3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3" name="Rectangle 291"/>
              <p:cNvSpPr>
                <a:spLocks noChangeArrowheads="1"/>
              </p:cNvSpPr>
              <p:nvPr/>
            </p:nvSpPr>
            <p:spPr bwMode="auto">
              <a:xfrm>
                <a:off x="3973" y="2362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4" name="Freeform 29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5" name="Freeform 29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6" name="Freeform 294"/>
              <p:cNvSpPr>
                <a:spLocks noEditPoints="1"/>
              </p:cNvSpPr>
              <p:nvPr/>
            </p:nvSpPr>
            <p:spPr bwMode="auto">
              <a:xfrm>
                <a:off x="3980" y="2362"/>
                <a:ext cx="295" cy="119"/>
              </a:xfrm>
              <a:custGeom>
                <a:avLst/>
                <a:gdLst>
                  <a:gd name="T0" fmla="*/ 119 w 124"/>
                  <a:gd name="T1" fmla="*/ 48 h 50"/>
                  <a:gd name="T2" fmla="*/ 119 w 124"/>
                  <a:gd name="T3" fmla="*/ 49 h 50"/>
                  <a:gd name="T4" fmla="*/ 122 w 124"/>
                  <a:gd name="T5" fmla="*/ 50 h 50"/>
                  <a:gd name="T6" fmla="*/ 124 w 124"/>
                  <a:gd name="T7" fmla="*/ 50 h 50"/>
                  <a:gd name="T8" fmla="*/ 124 w 124"/>
                  <a:gd name="T9" fmla="*/ 49 h 50"/>
                  <a:gd name="T10" fmla="*/ 119 w 124"/>
                  <a:gd name="T11" fmla="*/ 48 h 50"/>
                  <a:gd name="T12" fmla="*/ 113 w 124"/>
                  <a:gd name="T13" fmla="*/ 45 h 50"/>
                  <a:gd name="T14" fmla="*/ 112 w 124"/>
                  <a:gd name="T15" fmla="*/ 46 h 50"/>
                  <a:gd name="T16" fmla="*/ 117 w 124"/>
                  <a:gd name="T17" fmla="*/ 48 h 50"/>
                  <a:gd name="T18" fmla="*/ 118 w 124"/>
                  <a:gd name="T19" fmla="*/ 47 h 50"/>
                  <a:gd name="T20" fmla="*/ 113 w 124"/>
                  <a:gd name="T21" fmla="*/ 45 h 50"/>
                  <a:gd name="T22" fmla="*/ 1 w 124"/>
                  <a:gd name="T23" fmla="*/ 0 h 50"/>
                  <a:gd name="T24" fmla="*/ 0 w 124"/>
                  <a:gd name="T25" fmla="*/ 1 h 50"/>
                  <a:gd name="T26" fmla="*/ 0 w 124"/>
                  <a:gd name="T27" fmla="*/ 1 h 50"/>
                  <a:gd name="T28" fmla="*/ 81 w 124"/>
                  <a:gd name="T29" fmla="*/ 34 h 50"/>
                  <a:gd name="T30" fmla="*/ 82 w 124"/>
                  <a:gd name="T31" fmla="*/ 33 h 50"/>
                  <a:gd name="T32" fmla="*/ 1 w 124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4" h="50">
                    <a:moveTo>
                      <a:pt x="119" y="48"/>
                    </a:moveTo>
                    <a:cubicBezTo>
                      <a:pt x="119" y="48"/>
                      <a:pt x="119" y="48"/>
                      <a:pt x="119" y="49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19" y="48"/>
                      <a:pt x="119" y="48"/>
                      <a:pt x="119" y="48"/>
                    </a:cubicBezTo>
                    <a:moveTo>
                      <a:pt x="113" y="45"/>
                    </a:moveTo>
                    <a:cubicBezTo>
                      <a:pt x="113" y="46"/>
                      <a:pt x="113" y="46"/>
                      <a:pt x="112" y="46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8" y="48"/>
                      <a:pt x="118" y="48"/>
                      <a:pt x="118" y="47"/>
                    </a:cubicBezTo>
                    <a:cubicBezTo>
                      <a:pt x="113" y="45"/>
                      <a:pt x="113" y="45"/>
                      <a:pt x="113" y="45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7" name="Freeform 295"/>
              <p:cNvSpPr>
                <a:spLocks/>
              </p:cNvSpPr>
              <p:nvPr/>
            </p:nvSpPr>
            <p:spPr bwMode="auto">
              <a:xfrm>
                <a:off x="4173" y="2440"/>
                <a:ext cx="76" cy="31"/>
              </a:xfrm>
              <a:custGeom>
                <a:avLst/>
                <a:gdLst>
                  <a:gd name="T0" fmla="*/ 1 w 32"/>
                  <a:gd name="T1" fmla="*/ 0 h 13"/>
                  <a:gd name="T2" fmla="*/ 0 w 32"/>
                  <a:gd name="T3" fmla="*/ 1 h 13"/>
                  <a:gd name="T4" fmla="*/ 31 w 32"/>
                  <a:gd name="T5" fmla="*/ 13 h 13"/>
                  <a:gd name="T6" fmla="*/ 32 w 32"/>
                  <a:gd name="T7" fmla="*/ 12 h 13"/>
                  <a:gd name="T8" fmla="*/ 1 w 3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3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8" name="Freeform 296"/>
              <p:cNvSpPr>
                <a:spLocks/>
              </p:cNvSpPr>
              <p:nvPr/>
            </p:nvSpPr>
            <p:spPr bwMode="auto">
              <a:xfrm>
                <a:off x="4258" y="2474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9" name="Rectangle 297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0" name="Freeform 298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1" name="Freeform 299"/>
              <p:cNvSpPr>
                <a:spLocks/>
              </p:cNvSpPr>
              <p:nvPr/>
            </p:nvSpPr>
            <p:spPr bwMode="auto">
              <a:xfrm>
                <a:off x="4275" y="247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2" name="Freeform 300"/>
              <p:cNvSpPr>
                <a:spLocks/>
              </p:cNvSpPr>
              <p:nvPr/>
            </p:nvSpPr>
            <p:spPr bwMode="auto">
              <a:xfrm>
                <a:off x="4275" y="247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3" name="Rectangle 301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4" name="Rectangle 302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5" name="Freeform 303"/>
              <p:cNvSpPr>
                <a:spLocks/>
              </p:cNvSpPr>
              <p:nvPr/>
            </p:nvSpPr>
            <p:spPr bwMode="auto">
              <a:xfrm>
                <a:off x="4270" y="2481"/>
                <a:ext cx="7" cy="2"/>
              </a:xfrm>
              <a:custGeom>
                <a:avLst/>
                <a:gdLst>
                  <a:gd name="T0" fmla="*/ 5 w 7"/>
                  <a:gd name="T1" fmla="*/ 0 h 2"/>
                  <a:gd name="T2" fmla="*/ 0 w 7"/>
                  <a:gd name="T3" fmla="*/ 0 h 2"/>
                  <a:gd name="T4" fmla="*/ 5 w 7"/>
                  <a:gd name="T5" fmla="*/ 2 h 2"/>
                  <a:gd name="T6" fmla="*/ 7 w 7"/>
                  <a:gd name="T7" fmla="*/ 0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lnTo>
                      <a:pt x="0" y="0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6" name="Freeform 304"/>
              <p:cNvSpPr>
                <a:spLocks/>
              </p:cNvSpPr>
              <p:nvPr/>
            </p:nvSpPr>
            <p:spPr bwMode="auto">
              <a:xfrm>
                <a:off x="4270" y="2481"/>
                <a:ext cx="7" cy="2"/>
              </a:xfrm>
              <a:custGeom>
                <a:avLst/>
                <a:gdLst>
                  <a:gd name="T0" fmla="*/ 5 w 7"/>
                  <a:gd name="T1" fmla="*/ 0 h 2"/>
                  <a:gd name="T2" fmla="*/ 0 w 7"/>
                  <a:gd name="T3" fmla="*/ 0 h 2"/>
                  <a:gd name="T4" fmla="*/ 5 w 7"/>
                  <a:gd name="T5" fmla="*/ 2 h 2"/>
                  <a:gd name="T6" fmla="*/ 7 w 7"/>
                  <a:gd name="T7" fmla="*/ 0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lnTo>
                      <a:pt x="0" y="0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7" name="Freeform 305"/>
              <p:cNvSpPr>
                <a:spLocks/>
              </p:cNvSpPr>
              <p:nvPr/>
            </p:nvSpPr>
            <p:spPr bwMode="auto">
              <a:xfrm>
                <a:off x="4275" y="2481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5 w 5"/>
                  <a:gd name="T7" fmla="*/ 2 h 2"/>
                  <a:gd name="T8" fmla="*/ 5 w 5"/>
                  <a:gd name="T9" fmla="*/ 2 h 2"/>
                  <a:gd name="T10" fmla="*/ 2 w 5"/>
                  <a:gd name="T11" fmla="*/ 2 h 2"/>
                  <a:gd name="T12" fmla="*/ 2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2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8" name="Freeform 306"/>
              <p:cNvSpPr>
                <a:spLocks/>
              </p:cNvSpPr>
              <p:nvPr/>
            </p:nvSpPr>
            <p:spPr bwMode="auto">
              <a:xfrm>
                <a:off x="4275" y="2481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5 w 5"/>
                  <a:gd name="T7" fmla="*/ 2 h 2"/>
                  <a:gd name="T8" fmla="*/ 5 w 5"/>
                  <a:gd name="T9" fmla="*/ 2 h 2"/>
                  <a:gd name="T10" fmla="*/ 2 w 5"/>
                  <a:gd name="T11" fmla="*/ 2 h 2"/>
                  <a:gd name="T12" fmla="*/ 2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2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9" name="Freeform 307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0" name="Freeform 308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1" name="Freeform 309"/>
              <p:cNvSpPr>
                <a:spLocks noEditPoints="1"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2" name="Freeform 310"/>
              <p:cNvSpPr>
                <a:spLocks noEditPoints="1"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3" name="Freeform 311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4" name="Freeform 312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5" name="Rectangle 313"/>
              <p:cNvSpPr>
                <a:spLocks noChangeArrowheads="1"/>
              </p:cNvSpPr>
              <p:nvPr/>
            </p:nvSpPr>
            <p:spPr bwMode="auto">
              <a:xfrm>
                <a:off x="4277" y="248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6" name="Freeform 314"/>
              <p:cNvSpPr>
                <a:spLocks/>
              </p:cNvSpPr>
              <p:nvPr/>
            </p:nvSpPr>
            <p:spPr bwMode="auto">
              <a:xfrm>
                <a:off x="4277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7" name="Rectangle 315"/>
              <p:cNvSpPr>
                <a:spLocks noChangeArrowheads="1"/>
              </p:cNvSpPr>
              <p:nvPr/>
            </p:nvSpPr>
            <p:spPr bwMode="auto">
              <a:xfrm>
                <a:off x="4277" y="2481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8" name="Rectangle 316"/>
              <p:cNvSpPr>
                <a:spLocks noChangeArrowheads="1"/>
              </p:cNvSpPr>
              <p:nvPr/>
            </p:nvSpPr>
            <p:spPr bwMode="auto">
              <a:xfrm>
                <a:off x="4277" y="248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9" name="Freeform 317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0" name="Freeform 318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1" name="Rectangle 319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2" name="Freeform 320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3" name="Rectangle 321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4" name="Freeform 32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5" name="Rectangle 323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6" name="Rectangle 32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7" name="Rectangle 325"/>
              <p:cNvSpPr>
                <a:spLocks noChangeArrowheads="1"/>
              </p:cNvSpPr>
              <p:nvPr/>
            </p:nvSpPr>
            <p:spPr bwMode="auto">
              <a:xfrm>
                <a:off x="3978" y="2364"/>
                <a:ext cx="2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8" name="Rectangle 326"/>
              <p:cNvSpPr>
                <a:spLocks noChangeArrowheads="1"/>
              </p:cNvSpPr>
              <p:nvPr/>
            </p:nvSpPr>
            <p:spPr bwMode="auto">
              <a:xfrm>
                <a:off x="3978" y="2364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9" name="Freeform 327"/>
              <p:cNvSpPr>
                <a:spLocks noEditPoints="1"/>
              </p:cNvSpPr>
              <p:nvPr/>
            </p:nvSpPr>
            <p:spPr bwMode="auto">
              <a:xfrm>
                <a:off x="3740" y="1796"/>
                <a:ext cx="238" cy="564"/>
              </a:xfrm>
              <a:custGeom>
                <a:avLst/>
                <a:gdLst>
                  <a:gd name="T0" fmla="*/ 205 w 238"/>
                  <a:gd name="T1" fmla="*/ 480 h 564"/>
                  <a:gd name="T2" fmla="*/ 202 w 238"/>
                  <a:gd name="T3" fmla="*/ 483 h 564"/>
                  <a:gd name="T4" fmla="*/ 236 w 238"/>
                  <a:gd name="T5" fmla="*/ 564 h 564"/>
                  <a:gd name="T6" fmla="*/ 238 w 238"/>
                  <a:gd name="T7" fmla="*/ 564 h 564"/>
                  <a:gd name="T8" fmla="*/ 238 w 238"/>
                  <a:gd name="T9" fmla="*/ 559 h 564"/>
                  <a:gd name="T10" fmla="*/ 205 w 238"/>
                  <a:gd name="T11" fmla="*/ 480 h 564"/>
                  <a:gd name="T12" fmla="*/ 169 w 238"/>
                  <a:gd name="T13" fmla="*/ 395 h 564"/>
                  <a:gd name="T14" fmla="*/ 164 w 238"/>
                  <a:gd name="T15" fmla="*/ 395 h 564"/>
                  <a:gd name="T16" fmla="*/ 200 w 238"/>
                  <a:gd name="T17" fmla="*/ 478 h 564"/>
                  <a:gd name="T18" fmla="*/ 202 w 238"/>
                  <a:gd name="T19" fmla="*/ 478 h 564"/>
                  <a:gd name="T20" fmla="*/ 169 w 238"/>
                  <a:gd name="T21" fmla="*/ 395 h 564"/>
                  <a:gd name="T22" fmla="*/ 117 w 238"/>
                  <a:gd name="T23" fmla="*/ 269 h 564"/>
                  <a:gd name="T24" fmla="*/ 114 w 238"/>
                  <a:gd name="T25" fmla="*/ 271 h 564"/>
                  <a:gd name="T26" fmla="*/ 164 w 238"/>
                  <a:gd name="T27" fmla="*/ 392 h 564"/>
                  <a:gd name="T28" fmla="*/ 167 w 238"/>
                  <a:gd name="T29" fmla="*/ 390 h 564"/>
                  <a:gd name="T30" fmla="*/ 117 w 238"/>
                  <a:gd name="T31" fmla="*/ 269 h 564"/>
                  <a:gd name="T32" fmla="*/ 3 w 238"/>
                  <a:gd name="T33" fmla="*/ 0 h 564"/>
                  <a:gd name="T34" fmla="*/ 0 w 238"/>
                  <a:gd name="T35" fmla="*/ 3 h 564"/>
                  <a:gd name="T36" fmla="*/ 112 w 238"/>
                  <a:gd name="T37" fmla="*/ 269 h 564"/>
                  <a:gd name="T38" fmla="*/ 114 w 238"/>
                  <a:gd name="T39" fmla="*/ 266 h 564"/>
                  <a:gd name="T40" fmla="*/ 5 w 238"/>
                  <a:gd name="T41" fmla="*/ 5 h 564"/>
                  <a:gd name="T42" fmla="*/ 3 w 238"/>
                  <a:gd name="T43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8" h="564">
                    <a:moveTo>
                      <a:pt x="205" y="480"/>
                    </a:moveTo>
                    <a:lnTo>
                      <a:pt x="202" y="483"/>
                    </a:lnTo>
                    <a:lnTo>
                      <a:pt x="236" y="564"/>
                    </a:lnTo>
                    <a:lnTo>
                      <a:pt x="238" y="564"/>
                    </a:lnTo>
                    <a:lnTo>
                      <a:pt x="238" y="559"/>
                    </a:lnTo>
                    <a:lnTo>
                      <a:pt x="205" y="480"/>
                    </a:lnTo>
                    <a:close/>
                    <a:moveTo>
                      <a:pt x="169" y="395"/>
                    </a:moveTo>
                    <a:lnTo>
                      <a:pt x="164" y="395"/>
                    </a:lnTo>
                    <a:lnTo>
                      <a:pt x="200" y="478"/>
                    </a:lnTo>
                    <a:lnTo>
                      <a:pt x="202" y="478"/>
                    </a:lnTo>
                    <a:lnTo>
                      <a:pt x="169" y="395"/>
                    </a:lnTo>
                    <a:close/>
                    <a:moveTo>
                      <a:pt x="117" y="269"/>
                    </a:moveTo>
                    <a:lnTo>
                      <a:pt x="114" y="271"/>
                    </a:lnTo>
                    <a:lnTo>
                      <a:pt x="164" y="392"/>
                    </a:lnTo>
                    <a:lnTo>
                      <a:pt x="167" y="390"/>
                    </a:lnTo>
                    <a:lnTo>
                      <a:pt x="117" y="269"/>
                    </a:lnTo>
                    <a:close/>
                    <a:moveTo>
                      <a:pt x="3" y="0"/>
                    </a:moveTo>
                    <a:lnTo>
                      <a:pt x="0" y="3"/>
                    </a:lnTo>
                    <a:lnTo>
                      <a:pt x="112" y="269"/>
                    </a:lnTo>
                    <a:lnTo>
                      <a:pt x="114" y="266"/>
                    </a:lnTo>
                    <a:lnTo>
                      <a:pt x="5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0" name="Freeform 328"/>
              <p:cNvSpPr>
                <a:spLocks noEditPoints="1"/>
              </p:cNvSpPr>
              <p:nvPr/>
            </p:nvSpPr>
            <p:spPr bwMode="auto">
              <a:xfrm>
                <a:off x="3740" y="1796"/>
                <a:ext cx="238" cy="564"/>
              </a:xfrm>
              <a:custGeom>
                <a:avLst/>
                <a:gdLst>
                  <a:gd name="T0" fmla="*/ 205 w 238"/>
                  <a:gd name="T1" fmla="*/ 480 h 564"/>
                  <a:gd name="T2" fmla="*/ 202 w 238"/>
                  <a:gd name="T3" fmla="*/ 483 h 564"/>
                  <a:gd name="T4" fmla="*/ 236 w 238"/>
                  <a:gd name="T5" fmla="*/ 564 h 564"/>
                  <a:gd name="T6" fmla="*/ 238 w 238"/>
                  <a:gd name="T7" fmla="*/ 564 h 564"/>
                  <a:gd name="T8" fmla="*/ 238 w 238"/>
                  <a:gd name="T9" fmla="*/ 559 h 564"/>
                  <a:gd name="T10" fmla="*/ 205 w 238"/>
                  <a:gd name="T11" fmla="*/ 480 h 564"/>
                  <a:gd name="T12" fmla="*/ 169 w 238"/>
                  <a:gd name="T13" fmla="*/ 395 h 564"/>
                  <a:gd name="T14" fmla="*/ 164 w 238"/>
                  <a:gd name="T15" fmla="*/ 395 h 564"/>
                  <a:gd name="T16" fmla="*/ 200 w 238"/>
                  <a:gd name="T17" fmla="*/ 478 h 564"/>
                  <a:gd name="T18" fmla="*/ 202 w 238"/>
                  <a:gd name="T19" fmla="*/ 478 h 564"/>
                  <a:gd name="T20" fmla="*/ 169 w 238"/>
                  <a:gd name="T21" fmla="*/ 395 h 564"/>
                  <a:gd name="T22" fmla="*/ 117 w 238"/>
                  <a:gd name="T23" fmla="*/ 269 h 564"/>
                  <a:gd name="T24" fmla="*/ 114 w 238"/>
                  <a:gd name="T25" fmla="*/ 271 h 564"/>
                  <a:gd name="T26" fmla="*/ 164 w 238"/>
                  <a:gd name="T27" fmla="*/ 392 h 564"/>
                  <a:gd name="T28" fmla="*/ 167 w 238"/>
                  <a:gd name="T29" fmla="*/ 390 h 564"/>
                  <a:gd name="T30" fmla="*/ 117 w 238"/>
                  <a:gd name="T31" fmla="*/ 269 h 564"/>
                  <a:gd name="T32" fmla="*/ 3 w 238"/>
                  <a:gd name="T33" fmla="*/ 0 h 564"/>
                  <a:gd name="T34" fmla="*/ 0 w 238"/>
                  <a:gd name="T35" fmla="*/ 3 h 564"/>
                  <a:gd name="T36" fmla="*/ 112 w 238"/>
                  <a:gd name="T37" fmla="*/ 269 h 564"/>
                  <a:gd name="T38" fmla="*/ 114 w 238"/>
                  <a:gd name="T39" fmla="*/ 266 h 564"/>
                  <a:gd name="T40" fmla="*/ 5 w 238"/>
                  <a:gd name="T41" fmla="*/ 5 h 564"/>
                  <a:gd name="T42" fmla="*/ 3 w 238"/>
                  <a:gd name="T43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8" h="564">
                    <a:moveTo>
                      <a:pt x="205" y="480"/>
                    </a:moveTo>
                    <a:lnTo>
                      <a:pt x="202" y="483"/>
                    </a:lnTo>
                    <a:lnTo>
                      <a:pt x="236" y="564"/>
                    </a:lnTo>
                    <a:lnTo>
                      <a:pt x="238" y="564"/>
                    </a:lnTo>
                    <a:lnTo>
                      <a:pt x="238" y="559"/>
                    </a:lnTo>
                    <a:lnTo>
                      <a:pt x="205" y="480"/>
                    </a:lnTo>
                    <a:moveTo>
                      <a:pt x="169" y="395"/>
                    </a:moveTo>
                    <a:lnTo>
                      <a:pt x="164" y="395"/>
                    </a:lnTo>
                    <a:lnTo>
                      <a:pt x="200" y="478"/>
                    </a:lnTo>
                    <a:lnTo>
                      <a:pt x="202" y="478"/>
                    </a:lnTo>
                    <a:lnTo>
                      <a:pt x="169" y="395"/>
                    </a:lnTo>
                    <a:moveTo>
                      <a:pt x="117" y="269"/>
                    </a:moveTo>
                    <a:lnTo>
                      <a:pt x="114" y="271"/>
                    </a:lnTo>
                    <a:lnTo>
                      <a:pt x="164" y="392"/>
                    </a:lnTo>
                    <a:lnTo>
                      <a:pt x="167" y="390"/>
                    </a:lnTo>
                    <a:lnTo>
                      <a:pt x="117" y="269"/>
                    </a:lnTo>
                    <a:moveTo>
                      <a:pt x="3" y="0"/>
                    </a:moveTo>
                    <a:lnTo>
                      <a:pt x="0" y="3"/>
                    </a:lnTo>
                    <a:lnTo>
                      <a:pt x="112" y="269"/>
                    </a:lnTo>
                    <a:lnTo>
                      <a:pt x="114" y="266"/>
                    </a:lnTo>
                    <a:lnTo>
                      <a:pt x="5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1" name="Freeform 329"/>
              <p:cNvSpPr>
                <a:spLocks/>
              </p:cNvSpPr>
              <p:nvPr/>
            </p:nvSpPr>
            <p:spPr bwMode="auto">
              <a:xfrm>
                <a:off x="3852" y="2062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2" name="Freeform 330"/>
              <p:cNvSpPr>
                <a:spLocks/>
              </p:cNvSpPr>
              <p:nvPr/>
            </p:nvSpPr>
            <p:spPr bwMode="auto">
              <a:xfrm>
                <a:off x="3852" y="2062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3" name="Freeform 331"/>
              <p:cNvSpPr>
                <a:spLocks/>
              </p:cNvSpPr>
              <p:nvPr/>
            </p:nvSpPr>
            <p:spPr bwMode="auto">
              <a:xfrm>
                <a:off x="3940" y="2274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4" name="Freeform 332"/>
              <p:cNvSpPr>
                <a:spLocks/>
              </p:cNvSpPr>
              <p:nvPr/>
            </p:nvSpPr>
            <p:spPr bwMode="auto">
              <a:xfrm>
                <a:off x="3940" y="2274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5" name="Freeform 333"/>
              <p:cNvSpPr>
                <a:spLocks/>
              </p:cNvSpPr>
              <p:nvPr/>
            </p:nvSpPr>
            <p:spPr bwMode="auto">
              <a:xfrm>
                <a:off x="3904" y="21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0 w 5"/>
                  <a:gd name="T5" fmla="*/ 5 h 5"/>
                  <a:gd name="T6" fmla="*/ 5 w 5"/>
                  <a:gd name="T7" fmla="*/ 5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6" name="Freeform 334"/>
              <p:cNvSpPr>
                <a:spLocks/>
              </p:cNvSpPr>
              <p:nvPr/>
            </p:nvSpPr>
            <p:spPr bwMode="auto">
              <a:xfrm>
                <a:off x="3904" y="21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0 w 5"/>
                  <a:gd name="T5" fmla="*/ 5 h 5"/>
                  <a:gd name="T6" fmla="*/ 5 w 5"/>
                  <a:gd name="T7" fmla="*/ 5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7" name="Freeform 335"/>
              <p:cNvSpPr>
                <a:spLocks/>
              </p:cNvSpPr>
              <p:nvPr/>
            </p:nvSpPr>
            <p:spPr bwMode="auto">
              <a:xfrm>
                <a:off x="3978" y="2355"/>
                <a:ext cx="0" cy="5"/>
              </a:xfrm>
              <a:custGeom>
                <a:avLst/>
                <a:gdLst>
                  <a:gd name="T0" fmla="*/ 0 h 5"/>
                  <a:gd name="T1" fmla="*/ 5 h 5"/>
                  <a:gd name="T2" fmla="*/ 5 h 5"/>
                  <a:gd name="T3" fmla="*/ 2 h 5"/>
                  <a:gd name="T4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8" name="Freeform 336"/>
              <p:cNvSpPr>
                <a:spLocks/>
              </p:cNvSpPr>
              <p:nvPr/>
            </p:nvSpPr>
            <p:spPr bwMode="auto">
              <a:xfrm>
                <a:off x="3978" y="2355"/>
                <a:ext cx="0" cy="5"/>
              </a:xfrm>
              <a:custGeom>
                <a:avLst/>
                <a:gdLst>
                  <a:gd name="T0" fmla="*/ 0 h 5"/>
                  <a:gd name="T1" fmla="*/ 5 h 5"/>
                  <a:gd name="T2" fmla="*/ 5 h 5"/>
                  <a:gd name="T3" fmla="*/ 2 h 5"/>
                  <a:gd name="T4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9" name="Freeform 337"/>
              <p:cNvSpPr>
                <a:spLocks/>
              </p:cNvSpPr>
              <p:nvPr/>
            </p:nvSpPr>
            <p:spPr bwMode="auto">
              <a:xfrm>
                <a:off x="3978" y="235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0" name="Freeform 338"/>
              <p:cNvSpPr>
                <a:spLocks/>
              </p:cNvSpPr>
              <p:nvPr/>
            </p:nvSpPr>
            <p:spPr bwMode="auto">
              <a:xfrm>
                <a:off x="3978" y="235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1" name="Freeform 339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2" name="Freeform 340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3" name="Freeform 341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4" name="Freeform 342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5" name="Rectangle 343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6" name="Rectangle 344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7" name="Freeform 345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8" name="Freeform 346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9" name="Rectangle 347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0" name="Rectangle 348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1" name="Freeform 349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2" name="Freeform 350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3" name="Rectangle 351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4" name="Freeform 35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5" name="Freeform 353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6" name="Freeform 354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7" name="Freeform 355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8" name="Freeform 356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9" name="Freeform 357"/>
              <p:cNvSpPr>
                <a:spLocks noEditPoints="1"/>
              </p:cNvSpPr>
              <p:nvPr/>
            </p:nvSpPr>
            <p:spPr bwMode="auto">
              <a:xfrm>
                <a:off x="3745" y="1799"/>
                <a:ext cx="252" cy="244"/>
              </a:xfrm>
              <a:custGeom>
                <a:avLst/>
                <a:gdLst>
                  <a:gd name="T0" fmla="*/ 216 w 252"/>
                  <a:gd name="T1" fmla="*/ 206 h 244"/>
                  <a:gd name="T2" fmla="*/ 214 w 252"/>
                  <a:gd name="T3" fmla="*/ 206 h 244"/>
                  <a:gd name="T4" fmla="*/ 252 w 252"/>
                  <a:gd name="T5" fmla="*/ 244 h 244"/>
                  <a:gd name="T6" fmla="*/ 252 w 252"/>
                  <a:gd name="T7" fmla="*/ 240 h 244"/>
                  <a:gd name="T8" fmla="*/ 216 w 252"/>
                  <a:gd name="T9" fmla="*/ 206 h 244"/>
                  <a:gd name="T10" fmla="*/ 0 w 252"/>
                  <a:gd name="T11" fmla="*/ 0 h 244"/>
                  <a:gd name="T12" fmla="*/ 0 w 252"/>
                  <a:gd name="T13" fmla="*/ 2 h 244"/>
                  <a:gd name="T14" fmla="*/ 212 w 252"/>
                  <a:gd name="T15" fmla="*/ 204 h 244"/>
                  <a:gd name="T16" fmla="*/ 214 w 252"/>
                  <a:gd name="T17" fmla="*/ 204 h 244"/>
                  <a:gd name="T18" fmla="*/ 12 w 252"/>
                  <a:gd name="T19" fmla="*/ 9 h 244"/>
                  <a:gd name="T20" fmla="*/ 0 w 252"/>
                  <a:gd name="T2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44">
                    <a:moveTo>
                      <a:pt x="216" y="206"/>
                    </a:moveTo>
                    <a:lnTo>
                      <a:pt x="214" y="206"/>
                    </a:lnTo>
                    <a:lnTo>
                      <a:pt x="252" y="244"/>
                    </a:lnTo>
                    <a:lnTo>
                      <a:pt x="252" y="240"/>
                    </a:lnTo>
                    <a:lnTo>
                      <a:pt x="216" y="206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212" y="204"/>
                    </a:lnTo>
                    <a:lnTo>
                      <a:pt x="214" y="204"/>
                    </a:lnTo>
                    <a:lnTo>
                      <a:pt x="1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0" name="Freeform 358"/>
              <p:cNvSpPr>
                <a:spLocks noEditPoints="1"/>
              </p:cNvSpPr>
              <p:nvPr/>
            </p:nvSpPr>
            <p:spPr bwMode="auto">
              <a:xfrm>
                <a:off x="3745" y="1799"/>
                <a:ext cx="252" cy="244"/>
              </a:xfrm>
              <a:custGeom>
                <a:avLst/>
                <a:gdLst>
                  <a:gd name="T0" fmla="*/ 216 w 252"/>
                  <a:gd name="T1" fmla="*/ 206 h 244"/>
                  <a:gd name="T2" fmla="*/ 214 w 252"/>
                  <a:gd name="T3" fmla="*/ 206 h 244"/>
                  <a:gd name="T4" fmla="*/ 252 w 252"/>
                  <a:gd name="T5" fmla="*/ 244 h 244"/>
                  <a:gd name="T6" fmla="*/ 252 w 252"/>
                  <a:gd name="T7" fmla="*/ 240 h 244"/>
                  <a:gd name="T8" fmla="*/ 216 w 252"/>
                  <a:gd name="T9" fmla="*/ 206 h 244"/>
                  <a:gd name="T10" fmla="*/ 0 w 252"/>
                  <a:gd name="T11" fmla="*/ 0 h 244"/>
                  <a:gd name="T12" fmla="*/ 0 w 252"/>
                  <a:gd name="T13" fmla="*/ 2 h 244"/>
                  <a:gd name="T14" fmla="*/ 212 w 252"/>
                  <a:gd name="T15" fmla="*/ 204 h 244"/>
                  <a:gd name="T16" fmla="*/ 214 w 252"/>
                  <a:gd name="T17" fmla="*/ 204 h 244"/>
                  <a:gd name="T18" fmla="*/ 12 w 252"/>
                  <a:gd name="T19" fmla="*/ 9 h 244"/>
                  <a:gd name="T20" fmla="*/ 0 w 252"/>
                  <a:gd name="T2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44">
                    <a:moveTo>
                      <a:pt x="216" y="206"/>
                    </a:moveTo>
                    <a:lnTo>
                      <a:pt x="214" y="206"/>
                    </a:lnTo>
                    <a:lnTo>
                      <a:pt x="252" y="244"/>
                    </a:lnTo>
                    <a:lnTo>
                      <a:pt x="252" y="240"/>
                    </a:lnTo>
                    <a:lnTo>
                      <a:pt x="216" y="206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212" y="204"/>
                    </a:lnTo>
                    <a:lnTo>
                      <a:pt x="214" y="204"/>
                    </a:lnTo>
                    <a:lnTo>
                      <a:pt x="12" y="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1" name="Freeform 359"/>
              <p:cNvSpPr>
                <a:spLocks/>
              </p:cNvSpPr>
              <p:nvPr/>
            </p:nvSpPr>
            <p:spPr bwMode="auto">
              <a:xfrm>
                <a:off x="3957" y="200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2" name="Freeform 360"/>
              <p:cNvSpPr>
                <a:spLocks/>
              </p:cNvSpPr>
              <p:nvPr/>
            </p:nvSpPr>
            <p:spPr bwMode="auto">
              <a:xfrm>
                <a:off x="3957" y="200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3" name="Freeform 361"/>
              <p:cNvSpPr>
                <a:spLocks/>
              </p:cNvSpPr>
              <p:nvPr/>
            </p:nvSpPr>
            <p:spPr bwMode="auto">
              <a:xfrm>
                <a:off x="3999" y="2041"/>
                <a:ext cx="76" cy="76"/>
              </a:xfrm>
              <a:custGeom>
                <a:avLst/>
                <a:gdLst>
                  <a:gd name="T0" fmla="*/ 0 w 32"/>
                  <a:gd name="T1" fmla="*/ 0 h 32"/>
                  <a:gd name="T2" fmla="*/ 0 w 32"/>
                  <a:gd name="T3" fmla="*/ 2 h 32"/>
                  <a:gd name="T4" fmla="*/ 31 w 32"/>
                  <a:gd name="T5" fmla="*/ 32 h 32"/>
                  <a:gd name="T6" fmla="*/ 32 w 32"/>
                  <a:gd name="T7" fmla="*/ 31 h 32"/>
                  <a:gd name="T8" fmla="*/ 32 w 32"/>
                  <a:gd name="T9" fmla="*/ 31 h 32"/>
                  <a:gd name="T10" fmla="*/ 0 w 3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2" y="32"/>
                      <a:pt x="32" y="32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4" name="Freeform 362"/>
              <p:cNvSpPr>
                <a:spLocks noEditPoints="1"/>
              </p:cNvSpPr>
              <p:nvPr/>
            </p:nvSpPr>
            <p:spPr bwMode="auto">
              <a:xfrm>
                <a:off x="4073" y="2115"/>
                <a:ext cx="33" cy="33"/>
              </a:xfrm>
              <a:custGeom>
                <a:avLst/>
                <a:gdLst>
                  <a:gd name="T0" fmla="*/ 4 w 14"/>
                  <a:gd name="T1" fmla="*/ 3 h 14"/>
                  <a:gd name="T2" fmla="*/ 6 w 14"/>
                  <a:gd name="T3" fmla="*/ 7 h 14"/>
                  <a:gd name="T4" fmla="*/ 14 w 14"/>
                  <a:gd name="T5" fmla="*/ 14 h 14"/>
                  <a:gd name="T6" fmla="*/ 14 w 14"/>
                  <a:gd name="T7" fmla="*/ 14 h 14"/>
                  <a:gd name="T8" fmla="*/ 12 w 14"/>
                  <a:gd name="T9" fmla="*/ 11 h 14"/>
                  <a:gd name="T10" fmla="*/ 4 w 14"/>
                  <a:gd name="T11" fmla="*/ 3 h 14"/>
                  <a:gd name="T12" fmla="*/ 1 w 14"/>
                  <a:gd name="T13" fmla="*/ 0 h 14"/>
                  <a:gd name="T14" fmla="*/ 0 w 14"/>
                  <a:gd name="T15" fmla="*/ 1 h 14"/>
                  <a:gd name="T16" fmla="*/ 3 w 14"/>
                  <a:gd name="T17" fmla="*/ 4 h 14"/>
                  <a:gd name="T18" fmla="*/ 1 w 1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4" y="3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5" name="Freeform 363"/>
              <p:cNvSpPr>
                <a:spLocks/>
              </p:cNvSpPr>
              <p:nvPr/>
            </p:nvSpPr>
            <p:spPr bwMode="auto">
              <a:xfrm>
                <a:off x="4075" y="21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6" name="Freeform 364"/>
              <p:cNvSpPr>
                <a:spLocks/>
              </p:cNvSpPr>
              <p:nvPr/>
            </p:nvSpPr>
            <p:spPr bwMode="auto">
              <a:xfrm>
                <a:off x="4075" y="2115"/>
                <a:ext cx="12" cy="16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2 w 5"/>
                  <a:gd name="T5" fmla="*/ 4 h 7"/>
                  <a:gd name="T6" fmla="*/ 5 w 5"/>
                  <a:gd name="T7" fmla="*/ 7 h 7"/>
                  <a:gd name="T8" fmla="*/ 3 w 5"/>
                  <a:gd name="T9" fmla="*/ 3 h 7"/>
                  <a:gd name="T10" fmla="*/ 0 w 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7" name="Freeform 365"/>
              <p:cNvSpPr>
                <a:spLocks/>
              </p:cNvSpPr>
              <p:nvPr/>
            </p:nvSpPr>
            <p:spPr bwMode="auto">
              <a:xfrm>
                <a:off x="4102" y="2141"/>
                <a:ext cx="4" cy="7"/>
              </a:xfrm>
              <a:custGeom>
                <a:avLst/>
                <a:gdLst>
                  <a:gd name="T0" fmla="*/ 0 w 4"/>
                  <a:gd name="T1" fmla="*/ 0 h 7"/>
                  <a:gd name="T2" fmla="*/ 4 w 4"/>
                  <a:gd name="T3" fmla="*/ 7 h 7"/>
                  <a:gd name="T4" fmla="*/ 4 w 4"/>
                  <a:gd name="T5" fmla="*/ 7 h 7"/>
                  <a:gd name="T6" fmla="*/ 2 w 4"/>
                  <a:gd name="T7" fmla="*/ 2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4" y="7"/>
                    </a:lnTo>
                    <a:lnTo>
                      <a:pt x="4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8" name="Freeform 366"/>
              <p:cNvSpPr>
                <a:spLocks/>
              </p:cNvSpPr>
              <p:nvPr/>
            </p:nvSpPr>
            <p:spPr bwMode="auto">
              <a:xfrm>
                <a:off x="4102" y="2141"/>
                <a:ext cx="4" cy="7"/>
              </a:xfrm>
              <a:custGeom>
                <a:avLst/>
                <a:gdLst>
                  <a:gd name="T0" fmla="*/ 0 w 4"/>
                  <a:gd name="T1" fmla="*/ 0 h 7"/>
                  <a:gd name="T2" fmla="*/ 4 w 4"/>
                  <a:gd name="T3" fmla="*/ 7 h 7"/>
                  <a:gd name="T4" fmla="*/ 4 w 4"/>
                  <a:gd name="T5" fmla="*/ 7 h 7"/>
                  <a:gd name="T6" fmla="*/ 2 w 4"/>
                  <a:gd name="T7" fmla="*/ 2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4" y="7"/>
                    </a:lnTo>
                    <a:lnTo>
                      <a:pt x="4" y="7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9" name="Rectangle 367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0" name="Rectangle 368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1" name="Rectangle 369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2" name="Rectangle 370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3" name="Rectangle 371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4" name="Rectangle 372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5" name="Rectangle 373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6" name="Rectangle 374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7" name="Freeform 375"/>
              <p:cNvSpPr>
                <a:spLocks/>
              </p:cNvSpPr>
              <p:nvPr/>
            </p:nvSpPr>
            <p:spPr bwMode="auto">
              <a:xfrm>
                <a:off x="4104" y="2143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2 w 5"/>
                  <a:gd name="T3" fmla="*/ 5 h 5"/>
                  <a:gd name="T4" fmla="*/ 5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8" name="Freeform 376"/>
              <p:cNvSpPr>
                <a:spLocks/>
              </p:cNvSpPr>
              <p:nvPr/>
            </p:nvSpPr>
            <p:spPr bwMode="auto">
              <a:xfrm>
                <a:off x="4104" y="2143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2 w 5"/>
                  <a:gd name="T3" fmla="*/ 5 h 5"/>
                  <a:gd name="T4" fmla="*/ 5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9" name="Freeform 377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0" name="Freeform 378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1" name="Rectangle 37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2" name="Rectangle 38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3" name="Freeform 381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4" name="Freeform 382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5" name="Freeform 383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6" name="Freeform 384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7" name="Freeform 385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8" name="Freeform 386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9" name="Freeform 387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0" name="Freeform 388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1" name="Freeform 389"/>
              <p:cNvSpPr>
                <a:spLocks noEditPoints="1"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3 w 3"/>
                  <a:gd name="T4" fmla="*/ 0 w 3"/>
                  <a:gd name="T5" fmla="*/ 0 w 3"/>
                  <a:gd name="T6" fmla="*/ 3 w 3"/>
                  <a:gd name="T7" fmla="*/ 3 w 3"/>
                  <a:gd name="T8" fmla="*/ 3 w 3"/>
                  <a:gd name="T9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2" name="Freeform 390"/>
              <p:cNvSpPr>
                <a:spLocks noEditPoints="1"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3 w 3"/>
                  <a:gd name="T4" fmla="*/ 0 w 3"/>
                  <a:gd name="T5" fmla="*/ 0 w 3"/>
                  <a:gd name="T6" fmla="*/ 3 w 3"/>
                  <a:gd name="T7" fmla="*/ 3 w 3"/>
                  <a:gd name="T8" fmla="*/ 3 w 3"/>
                  <a:gd name="T9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3" name="Freeform 391"/>
              <p:cNvSpPr>
                <a:spLocks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3 w 3"/>
                  <a:gd name="T8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4" name="Freeform 392"/>
              <p:cNvSpPr>
                <a:spLocks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3 w 3"/>
                  <a:gd name="T8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5" name="Freeform 393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6" name="Freeform 394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7" name="Freeform 395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8" name="Freeform 396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9" name="Line 397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0" name="Line 398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1" name="Line 399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2" name="Line 400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3" name="Freeform 401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4" name="Freeform 402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5" name="Rectangle 40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6" name="Freeform 404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7" name="Rectangle 40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607"/>
            <p:cNvGrpSpPr>
              <a:grpSpLocks/>
            </p:cNvGrpSpPr>
            <p:nvPr/>
          </p:nvGrpSpPr>
          <p:grpSpPr bwMode="auto">
            <a:xfrm>
              <a:off x="3305" y="1608"/>
              <a:ext cx="1068" cy="886"/>
              <a:chOff x="3305" y="1608"/>
              <a:chExt cx="1068" cy="886"/>
            </a:xfrm>
          </p:grpSpPr>
          <p:sp>
            <p:nvSpPr>
              <p:cNvPr id="1108" name="Freeform 407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" name="Freeform 408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0" name="Freeform 409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1" name="Rectangle 41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2" name="Freeform 411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3" name="Freeform 412"/>
              <p:cNvSpPr>
                <a:spLocks/>
              </p:cNvSpPr>
              <p:nvPr/>
            </p:nvSpPr>
            <p:spPr bwMode="auto">
              <a:xfrm>
                <a:off x="3997" y="2039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2 w 2"/>
                  <a:gd name="T5" fmla="*/ 7 h 7"/>
                  <a:gd name="T6" fmla="*/ 2 w 2"/>
                  <a:gd name="T7" fmla="*/ 2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Freeform 413"/>
              <p:cNvSpPr>
                <a:spLocks/>
              </p:cNvSpPr>
              <p:nvPr/>
            </p:nvSpPr>
            <p:spPr bwMode="auto">
              <a:xfrm>
                <a:off x="3997" y="2039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2 w 2"/>
                  <a:gd name="T5" fmla="*/ 7 h 7"/>
                  <a:gd name="T6" fmla="*/ 2 w 2"/>
                  <a:gd name="T7" fmla="*/ 2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5" name="Freeform 414"/>
              <p:cNvSpPr>
                <a:spLocks/>
              </p:cNvSpPr>
              <p:nvPr/>
            </p:nvSpPr>
            <p:spPr bwMode="auto">
              <a:xfrm>
                <a:off x="3743" y="1796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3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6" name="Freeform 415"/>
              <p:cNvSpPr>
                <a:spLocks/>
              </p:cNvSpPr>
              <p:nvPr/>
            </p:nvSpPr>
            <p:spPr bwMode="auto">
              <a:xfrm>
                <a:off x="3743" y="1796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3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7" name="Rectangle 41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8" name="Rectangle 41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Freeform 418"/>
              <p:cNvSpPr>
                <a:spLocks/>
              </p:cNvSpPr>
              <p:nvPr/>
            </p:nvSpPr>
            <p:spPr bwMode="auto">
              <a:xfrm>
                <a:off x="3745" y="1796"/>
                <a:ext cx="254" cy="183"/>
              </a:xfrm>
              <a:custGeom>
                <a:avLst/>
                <a:gdLst>
                  <a:gd name="T0" fmla="*/ 0 w 254"/>
                  <a:gd name="T1" fmla="*/ 0 h 183"/>
                  <a:gd name="T2" fmla="*/ 12 w 254"/>
                  <a:gd name="T3" fmla="*/ 12 h 183"/>
                  <a:gd name="T4" fmla="*/ 254 w 254"/>
                  <a:gd name="T5" fmla="*/ 183 h 183"/>
                  <a:gd name="T6" fmla="*/ 254 w 254"/>
                  <a:gd name="T7" fmla="*/ 183 h 183"/>
                  <a:gd name="T8" fmla="*/ 240 w 254"/>
                  <a:gd name="T9" fmla="*/ 169 h 183"/>
                  <a:gd name="T10" fmla="*/ 2 w 254"/>
                  <a:gd name="T11" fmla="*/ 0 h 183"/>
                  <a:gd name="T12" fmla="*/ 0 w 254"/>
                  <a:gd name="T1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83">
                    <a:moveTo>
                      <a:pt x="0" y="0"/>
                    </a:moveTo>
                    <a:lnTo>
                      <a:pt x="12" y="12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40" y="169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" name="Freeform 419"/>
              <p:cNvSpPr>
                <a:spLocks/>
              </p:cNvSpPr>
              <p:nvPr/>
            </p:nvSpPr>
            <p:spPr bwMode="auto">
              <a:xfrm>
                <a:off x="3745" y="1796"/>
                <a:ext cx="254" cy="183"/>
              </a:xfrm>
              <a:custGeom>
                <a:avLst/>
                <a:gdLst>
                  <a:gd name="T0" fmla="*/ 0 w 254"/>
                  <a:gd name="T1" fmla="*/ 0 h 183"/>
                  <a:gd name="T2" fmla="*/ 12 w 254"/>
                  <a:gd name="T3" fmla="*/ 12 h 183"/>
                  <a:gd name="T4" fmla="*/ 254 w 254"/>
                  <a:gd name="T5" fmla="*/ 183 h 183"/>
                  <a:gd name="T6" fmla="*/ 254 w 254"/>
                  <a:gd name="T7" fmla="*/ 183 h 183"/>
                  <a:gd name="T8" fmla="*/ 240 w 254"/>
                  <a:gd name="T9" fmla="*/ 169 h 183"/>
                  <a:gd name="T10" fmla="*/ 2 w 254"/>
                  <a:gd name="T11" fmla="*/ 0 h 183"/>
                  <a:gd name="T12" fmla="*/ 0 w 254"/>
                  <a:gd name="T1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83">
                    <a:moveTo>
                      <a:pt x="0" y="0"/>
                    </a:moveTo>
                    <a:lnTo>
                      <a:pt x="12" y="12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40" y="169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" name="Rectangle 420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" name="Rectangle 421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" name="Rectangle 422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" name="Rectangle 423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" name="Freeform 42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" name="Freeform 42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" name="Freeform 426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  <a:gd name="T5" fmla="*/ 0 h 3"/>
                  <a:gd name="T6" fmla="*/ 0 h 3"/>
                  <a:gd name="T7" fmla="*/ 3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" name="Freeform 427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  <a:gd name="T5" fmla="*/ 0 h 3"/>
                  <a:gd name="T6" fmla="*/ 0 h 3"/>
                  <a:gd name="T7" fmla="*/ 3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" name="Rectangle 42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" name="Rectangle 42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" name="Rectangle 43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" name="Freeform 43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" name="Freeform 432"/>
              <p:cNvSpPr>
                <a:spLocks/>
              </p:cNvSpPr>
              <p:nvPr/>
            </p:nvSpPr>
            <p:spPr bwMode="auto">
              <a:xfrm>
                <a:off x="3743" y="1796"/>
                <a:ext cx="14" cy="12"/>
              </a:xfrm>
              <a:custGeom>
                <a:avLst/>
                <a:gdLst>
                  <a:gd name="T0" fmla="*/ 0 w 14"/>
                  <a:gd name="T1" fmla="*/ 0 h 12"/>
                  <a:gd name="T2" fmla="*/ 2 w 14"/>
                  <a:gd name="T3" fmla="*/ 3 h 12"/>
                  <a:gd name="T4" fmla="*/ 14 w 14"/>
                  <a:gd name="T5" fmla="*/ 12 h 12"/>
                  <a:gd name="T6" fmla="*/ 2 w 14"/>
                  <a:gd name="T7" fmla="*/ 0 h 12"/>
                  <a:gd name="T8" fmla="*/ 0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lnTo>
                      <a:pt x="2" y="3"/>
                    </a:lnTo>
                    <a:lnTo>
                      <a:pt x="14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" name="Freeform 433"/>
              <p:cNvSpPr>
                <a:spLocks/>
              </p:cNvSpPr>
              <p:nvPr/>
            </p:nvSpPr>
            <p:spPr bwMode="auto">
              <a:xfrm>
                <a:off x="3743" y="1796"/>
                <a:ext cx="14" cy="12"/>
              </a:xfrm>
              <a:custGeom>
                <a:avLst/>
                <a:gdLst>
                  <a:gd name="T0" fmla="*/ 0 w 14"/>
                  <a:gd name="T1" fmla="*/ 0 h 12"/>
                  <a:gd name="T2" fmla="*/ 2 w 14"/>
                  <a:gd name="T3" fmla="*/ 3 h 12"/>
                  <a:gd name="T4" fmla="*/ 14 w 14"/>
                  <a:gd name="T5" fmla="*/ 12 h 12"/>
                  <a:gd name="T6" fmla="*/ 2 w 14"/>
                  <a:gd name="T7" fmla="*/ 0 h 12"/>
                  <a:gd name="T8" fmla="*/ 0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lnTo>
                      <a:pt x="2" y="3"/>
                    </a:lnTo>
                    <a:lnTo>
                      <a:pt x="14" y="1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Freeform 434"/>
              <p:cNvSpPr>
                <a:spLocks/>
              </p:cNvSpPr>
              <p:nvPr/>
            </p:nvSpPr>
            <p:spPr bwMode="auto">
              <a:xfrm>
                <a:off x="3743" y="179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0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Freeform 435"/>
              <p:cNvSpPr>
                <a:spLocks/>
              </p:cNvSpPr>
              <p:nvPr/>
            </p:nvSpPr>
            <p:spPr bwMode="auto">
              <a:xfrm>
                <a:off x="3743" y="179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0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" name="Freeform 436"/>
              <p:cNvSpPr>
                <a:spLocks noEditPoints="1"/>
              </p:cNvSpPr>
              <p:nvPr/>
            </p:nvSpPr>
            <p:spPr bwMode="auto">
              <a:xfrm>
                <a:off x="3743" y="1791"/>
                <a:ext cx="582" cy="15"/>
              </a:xfrm>
              <a:custGeom>
                <a:avLst/>
                <a:gdLst>
                  <a:gd name="T0" fmla="*/ 218 w 245"/>
                  <a:gd name="T1" fmla="*/ 4 h 6"/>
                  <a:gd name="T2" fmla="*/ 219 w 245"/>
                  <a:gd name="T3" fmla="*/ 5 h 6"/>
                  <a:gd name="T4" fmla="*/ 244 w 245"/>
                  <a:gd name="T5" fmla="*/ 6 h 6"/>
                  <a:gd name="T6" fmla="*/ 245 w 245"/>
                  <a:gd name="T7" fmla="*/ 5 h 6"/>
                  <a:gd name="T8" fmla="*/ 244 w 245"/>
                  <a:gd name="T9" fmla="*/ 4 h 6"/>
                  <a:gd name="T10" fmla="*/ 218 w 245"/>
                  <a:gd name="T11" fmla="*/ 4 h 6"/>
                  <a:gd name="T12" fmla="*/ 194 w 245"/>
                  <a:gd name="T13" fmla="*/ 3 h 6"/>
                  <a:gd name="T14" fmla="*/ 194 w 245"/>
                  <a:gd name="T15" fmla="*/ 5 h 6"/>
                  <a:gd name="T16" fmla="*/ 202 w 245"/>
                  <a:gd name="T17" fmla="*/ 5 h 6"/>
                  <a:gd name="T18" fmla="*/ 202 w 245"/>
                  <a:gd name="T19" fmla="*/ 5 h 6"/>
                  <a:gd name="T20" fmla="*/ 202 w 245"/>
                  <a:gd name="T21" fmla="*/ 4 h 6"/>
                  <a:gd name="T22" fmla="*/ 203 w 245"/>
                  <a:gd name="T23" fmla="*/ 4 h 6"/>
                  <a:gd name="T24" fmla="*/ 204 w 245"/>
                  <a:gd name="T25" fmla="*/ 5 h 6"/>
                  <a:gd name="T26" fmla="*/ 206 w 245"/>
                  <a:gd name="T27" fmla="*/ 5 h 6"/>
                  <a:gd name="T28" fmla="*/ 205 w 245"/>
                  <a:gd name="T29" fmla="*/ 4 h 6"/>
                  <a:gd name="T30" fmla="*/ 194 w 245"/>
                  <a:gd name="T31" fmla="*/ 3 h 6"/>
                  <a:gd name="T32" fmla="*/ 183 w 245"/>
                  <a:gd name="T33" fmla="*/ 3 h 6"/>
                  <a:gd name="T34" fmla="*/ 183 w 245"/>
                  <a:gd name="T35" fmla="*/ 4 h 6"/>
                  <a:gd name="T36" fmla="*/ 183 w 245"/>
                  <a:gd name="T37" fmla="*/ 5 h 6"/>
                  <a:gd name="T38" fmla="*/ 189 w 245"/>
                  <a:gd name="T39" fmla="*/ 5 h 6"/>
                  <a:gd name="T40" fmla="*/ 188 w 245"/>
                  <a:gd name="T41" fmla="*/ 3 h 6"/>
                  <a:gd name="T42" fmla="*/ 183 w 245"/>
                  <a:gd name="T43" fmla="*/ 3 h 6"/>
                  <a:gd name="T44" fmla="*/ 155 w 245"/>
                  <a:gd name="T45" fmla="*/ 3 h 6"/>
                  <a:gd name="T46" fmla="*/ 156 w 245"/>
                  <a:gd name="T47" fmla="*/ 4 h 6"/>
                  <a:gd name="T48" fmla="*/ 180 w 245"/>
                  <a:gd name="T49" fmla="*/ 5 h 6"/>
                  <a:gd name="T50" fmla="*/ 179 w 245"/>
                  <a:gd name="T51" fmla="*/ 3 h 6"/>
                  <a:gd name="T52" fmla="*/ 155 w 245"/>
                  <a:gd name="T53" fmla="*/ 3 h 6"/>
                  <a:gd name="T54" fmla="*/ 139 w 245"/>
                  <a:gd name="T55" fmla="*/ 3 h 6"/>
                  <a:gd name="T56" fmla="*/ 141 w 245"/>
                  <a:gd name="T57" fmla="*/ 3 h 6"/>
                  <a:gd name="T58" fmla="*/ 142 w 245"/>
                  <a:gd name="T59" fmla="*/ 4 h 6"/>
                  <a:gd name="T60" fmla="*/ 142 w 245"/>
                  <a:gd name="T61" fmla="*/ 4 h 6"/>
                  <a:gd name="T62" fmla="*/ 146 w 245"/>
                  <a:gd name="T63" fmla="*/ 4 h 6"/>
                  <a:gd name="T64" fmla="*/ 145 w 245"/>
                  <a:gd name="T65" fmla="*/ 3 h 6"/>
                  <a:gd name="T66" fmla="*/ 139 w 245"/>
                  <a:gd name="T67" fmla="*/ 3 h 6"/>
                  <a:gd name="T68" fmla="*/ 93 w 245"/>
                  <a:gd name="T69" fmla="*/ 2 h 6"/>
                  <a:gd name="T70" fmla="*/ 94 w 245"/>
                  <a:gd name="T71" fmla="*/ 3 h 6"/>
                  <a:gd name="T72" fmla="*/ 134 w 245"/>
                  <a:gd name="T73" fmla="*/ 4 h 6"/>
                  <a:gd name="T74" fmla="*/ 135 w 245"/>
                  <a:gd name="T75" fmla="*/ 3 h 6"/>
                  <a:gd name="T76" fmla="*/ 93 w 245"/>
                  <a:gd name="T77" fmla="*/ 2 h 6"/>
                  <a:gd name="T78" fmla="*/ 85 w 245"/>
                  <a:gd name="T79" fmla="*/ 2 h 6"/>
                  <a:gd name="T80" fmla="*/ 86 w 245"/>
                  <a:gd name="T81" fmla="*/ 3 h 6"/>
                  <a:gd name="T82" fmla="*/ 92 w 245"/>
                  <a:gd name="T83" fmla="*/ 3 h 6"/>
                  <a:gd name="T84" fmla="*/ 92 w 245"/>
                  <a:gd name="T85" fmla="*/ 2 h 6"/>
                  <a:gd name="T86" fmla="*/ 85 w 245"/>
                  <a:gd name="T87" fmla="*/ 2 h 6"/>
                  <a:gd name="T88" fmla="*/ 30 w 245"/>
                  <a:gd name="T89" fmla="*/ 1 h 6"/>
                  <a:gd name="T90" fmla="*/ 31 w 245"/>
                  <a:gd name="T91" fmla="*/ 2 h 6"/>
                  <a:gd name="T92" fmla="*/ 84 w 245"/>
                  <a:gd name="T93" fmla="*/ 3 h 6"/>
                  <a:gd name="T94" fmla="*/ 84 w 245"/>
                  <a:gd name="T95" fmla="*/ 2 h 6"/>
                  <a:gd name="T96" fmla="*/ 30 w 245"/>
                  <a:gd name="T97" fmla="*/ 1 h 6"/>
                  <a:gd name="T98" fmla="*/ 1 w 245"/>
                  <a:gd name="T99" fmla="*/ 0 h 6"/>
                  <a:gd name="T100" fmla="*/ 0 w 245"/>
                  <a:gd name="T101" fmla="*/ 1 h 6"/>
                  <a:gd name="T102" fmla="*/ 2 w 245"/>
                  <a:gd name="T103" fmla="*/ 2 h 6"/>
                  <a:gd name="T104" fmla="*/ 28 w 245"/>
                  <a:gd name="T105" fmla="*/ 2 h 6"/>
                  <a:gd name="T106" fmla="*/ 26 w 245"/>
                  <a:gd name="T107" fmla="*/ 1 h 6"/>
                  <a:gd name="T108" fmla="*/ 1 w 245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5" h="6">
                    <a:moveTo>
                      <a:pt x="218" y="4"/>
                    </a:moveTo>
                    <a:cubicBezTo>
                      <a:pt x="219" y="4"/>
                      <a:pt x="219" y="5"/>
                      <a:pt x="219" y="5"/>
                    </a:cubicBezTo>
                    <a:cubicBezTo>
                      <a:pt x="244" y="6"/>
                      <a:pt x="244" y="6"/>
                      <a:pt x="244" y="6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4" y="4"/>
                      <a:pt x="244" y="4"/>
                      <a:pt x="244" y="4"/>
                    </a:cubicBezTo>
                    <a:cubicBezTo>
                      <a:pt x="218" y="4"/>
                      <a:pt x="218" y="4"/>
                      <a:pt x="218" y="4"/>
                    </a:cubicBezTo>
                    <a:moveTo>
                      <a:pt x="194" y="3"/>
                    </a:moveTo>
                    <a:cubicBezTo>
                      <a:pt x="194" y="4"/>
                      <a:pt x="194" y="4"/>
                      <a:pt x="194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4"/>
                      <a:pt x="202" y="4"/>
                      <a:pt x="202" y="4"/>
                    </a:cubicBezTo>
                    <a:cubicBezTo>
                      <a:pt x="203" y="4"/>
                      <a:pt x="203" y="4"/>
                      <a:pt x="203" y="4"/>
                    </a:cubicBezTo>
                    <a:cubicBezTo>
                      <a:pt x="203" y="4"/>
                      <a:pt x="204" y="5"/>
                      <a:pt x="204" y="5"/>
                    </a:cubicBezTo>
                    <a:cubicBezTo>
                      <a:pt x="206" y="5"/>
                      <a:pt x="206" y="5"/>
                      <a:pt x="206" y="5"/>
                    </a:cubicBezTo>
                    <a:cubicBezTo>
                      <a:pt x="206" y="5"/>
                      <a:pt x="205" y="4"/>
                      <a:pt x="205" y="4"/>
                    </a:cubicBezTo>
                    <a:cubicBezTo>
                      <a:pt x="194" y="3"/>
                      <a:pt x="194" y="3"/>
                      <a:pt x="194" y="3"/>
                    </a:cubicBezTo>
                    <a:moveTo>
                      <a:pt x="183" y="3"/>
                    </a:moveTo>
                    <a:cubicBezTo>
                      <a:pt x="183" y="3"/>
                      <a:pt x="183" y="4"/>
                      <a:pt x="183" y="4"/>
                    </a:cubicBezTo>
                    <a:cubicBezTo>
                      <a:pt x="183" y="4"/>
                      <a:pt x="183" y="4"/>
                      <a:pt x="183" y="5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4"/>
                      <a:pt x="188" y="4"/>
                      <a:pt x="188" y="3"/>
                    </a:cubicBezTo>
                    <a:cubicBezTo>
                      <a:pt x="183" y="3"/>
                      <a:pt x="183" y="3"/>
                      <a:pt x="183" y="3"/>
                    </a:cubicBezTo>
                    <a:moveTo>
                      <a:pt x="155" y="3"/>
                    </a:moveTo>
                    <a:cubicBezTo>
                      <a:pt x="155" y="3"/>
                      <a:pt x="156" y="4"/>
                      <a:pt x="156" y="4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80" y="4"/>
                      <a:pt x="179" y="4"/>
                      <a:pt x="179" y="3"/>
                    </a:cubicBezTo>
                    <a:cubicBezTo>
                      <a:pt x="155" y="3"/>
                      <a:pt x="155" y="3"/>
                      <a:pt x="155" y="3"/>
                    </a:cubicBezTo>
                    <a:moveTo>
                      <a:pt x="139" y="3"/>
                    </a:moveTo>
                    <a:cubicBezTo>
                      <a:pt x="140" y="3"/>
                      <a:pt x="140" y="3"/>
                      <a:pt x="141" y="3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6" y="4"/>
                      <a:pt x="146" y="4"/>
                      <a:pt x="146" y="4"/>
                    </a:cubicBezTo>
                    <a:cubicBezTo>
                      <a:pt x="146" y="4"/>
                      <a:pt x="145" y="3"/>
                      <a:pt x="145" y="3"/>
                    </a:cubicBezTo>
                    <a:cubicBezTo>
                      <a:pt x="139" y="3"/>
                      <a:pt x="139" y="3"/>
                      <a:pt x="139" y="3"/>
                    </a:cubicBezTo>
                    <a:moveTo>
                      <a:pt x="93" y="2"/>
                    </a:moveTo>
                    <a:cubicBezTo>
                      <a:pt x="94" y="3"/>
                      <a:pt x="94" y="3"/>
                      <a:pt x="9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3"/>
                      <a:pt x="134" y="3"/>
                      <a:pt x="135" y="3"/>
                    </a:cubicBezTo>
                    <a:cubicBezTo>
                      <a:pt x="93" y="2"/>
                      <a:pt x="93" y="2"/>
                      <a:pt x="93" y="2"/>
                    </a:cubicBezTo>
                    <a:moveTo>
                      <a:pt x="85" y="2"/>
                    </a:moveTo>
                    <a:cubicBezTo>
                      <a:pt x="86" y="3"/>
                      <a:pt x="86" y="3"/>
                      <a:pt x="86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85" y="2"/>
                      <a:pt x="85" y="2"/>
                      <a:pt x="85" y="2"/>
                    </a:cubicBezTo>
                    <a:moveTo>
                      <a:pt x="30" y="1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30" y="1"/>
                      <a:pt x="30" y="1"/>
                      <a:pt x="30" y="1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" name="Freeform 437"/>
              <p:cNvSpPr>
                <a:spLocks noEditPoints="1"/>
              </p:cNvSpPr>
              <p:nvPr/>
            </p:nvSpPr>
            <p:spPr bwMode="auto">
              <a:xfrm>
                <a:off x="4168" y="1799"/>
                <a:ext cx="95" cy="4"/>
              </a:xfrm>
              <a:custGeom>
                <a:avLst/>
                <a:gdLst>
                  <a:gd name="T0" fmla="*/ 24 w 40"/>
                  <a:gd name="T1" fmla="*/ 1 h 2"/>
                  <a:gd name="T2" fmla="*/ 23 w 40"/>
                  <a:gd name="T3" fmla="*/ 1 h 2"/>
                  <a:gd name="T4" fmla="*/ 23 w 40"/>
                  <a:gd name="T5" fmla="*/ 2 h 2"/>
                  <a:gd name="T6" fmla="*/ 23 w 40"/>
                  <a:gd name="T7" fmla="*/ 2 h 2"/>
                  <a:gd name="T8" fmla="*/ 25 w 40"/>
                  <a:gd name="T9" fmla="*/ 2 h 2"/>
                  <a:gd name="T10" fmla="*/ 24 w 40"/>
                  <a:gd name="T11" fmla="*/ 1 h 2"/>
                  <a:gd name="T12" fmla="*/ 26 w 40"/>
                  <a:gd name="T13" fmla="*/ 1 h 2"/>
                  <a:gd name="T14" fmla="*/ 27 w 40"/>
                  <a:gd name="T15" fmla="*/ 2 h 2"/>
                  <a:gd name="T16" fmla="*/ 40 w 40"/>
                  <a:gd name="T17" fmla="*/ 2 h 2"/>
                  <a:gd name="T18" fmla="*/ 39 w 40"/>
                  <a:gd name="T19" fmla="*/ 1 h 2"/>
                  <a:gd name="T20" fmla="*/ 26 w 40"/>
                  <a:gd name="T21" fmla="*/ 1 h 2"/>
                  <a:gd name="T22" fmla="*/ 9 w 40"/>
                  <a:gd name="T23" fmla="*/ 0 h 2"/>
                  <a:gd name="T24" fmla="*/ 10 w 40"/>
                  <a:gd name="T25" fmla="*/ 2 h 2"/>
                  <a:gd name="T26" fmla="*/ 15 w 40"/>
                  <a:gd name="T27" fmla="*/ 2 h 2"/>
                  <a:gd name="T28" fmla="*/ 15 w 40"/>
                  <a:gd name="T29" fmla="*/ 0 h 2"/>
                  <a:gd name="T30" fmla="*/ 9 w 40"/>
                  <a:gd name="T31" fmla="*/ 0 h 2"/>
                  <a:gd name="T32" fmla="*/ 0 w 40"/>
                  <a:gd name="T33" fmla="*/ 0 h 2"/>
                  <a:gd name="T34" fmla="*/ 1 w 40"/>
                  <a:gd name="T35" fmla="*/ 2 h 2"/>
                  <a:gd name="T36" fmla="*/ 4 w 40"/>
                  <a:gd name="T37" fmla="*/ 2 h 2"/>
                  <a:gd name="T38" fmla="*/ 4 w 40"/>
                  <a:gd name="T39" fmla="*/ 1 h 2"/>
                  <a:gd name="T40" fmla="*/ 4 w 40"/>
                  <a:gd name="T41" fmla="*/ 0 h 2"/>
                  <a:gd name="T42" fmla="*/ 0 w 40"/>
                  <a:gd name="T4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2">
                    <a:moveTo>
                      <a:pt x="24" y="1"/>
                    </a:move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4" y="1"/>
                      <a:pt x="24" y="1"/>
                    </a:cubicBezTo>
                    <a:moveTo>
                      <a:pt x="26" y="1"/>
                    </a:moveTo>
                    <a:cubicBezTo>
                      <a:pt x="26" y="1"/>
                      <a:pt x="27" y="2"/>
                      <a:pt x="2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26" y="1"/>
                      <a:pt x="26" y="1"/>
                      <a:pt x="26" y="1"/>
                    </a:cubicBezTo>
                    <a:moveTo>
                      <a:pt x="9" y="0"/>
                    </a:moveTo>
                    <a:cubicBezTo>
                      <a:pt x="9" y="1"/>
                      <a:pt x="10" y="1"/>
                      <a:pt x="10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" name="Freeform 438"/>
              <p:cNvSpPr>
                <a:spLocks/>
              </p:cNvSpPr>
              <p:nvPr/>
            </p:nvSpPr>
            <p:spPr bwMode="auto">
              <a:xfrm>
                <a:off x="4061" y="1799"/>
                <a:ext cx="19" cy="2"/>
              </a:xfrm>
              <a:custGeom>
                <a:avLst/>
                <a:gdLst>
                  <a:gd name="T0" fmla="*/ 1 w 8"/>
                  <a:gd name="T1" fmla="*/ 0 h 1"/>
                  <a:gd name="T2" fmla="*/ 0 w 8"/>
                  <a:gd name="T3" fmla="*/ 1 h 1"/>
                  <a:gd name="T4" fmla="*/ 8 w 8"/>
                  <a:gd name="T5" fmla="*/ 1 h 1"/>
                  <a:gd name="T6" fmla="*/ 8 w 8"/>
                  <a:gd name="T7" fmla="*/ 1 h 1"/>
                  <a:gd name="T8" fmla="*/ 7 w 8"/>
                  <a:gd name="T9" fmla="*/ 0 h 1"/>
                  <a:gd name="T10" fmla="*/ 5 w 8"/>
                  <a:gd name="T11" fmla="*/ 0 h 1"/>
                  <a:gd name="T12" fmla="*/ 1 w 8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" name="Freeform 439"/>
              <p:cNvSpPr>
                <a:spLocks/>
              </p:cNvSpPr>
              <p:nvPr/>
            </p:nvSpPr>
            <p:spPr bwMode="auto">
              <a:xfrm>
                <a:off x="4087" y="1799"/>
                <a:ext cx="26" cy="2"/>
              </a:xfrm>
              <a:custGeom>
                <a:avLst/>
                <a:gdLst>
                  <a:gd name="T0" fmla="*/ 0 w 11"/>
                  <a:gd name="T1" fmla="*/ 0 h 1"/>
                  <a:gd name="T2" fmla="*/ 1 w 11"/>
                  <a:gd name="T3" fmla="*/ 1 h 1"/>
                  <a:gd name="T4" fmla="*/ 11 w 11"/>
                  <a:gd name="T5" fmla="*/ 1 h 1"/>
                  <a:gd name="T6" fmla="*/ 10 w 11"/>
                  <a:gd name="T7" fmla="*/ 0 h 1"/>
                  <a:gd name="T8" fmla="*/ 0 w 1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" name="Freeform 440"/>
              <p:cNvSpPr>
                <a:spLocks/>
              </p:cNvSpPr>
              <p:nvPr/>
            </p:nvSpPr>
            <p:spPr bwMode="auto">
              <a:xfrm>
                <a:off x="4323" y="1801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2 w 7"/>
                  <a:gd name="T3" fmla="*/ 2 h 2"/>
                  <a:gd name="T4" fmla="*/ 7 w 7"/>
                  <a:gd name="T5" fmla="*/ 0 h 2"/>
                  <a:gd name="T6" fmla="*/ 7 w 7"/>
                  <a:gd name="T7" fmla="*/ 2 h 2"/>
                  <a:gd name="T8" fmla="*/ 7 w 7"/>
                  <a:gd name="T9" fmla="*/ 2 h 2"/>
                  <a:gd name="T10" fmla="*/ 7 w 7"/>
                  <a:gd name="T11" fmla="*/ 0 h 2"/>
                  <a:gd name="T12" fmla="*/ 0 w 7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2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" name="Freeform 441"/>
              <p:cNvSpPr>
                <a:spLocks/>
              </p:cNvSpPr>
              <p:nvPr/>
            </p:nvSpPr>
            <p:spPr bwMode="auto">
              <a:xfrm>
                <a:off x="4323" y="1801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2 w 7"/>
                  <a:gd name="T3" fmla="*/ 2 h 2"/>
                  <a:gd name="T4" fmla="*/ 7 w 7"/>
                  <a:gd name="T5" fmla="*/ 0 h 2"/>
                  <a:gd name="T6" fmla="*/ 7 w 7"/>
                  <a:gd name="T7" fmla="*/ 2 h 2"/>
                  <a:gd name="T8" fmla="*/ 7 w 7"/>
                  <a:gd name="T9" fmla="*/ 2 h 2"/>
                  <a:gd name="T10" fmla="*/ 7 w 7"/>
                  <a:gd name="T11" fmla="*/ 0 h 2"/>
                  <a:gd name="T12" fmla="*/ 0 w 7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2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" name="Freeform 442"/>
              <p:cNvSpPr>
                <a:spLocks/>
              </p:cNvSpPr>
              <p:nvPr/>
            </p:nvSpPr>
            <p:spPr bwMode="auto">
              <a:xfrm>
                <a:off x="4323" y="1803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" name="Freeform 443"/>
              <p:cNvSpPr>
                <a:spLocks/>
              </p:cNvSpPr>
              <p:nvPr/>
            </p:nvSpPr>
            <p:spPr bwMode="auto">
              <a:xfrm>
                <a:off x="4323" y="1803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" name="Freeform 444"/>
              <p:cNvSpPr>
                <a:spLocks/>
              </p:cNvSpPr>
              <p:nvPr/>
            </p:nvSpPr>
            <p:spPr bwMode="auto">
              <a:xfrm>
                <a:off x="4325" y="1801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2 w 5"/>
                  <a:gd name="T7" fmla="*/ 2 h 2"/>
                  <a:gd name="T8" fmla="*/ 5 w 5"/>
                  <a:gd name="T9" fmla="*/ 2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" name="Freeform 445"/>
              <p:cNvSpPr>
                <a:spLocks/>
              </p:cNvSpPr>
              <p:nvPr/>
            </p:nvSpPr>
            <p:spPr bwMode="auto">
              <a:xfrm>
                <a:off x="4325" y="1801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2 w 5"/>
                  <a:gd name="T7" fmla="*/ 2 h 2"/>
                  <a:gd name="T8" fmla="*/ 5 w 5"/>
                  <a:gd name="T9" fmla="*/ 2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" name="Freeform 446"/>
              <p:cNvSpPr>
                <a:spLocks/>
              </p:cNvSpPr>
              <p:nvPr/>
            </p:nvSpPr>
            <p:spPr bwMode="auto">
              <a:xfrm>
                <a:off x="3942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" name="Freeform 447"/>
              <p:cNvSpPr>
                <a:spLocks/>
              </p:cNvSpPr>
              <p:nvPr/>
            </p:nvSpPr>
            <p:spPr bwMode="auto">
              <a:xfrm>
                <a:off x="3942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" name="Rectangle 448"/>
              <p:cNvSpPr>
                <a:spLocks noChangeArrowheads="1"/>
              </p:cNvSpPr>
              <p:nvPr/>
            </p:nvSpPr>
            <p:spPr bwMode="auto">
              <a:xfrm>
                <a:off x="4327" y="1803"/>
                <a:ext cx="1" cy="3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" name="Rectangle 449"/>
              <p:cNvSpPr>
                <a:spLocks noChangeArrowheads="1"/>
              </p:cNvSpPr>
              <p:nvPr/>
            </p:nvSpPr>
            <p:spPr bwMode="auto">
              <a:xfrm>
                <a:off x="4327" y="1803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" name="Freeform 450"/>
              <p:cNvSpPr>
                <a:spLocks/>
              </p:cNvSpPr>
              <p:nvPr/>
            </p:nvSpPr>
            <p:spPr bwMode="auto">
              <a:xfrm>
                <a:off x="4327" y="1803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" name="Freeform 451"/>
              <p:cNvSpPr>
                <a:spLocks/>
              </p:cNvSpPr>
              <p:nvPr/>
            </p:nvSpPr>
            <p:spPr bwMode="auto">
              <a:xfrm>
                <a:off x="4327" y="1803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" name="Freeform 452"/>
              <p:cNvSpPr>
                <a:spLocks/>
              </p:cNvSpPr>
              <p:nvPr/>
            </p:nvSpPr>
            <p:spPr bwMode="auto">
              <a:xfrm>
                <a:off x="3961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" name="Freeform 453"/>
              <p:cNvSpPr>
                <a:spLocks/>
              </p:cNvSpPr>
              <p:nvPr/>
            </p:nvSpPr>
            <p:spPr bwMode="auto">
              <a:xfrm>
                <a:off x="3961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" name="Freeform 454"/>
              <p:cNvSpPr>
                <a:spLocks/>
              </p:cNvSpPr>
              <p:nvPr/>
            </p:nvSpPr>
            <p:spPr bwMode="auto">
              <a:xfrm>
                <a:off x="3743" y="179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" name="Freeform 455"/>
              <p:cNvSpPr>
                <a:spLocks/>
              </p:cNvSpPr>
              <p:nvPr/>
            </p:nvSpPr>
            <p:spPr bwMode="auto">
              <a:xfrm>
                <a:off x="3743" y="179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" name="Freeform 456"/>
              <p:cNvSpPr>
                <a:spLocks/>
              </p:cNvSpPr>
              <p:nvPr/>
            </p:nvSpPr>
            <p:spPr bwMode="auto">
              <a:xfrm>
                <a:off x="3743" y="179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" name="Freeform 457"/>
              <p:cNvSpPr>
                <a:spLocks/>
              </p:cNvSpPr>
              <p:nvPr/>
            </p:nvSpPr>
            <p:spPr bwMode="auto">
              <a:xfrm>
                <a:off x="3743" y="179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" name="Freeform 458"/>
              <p:cNvSpPr>
                <a:spLocks/>
              </p:cNvSpPr>
              <p:nvPr/>
            </p:nvSpPr>
            <p:spPr bwMode="auto">
              <a:xfrm>
                <a:off x="3743" y="179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" name="Freeform 459"/>
              <p:cNvSpPr>
                <a:spLocks/>
              </p:cNvSpPr>
              <p:nvPr/>
            </p:nvSpPr>
            <p:spPr bwMode="auto">
              <a:xfrm>
                <a:off x="3743" y="179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" name="Freeform 460"/>
              <p:cNvSpPr>
                <a:spLocks noEditPoints="1"/>
              </p:cNvSpPr>
              <p:nvPr/>
            </p:nvSpPr>
            <p:spPr bwMode="auto">
              <a:xfrm>
                <a:off x="3505" y="1796"/>
                <a:ext cx="235" cy="468"/>
              </a:xfrm>
              <a:custGeom>
                <a:avLst/>
                <a:gdLst>
                  <a:gd name="T0" fmla="*/ 4 w 99"/>
                  <a:gd name="T1" fmla="*/ 189 h 197"/>
                  <a:gd name="T2" fmla="*/ 0 w 99"/>
                  <a:gd name="T3" fmla="*/ 196 h 197"/>
                  <a:gd name="T4" fmla="*/ 1 w 99"/>
                  <a:gd name="T5" fmla="*/ 197 h 197"/>
                  <a:gd name="T6" fmla="*/ 2 w 99"/>
                  <a:gd name="T7" fmla="*/ 196 h 197"/>
                  <a:gd name="T8" fmla="*/ 5 w 99"/>
                  <a:gd name="T9" fmla="*/ 190 h 197"/>
                  <a:gd name="T10" fmla="*/ 4 w 99"/>
                  <a:gd name="T11" fmla="*/ 189 h 197"/>
                  <a:gd name="T12" fmla="*/ 20 w 99"/>
                  <a:gd name="T13" fmla="*/ 156 h 197"/>
                  <a:gd name="T14" fmla="*/ 9 w 99"/>
                  <a:gd name="T15" fmla="*/ 179 h 197"/>
                  <a:gd name="T16" fmla="*/ 11 w 99"/>
                  <a:gd name="T17" fmla="*/ 179 h 197"/>
                  <a:gd name="T18" fmla="*/ 11 w 99"/>
                  <a:gd name="T19" fmla="*/ 179 h 197"/>
                  <a:gd name="T20" fmla="*/ 22 w 99"/>
                  <a:gd name="T21" fmla="*/ 156 h 197"/>
                  <a:gd name="T22" fmla="*/ 20 w 99"/>
                  <a:gd name="T23" fmla="*/ 156 h 197"/>
                  <a:gd name="T24" fmla="*/ 71 w 99"/>
                  <a:gd name="T25" fmla="*/ 58 h 197"/>
                  <a:gd name="T26" fmla="*/ 69 w 99"/>
                  <a:gd name="T27" fmla="*/ 59 h 197"/>
                  <a:gd name="T28" fmla="*/ 23 w 99"/>
                  <a:gd name="T29" fmla="*/ 152 h 197"/>
                  <a:gd name="T30" fmla="*/ 24 w 99"/>
                  <a:gd name="T31" fmla="*/ 152 h 197"/>
                  <a:gd name="T32" fmla="*/ 71 w 99"/>
                  <a:gd name="T33" fmla="*/ 58 h 197"/>
                  <a:gd name="T34" fmla="*/ 73 w 99"/>
                  <a:gd name="T35" fmla="*/ 52 h 197"/>
                  <a:gd name="T36" fmla="*/ 72 w 99"/>
                  <a:gd name="T37" fmla="*/ 53 h 197"/>
                  <a:gd name="T38" fmla="*/ 73 w 99"/>
                  <a:gd name="T39" fmla="*/ 52 h 197"/>
                  <a:gd name="T40" fmla="*/ 73 w 99"/>
                  <a:gd name="T41" fmla="*/ 52 h 197"/>
                  <a:gd name="T42" fmla="*/ 76 w 99"/>
                  <a:gd name="T43" fmla="*/ 47 h 197"/>
                  <a:gd name="T44" fmla="*/ 75 w 99"/>
                  <a:gd name="T45" fmla="*/ 48 h 197"/>
                  <a:gd name="T46" fmla="*/ 76 w 99"/>
                  <a:gd name="T47" fmla="*/ 48 h 197"/>
                  <a:gd name="T48" fmla="*/ 76 w 99"/>
                  <a:gd name="T49" fmla="*/ 47 h 197"/>
                  <a:gd name="T50" fmla="*/ 87 w 99"/>
                  <a:gd name="T51" fmla="*/ 26 h 197"/>
                  <a:gd name="T52" fmla="*/ 85 w 99"/>
                  <a:gd name="T53" fmla="*/ 27 h 197"/>
                  <a:gd name="T54" fmla="*/ 75 w 99"/>
                  <a:gd name="T55" fmla="*/ 46 h 197"/>
                  <a:gd name="T56" fmla="*/ 76 w 99"/>
                  <a:gd name="T57" fmla="*/ 46 h 197"/>
                  <a:gd name="T58" fmla="*/ 77 w 99"/>
                  <a:gd name="T59" fmla="*/ 46 h 197"/>
                  <a:gd name="T60" fmla="*/ 87 w 99"/>
                  <a:gd name="T61" fmla="*/ 26 h 197"/>
                  <a:gd name="T62" fmla="*/ 99 w 99"/>
                  <a:gd name="T63" fmla="*/ 0 h 197"/>
                  <a:gd name="T64" fmla="*/ 98 w 99"/>
                  <a:gd name="T65" fmla="*/ 1 h 197"/>
                  <a:gd name="T66" fmla="*/ 93 w 99"/>
                  <a:gd name="T67" fmla="*/ 10 h 197"/>
                  <a:gd name="T68" fmla="*/ 93 w 99"/>
                  <a:gd name="T69" fmla="*/ 10 h 197"/>
                  <a:gd name="T70" fmla="*/ 93 w 99"/>
                  <a:gd name="T71" fmla="*/ 10 h 197"/>
                  <a:gd name="T72" fmla="*/ 92 w 99"/>
                  <a:gd name="T73" fmla="*/ 12 h 197"/>
                  <a:gd name="T74" fmla="*/ 94 w 99"/>
                  <a:gd name="T75" fmla="*/ 12 h 197"/>
                  <a:gd name="T76" fmla="*/ 94 w 99"/>
                  <a:gd name="T77" fmla="*/ 12 h 197"/>
                  <a:gd name="T78" fmla="*/ 99 w 99"/>
                  <a:gd name="T79" fmla="*/ 1 h 197"/>
                  <a:gd name="T80" fmla="*/ 99 w 99"/>
                  <a:gd name="T81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9" h="197">
                    <a:moveTo>
                      <a:pt x="4" y="189"/>
                    </a:moveTo>
                    <a:cubicBezTo>
                      <a:pt x="0" y="196"/>
                      <a:pt x="0" y="196"/>
                      <a:pt x="0" y="196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5" y="189"/>
                      <a:pt x="5" y="189"/>
                      <a:pt x="4" y="189"/>
                    </a:cubicBezTo>
                    <a:moveTo>
                      <a:pt x="20" y="156"/>
                    </a:moveTo>
                    <a:cubicBezTo>
                      <a:pt x="9" y="179"/>
                      <a:pt x="9" y="179"/>
                      <a:pt x="9" y="179"/>
                    </a:cubicBezTo>
                    <a:cubicBezTo>
                      <a:pt x="10" y="179"/>
                      <a:pt x="10" y="179"/>
                      <a:pt x="11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1" y="156"/>
                      <a:pt x="21" y="156"/>
                      <a:pt x="20" y="156"/>
                    </a:cubicBezTo>
                    <a:moveTo>
                      <a:pt x="71" y="58"/>
                    </a:moveTo>
                    <a:cubicBezTo>
                      <a:pt x="70" y="58"/>
                      <a:pt x="70" y="58"/>
                      <a:pt x="69" y="59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3" y="152"/>
                      <a:pt x="23" y="152"/>
                      <a:pt x="24" y="152"/>
                    </a:cubicBezTo>
                    <a:cubicBezTo>
                      <a:pt x="71" y="58"/>
                      <a:pt x="71" y="58"/>
                      <a:pt x="71" y="58"/>
                    </a:cubicBezTo>
                    <a:moveTo>
                      <a:pt x="73" y="52"/>
                    </a:move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2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moveTo>
                      <a:pt x="76" y="47"/>
                    </a:moveTo>
                    <a:cubicBezTo>
                      <a:pt x="76" y="47"/>
                      <a:pt x="76" y="48"/>
                      <a:pt x="75" y="4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6" y="47"/>
                      <a:pt x="76" y="47"/>
                      <a:pt x="76" y="47"/>
                    </a:cubicBezTo>
                    <a:moveTo>
                      <a:pt x="87" y="26"/>
                    </a:moveTo>
                    <a:cubicBezTo>
                      <a:pt x="86" y="27"/>
                      <a:pt x="85" y="27"/>
                      <a:pt x="85" y="27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6" y="46"/>
                    </a:cubicBezTo>
                    <a:cubicBezTo>
                      <a:pt x="76" y="46"/>
                      <a:pt x="76" y="46"/>
                      <a:pt x="77" y="4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99" y="0"/>
                    </a:moveTo>
                    <a:cubicBezTo>
                      <a:pt x="98" y="1"/>
                      <a:pt x="98" y="1"/>
                      <a:pt x="98" y="1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9" y="0"/>
                      <a:pt x="99" y="0"/>
                      <a:pt x="99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" name="Freeform 461"/>
              <p:cNvSpPr>
                <a:spLocks/>
              </p:cNvSpPr>
              <p:nvPr/>
            </p:nvSpPr>
            <p:spPr bwMode="auto">
              <a:xfrm>
                <a:off x="3552" y="2158"/>
                <a:ext cx="10" cy="9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4 h 4"/>
                  <a:gd name="T6" fmla="*/ 4 w 4"/>
                  <a:gd name="T7" fmla="*/ 0 h 4"/>
                  <a:gd name="T8" fmla="*/ 3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" name="Freeform 462"/>
              <p:cNvSpPr>
                <a:spLocks noEditPoints="1"/>
              </p:cNvSpPr>
              <p:nvPr/>
            </p:nvSpPr>
            <p:spPr bwMode="auto">
              <a:xfrm>
                <a:off x="3514" y="1820"/>
                <a:ext cx="214" cy="428"/>
              </a:xfrm>
              <a:custGeom>
                <a:avLst/>
                <a:gdLst>
                  <a:gd name="T0" fmla="*/ 7 w 90"/>
                  <a:gd name="T1" fmla="*/ 169 h 180"/>
                  <a:gd name="T2" fmla="*/ 5 w 90"/>
                  <a:gd name="T3" fmla="*/ 169 h 180"/>
                  <a:gd name="T4" fmla="*/ 0 w 90"/>
                  <a:gd name="T5" fmla="*/ 179 h 180"/>
                  <a:gd name="T6" fmla="*/ 1 w 90"/>
                  <a:gd name="T7" fmla="*/ 180 h 180"/>
                  <a:gd name="T8" fmla="*/ 7 w 90"/>
                  <a:gd name="T9" fmla="*/ 169 h 180"/>
                  <a:gd name="T10" fmla="*/ 7 w 90"/>
                  <a:gd name="T11" fmla="*/ 169 h 180"/>
                  <a:gd name="T12" fmla="*/ 73 w 90"/>
                  <a:gd name="T13" fmla="*/ 36 h 180"/>
                  <a:gd name="T14" fmla="*/ 72 w 90"/>
                  <a:gd name="T15" fmla="*/ 36 h 180"/>
                  <a:gd name="T16" fmla="*/ 71 w 90"/>
                  <a:gd name="T17" fmla="*/ 36 h 180"/>
                  <a:gd name="T18" fmla="*/ 69 w 90"/>
                  <a:gd name="T19" fmla="*/ 42 h 180"/>
                  <a:gd name="T20" fmla="*/ 69 w 90"/>
                  <a:gd name="T21" fmla="*/ 42 h 180"/>
                  <a:gd name="T22" fmla="*/ 68 w 90"/>
                  <a:gd name="T23" fmla="*/ 43 h 180"/>
                  <a:gd name="T24" fmla="*/ 65 w 90"/>
                  <a:gd name="T25" fmla="*/ 49 h 180"/>
                  <a:gd name="T26" fmla="*/ 67 w 90"/>
                  <a:gd name="T27" fmla="*/ 48 h 180"/>
                  <a:gd name="T28" fmla="*/ 72 w 90"/>
                  <a:gd name="T29" fmla="*/ 38 h 180"/>
                  <a:gd name="T30" fmla="*/ 71 w 90"/>
                  <a:gd name="T31" fmla="*/ 38 h 180"/>
                  <a:gd name="T32" fmla="*/ 72 w 90"/>
                  <a:gd name="T33" fmla="*/ 37 h 180"/>
                  <a:gd name="T34" fmla="*/ 73 w 90"/>
                  <a:gd name="T35" fmla="*/ 36 h 180"/>
                  <a:gd name="T36" fmla="*/ 90 w 90"/>
                  <a:gd name="T37" fmla="*/ 2 h 180"/>
                  <a:gd name="T38" fmla="*/ 90 w 90"/>
                  <a:gd name="T39" fmla="*/ 2 h 180"/>
                  <a:gd name="T40" fmla="*/ 88 w 90"/>
                  <a:gd name="T41" fmla="*/ 2 h 180"/>
                  <a:gd name="T42" fmla="*/ 81 w 90"/>
                  <a:gd name="T43" fmla="*/ 17 h 180"/>
                  <a:gd name="T44" fmla="*/ 83 w 90"/>
                  <a:gd name="T45" fmla="*/ 16 h 180"/>
                  <a:gd name="T46" fmla="*/ 90 w 90"/>
                  <a:gd name="T47" fmla="*/ 2 h 180"/>
                  <a:gd name="T48" fmla="*/ 89 w 90"/>
                  <a:gd name="T49" fmla="*/ 0 h 180"/>
                  <a:gd name="T50" fmla="*/ 89 w 90"/>
                  <a:gd name="T51" fmla="*/ 0 h 180"/>
                  <a:gd name="T52" fmla="*/ 89 w 90"/>
                  <a:gd name="T53" fmla="*/ 0 h 180"/>
                  <a:gd name="T54" fmla="*/ 89 w 90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0" h="180">
                    <a:moveTo>
                      <a:pt x="7" y="169"/>
                    </a:moveTo>
                    <a:cubicBezTo>
                      <a:pt x="6" y="169"/>
                      <a:pt x="6" y="169"/>
                      <a:pt x="5" y="16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9"/>
                      <a:pt x="1" y="179"/>
                      <a:pt x="1" y="180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7" y="169"/>
                      <a:pt x="7" y="169"/>
                      <a:pt x="7" y="169"/>
                    </a:cubicBezTo>
                    <a:moveTo>
                      <a:pt x="73" y="36"/>
                    </a:moveTo>
                    <a:cubicBezTo>
                      <a:pt x="72" y="36"/>
                      <a:pt x="72" y="36"/>
                      <a:pt x="72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8" y="42"/>
                      <a:pt x="68" y="43"/>
                      <a:pt x="68" y="43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6" y="48"/>
                      <a:pt x="66" y="48"/>
                      <a:pt x="67" y="4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8"/>
                      <a:pt x="72" y="38"/>
                      <a:pt x="71" y="38"/>
                    </a:cubicBezTo>
                    <a:cubicBezTo>
                      <a:pt x="72" y="38"/>
                      <a:pt x="72" y="37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moveTo>
                      <a:pt x="90" y="2"/>
                    </a:moveTo>
                    <a:cubicBezTo>
                      <a:pt x="90" y="2"/>
                      <a:pt x="90" y="2"/>
                      <a:pt x="90" y="2"/>
                    </a:cubicBezTo>
                    <a:cubicBezTo>
                      <a:pt x="89" y="2"/>
                      <a:pt x="89" y="2"/>
                      <a:pt x="88" y="2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2" y="17"/>
                      <a:pt x="83" y="16"/>
                    </a:cubicBezTo>
                    <a:cubicBezTo>
                      <a:pt x="90" y="2"/>
                      <a:pt x="90" y="2"/>
                      <a:pt x="90" y="2"/>
                    </a:cubicBezTo>
                    <a:moveTo>
                      <a:pt x="89" y="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" name="Freeform 463"/>
              <p:cNvSpPr>
                <a:spLocks/>
              </p:cNvSpPr>
              <p:nvPr/>
            </p:nvSpPr>
            <p:spPr bwMode="auto">
              <a:xfrm>
                <a:off x="3507" y="2262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" name="Freeform 464"/>
              <p:cNvSpPr>
                <a:spLocks/>
              </p:cNvSpPr>
              <p:nvPr/>
            </p:nvSpPr>
            <p:spPr bwMode="auto">
              <a:xfrm>
                <a:off x="3507" y="2262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" name="Rectangle 46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" name="Rectangle 46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" name="Freeform 467"/>
              <p:cNvSpPr>
                <a:spLocks/>
              </p:cNvSpPr>
              <p:nvPr/>
            </p:nvSpPr>
            <p:spPr bwMode="auto">
              <a:xfrm>
                <a:off x="3507" y="226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" name="Freeform 468"/>
              <p:cNvSpPr>
                <a:spLocks/>
              </p:cNvSpPr>
              <p:nvPr/>
            </p:nvSpPr>
            <p:spPr bwMode="auto">
              <a:xfrm>
                <a:off x="3507" y="226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" name="Freeform 469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0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" name="Freeform 470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0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" name="Freeform 471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" name="Freeform 472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" name="Freeform 473"/>
              <p:cNvSpPr>
                <a:spLocks/>
              </p:cNvSpPr>
              <p:nvPr/>
            </p:nvSpPr>
            <p:spPr bwMode="auto">
              <a:xfrm>
                <a:off x="3740" y="179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" name="Freeform 474"/>
              <p:cNvSpPr>
                <a:spLocks/>
              </p:cNvSpPr>
              <p:nvPr/>
            </p:nvSpPr>
            <p:spPr bwMode="auto">
              <a:xfrm>
                <a:off x="3740" y="179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" name="Rectangle 475"/>
              <p:cNvSpPr>
                <a:spLocks noChangeArrowheads="1"/>
              </p:cNvSpPr>
              <p:nvPr/>
            </p:nvSpPr>
            <p:spPr bwMode="auto">
              <a:xfrm>
                <a:off x="3740" y="1796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" name="Rectangle 476"/>
              <p:cNvSpPr>
                <a:spLocks noChangeArrowheads="1"/>
              </p:cNvSpPr>
              <p:nvPr/>
            </p:nvSpPr>
            <p:spPr bwMode="auto">
              <a:xfrm>
                <a:off x="3740" y="1796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" name="Freeform 477"/>
              <p:cNvSpPr>
                <a:spLocks/>
              </p:cNvSpPr>
              <p:nvPr/>
            </p:nvSpPr>
            <p:spPr bwMode="auto">
              <a:xfrm>
                <a:off x="3740" y="1796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" name="Freeform 478"/>
              <p:cNvSpPr>
                <a:spLocks/>
              </p:cNvSpPr>
              <p:nvPr/>
            </p:nvSpPr>
            <p:spPr bwMode="auto">
              <a:xfrm>
                <a:off x="3740" y="1796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0" name="Rectangle 479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1" name="Freeform 480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2" name="Freeform 481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3" name="Freeform 48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4" name="Rectangle 48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5" name="Freeform 48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6" name="Rectangle 48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7" name="Rectangle 48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8" name="Rectangle 48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9" name="Rectangle 488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0" name="Rectangle 48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1" name="Freeform 49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2" name="Rectangle 49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3" name="Rectangle 49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4" name="Rectangle 49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5" name="Rectangle 49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6" name="Freeform 495"/>
              <p:cNvSpPr>
                <a:spLocks noEditPoints="1"/>
              </p:cNvSpPr>
              <p:nvPr/>
            </p:nvSpPr>
            <p:spPr bwMode="auto">
              <a:xfrm>
                <a:off x="3771" y="1608"/>
                <a:ext cx="112" cy="148"/>
              </a:xfrm>
              <a:custGeom>
                <a:avLst/>
                <a:gdLst>
                  <a:gd name="T0" fmla="*/ 4 w 47"/>
                  <a:gd name="T1" fmla="*/ 56 h 62"/>
                  <a:gd name="T2" fmla="*/ 0 w 47"/>
                  <a:gd name="T3" fmla="*/ 61 h 62"/>
                  <a:gd name="T4" fmla="*/ 1 w 47"/>
                  <a:gd name="T5" fmla="*/ 62 h 62"/>
                  <a:gd name="T6" fmla="*/ 5 w 47"/>
                  <a:gd name="T7" fmla="*/ 57 h 62"/>
                  <a:gd name="T8" fmla="*/ 4 w 47"/>
                  <a:gd name="T9" fmla="*/ 56 h 62"/>
                  <a:gd name="T10" fmla="*/ 9 w 47"/>
                  <a:gd name="T11" fmla="*/ 49 h 62"/>
                  <a:gd name="T12" fmla="*/ 9 w 47"/>
                  <a:gd name="T13" fmla="*/ 49 h 62"/>
                  <a:gd name="T14" fmla="*/ 9 w 47"/>
                  <a:gd name="T15" fmla="*/ 51 h 62"/>
                  <a:gd name="T16" fmla="*/ 9 w 47"/>
                  <a:gd name="T17" fmla="*/ 51 h 62"/>
                  <a:gd name="T18" fmla="*/ 9 w 47"/>
                  <a:gd name="T19" fmla="*/ 49 h 62"/>
                  <a:gd name="T20" fmla="*/ 47 w 47"/>
                  <a:gd name="T21" fmla="*/ 0 h 62"/>
                  <a:gd name="T22" fmla="*/ 47 w 47"/>
                  <a:gd name="T23" fmla="*/ 1 h 62"/>
                  <a:gd name="T24" fmla="*/ 46 w 47"/>
                  <a:gd name="T25" fmla="*/ 1 h 62"/>
                  <a:gd name="T26" fmla="*/ 47 w 47"/>
                  <a:gd name="T27" fmla="*/ 1 h 62"/>
                  <a:gd name="T28" fmla="*/ 47 w 47"/>
                  <a:gd name="T29" fmla="*/ 1 h 62"/>
                  <a:gd name="T30" fmla="*/ 47 w 47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62">
                    <a:moveTo>
                      <a:pt x="4" y="56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6"/>
                      <a:pt x="4" y="56"/>
                    </a:cubicBezTo>
                    <a:moveTo>
                      <a:pt x="9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9" y="49"/>
                      <a:pt x="9" y="50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0"/>
                      <a:pt x="9" y="49"/>
                      <a:pt x="9" y="49"/>
                    </a:cubicBezTo>
                    <a:moveTo>
                      <a:pt x="47" y="0"/>
                    </a:move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7" name="Freeform 496"/>
              <p:cNvSpPr>
                <a:spLocks noEditPoints="1"/>
              </p:cNvSpPr>
              <p:nvPr/>
            </p:nvSpPr>
            <p:spPr bwMode="auto">
              <a:xfrm>
                <a:off x="3781" y="1608"/>
                <a:ext cx="102" cy="136"/>
              </a:xfrm>
              <a:custGeom>
                <a:avLst/>
                <a:gdLst>
                  <a:gd name="T0" fmla="*/ 5 w 43"/>
                  <a:gd name="T1" fmla="*/ 49 h 57"/>
                  <a:gd name="T2" fmla="*/ 0 w 43"/>
                  <a:gd name="T3" fmla="*/ 56 h 57"/>
                  <a:gd name="T4" fmla="*/ 1 w 43"/>
                  <a:gd name="T5" fmla="*/ 57 h 57"/>
                  <a:gd name="T6" fmla="*/ 5 w 43"/>
                  <a:gd name="T7" fmla="*/ 51 h 57"/>
                  <a:gd name="T8" fmla="*/ 5 w 43"/>
                  <a:gd name="T9" fmla="*/ 49 h 57"/>
                  <a:gd name="T10" fmla="*/ 42 w 43"/>
                  <a:gd name="T11" fmla="*/ 0 h 57"/>
                  <a:gd name="T12" fmla="*/ 5 w 43"/>
                  <a:gd name="T13" fmla="*/ 49 h 57"/>
                  <a:gd name="T14" fmla="*/ 5 w 43"/>
                  <a:gd name="T15" fmla="*/ 51 h 57"/>
                  <a:gd name="T16" fmla="*/ 43 w 43"/>
                  <a:gd name="T17" fmla="*/ 1 h 57"/>
                  <a:gd name="T18" fmla="*/ 42 w 43"/>
                  <a:gd name="T19" fmla="*/ 1 h 57"/>
                  <a:gd name="T20" fmla="*/ 43 w 43"/>
                  <a:gd name="T21" fmla="*/ 1 h 57"/>
                  <a:gd name="T22" fmla="*/ 43 w 43"/>
                  <a:gd name="T23" fmla="*/ 0 h 57"/>
                  <a:gd name="T24" fmla="*/ 43 w 43"/>
                  <a:gd name="T25" fmla="*/ 0 h 57"/>
                  <a:gd name="T26" fmla="*/ 42 w 43"/>
                  <a:gd name="T2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57">
                    <a:moveTo>
                      <a:pt x="5" y="49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0"/>
                      <a:pt x="5" y="49"/>
                      <a:pt x="5" y="49"/>
                    </a:cubicBezTo>
                    <a:moveTo>
                      <a:pt x="42" y="0"/>
                    </a:move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5" y="50"/>
                      <a:pt x="5" y="5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8" name="Freeform 497"/>
              <p:cNvSpPr>
                <a:spLocks noEditPoints="1"/>
              </p:cNvSpPr>
              <p:nvPr/>
            </p:nvSpPr>
            <p:spPr bwMode="auto">
              <a:xfrm>
                <a:off x="3883" y="1608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9" name="Freeform 49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0" name="Freeform 499"/>
              <p:cNvSpPr>
                <a:spLocks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1" name="Freeform 50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2" name="Freeform 501"/>
              <p:cNvSpPr>
                <a:spLocks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3" name="Freeform 502"/>
              <p:cNvSpPr>
                <a:spLocks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4" name="Freeform 503"/>
              <p:cNvSpPr>
                <a:spLocks noEditPoints="1"/>
              </p:cNvSpPr>
              <p:nvPr/>
            </p:nvSpPr>
            <p:spPr bwMode="auto">
              <a:xfrm>
                <a:off x="3740" y="1756"/>
                <a:ext cx="31" cy="35"/>
              </a:xfrm>
              <a:custGeom>
                <a:avLst/>
                <a:gdLst>
                  <a:gd name="T0" fmla="*/ 26 w 31"/>
                  <a:gd name="T1" fmla="*/ 2 h 35"/>
                  <a:gd name="T2" fmla="*/ 0 w 31"/>
                  <a:gd name="T3" fmla="*/ 35 h 35"/>
                  <a:gd name="T4" fmla="*/ 3 w 31"/>
                  <a:gd name="T5" fmla="*/ 35 h 35"/>
                  <a:gd name="T6" fmla="*/ 5 w 31"/>
                  <a:gd name="T7" fmla="*/ 35 h 35"/>
                  <a:gd name="T8" fmla="*/ 29 w 31"/>
                  <a:gd name="T9" fmla="*/ 5 h 35"/>
                  <a:gd name="T10" fmla="*/ 26 w 31"/>
                  <a:gd name="T11" fmla="*/ 2 h 35"/>
                  <a:gd name="T12" fmla="*/ 29 w 31"/>
                  <a:gd name="T13" fmla="*/ 0 h 35"/>
                  <a:gd name="T14" fmla="*/ 29 w 31"/>
                  <a:gd name="T15" fmla="*/ 0 h 35"/>
                  <a:gd name="T16" fmla="*/ 31 w 31"/>
                  <a:gd name="T17" fmla="*/ 2 h 35"/>
                  <a:gd name="T18" fmla="*/ 31 w 31"/>
                  <a:gd name="T19" fmla="*/ 2 h 35"/>
                  <a:gd name="T20" fmla="*/ 29 w 31"/>
                  <a:gd name="T2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5">
                    <a:moveTo>
                      <a:pt x="26" y="2"/>
                    </a:moveTo>
                    <a:lnTo>
                      <a:pt x="0" y="35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29" y="5"/>
                    </a:lnTo>
                    <a:lnTo>
                      <a:pt x="26" y="2"/>
                    </a:lnTo>
                    <a:close/>
                    <a:moveTo>
                      <a:pt x="29" y="0"/>
                    </a:moveTo>
                    <a:lnTo>
                      <a:pt x="29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5" name="Freeform 504"/>
              <p:cNvSpPr>
                <a:spLocks noEditPoints="1"/>
              </p:cNvSpPr>
              <p:nvPr/>
            </p:nvSpPr>
            <p:spPr bwMode="auto">
              <a:xfrm>
                <a:off x="3740" y="1756"/>
                <a:ext cx="31" cy="35"/>
              </a:xfrm>
              <a:custGeom>
                <a:avLst/>
                <a:gdLst>
                  <a:gd name="T0" fmla="*/ 26 w 31"/>
                  <a:gd name="T1" fmla="*/ 2 h 35"/>
                  <a:gd name="T2" fmla="*/ 0 w 31"/>
                  <a:gd name="T3" fmla="*/ 35 h 35"/>
                  <a:gd name="T4" fmla="*/ 3 w 31"/>
                  <a:gd name="T5" fmla="*/ 35 h 35"/>
                  <a:gd name="T6" fmla="*/ 5 w 31"/>
                  <a:gd name="T7" fmla="*/ 35 h 35"/>
                  <a:gd name="T8" fmla="*/ 29 w 31"/>
                  <a:gd name="T9" fmla="*/ 5 h 35"/>
                  <a:gd name="T10" fmla="*/ 26 w 31"/>
                  <a:gd name="T11" fmla="*/ 2 h 35"/>
                  <a:gd name="T12" fmla="*/ 29 w 31"/>
                  <a:gd name="T13" fmla="*/ 0 h 35"/>
                  <a:gd name="T14" fmla="*/ 29 w 31"/>
                  <a:gd name="T15" fmla="*/ 0 h 35"/>
                  <a:gd name="T16" fmla="*/ 31 w 31"/>
                  <a:gd name="T17" fmla="*/ 2 h 35"/>
                  <a:gd name="T18" fmla="*/ 31 w 31"/>
                  <a:gd name="T19" fmla="*/ 2 h 35"/>
                  <a:gd name="T20" fmla="*/ 29 w 31"/>
                  <a:gd name="T2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5">
                    <a:moveTo>
                      <a:pt x="26" y="2"/>
                    </a:moveTo>
                    <a:lnTo>
                      <a:pt x="0" y="35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29" y="5"/>
                    </a:lnTo>
                    <a:lnTo>
                      <a:pt x="26" y="2"/>
                    </a:lnTo>
                    <a:moveTo>
                      <a:pt x="29" y="0"/>
                    </a:moveTo>
                    <a:lnTo>
                      <a:pt x="29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6" name="Freeform 505"/>
              <p:cNvSpPr>
                <a:spLocks/>
              </p:cNvSpPr>
              <p:nvPr/>
            </p:nvSpPr>
            <p:spPr bwMode="auto">
              <a:xfrm>
                <a:off x="3743" y="1791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7" name="Freeform 506"/>
              <p:cNvSpPr>
                <a:spLocks/>
              </p:cNvSpPr>
              <p:nvPr/>
            </p:nvSpPr>
            <p:spPr bwMode="auto">
              <a:xfrm>
                <a:off x="3743" y="1791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8" name="Freeform 507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9" name="Freeform 508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0" name="Freeform 509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1" name="Freeform 510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2" name="Rectangle 511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3" name="Rectangle 512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4" name="Freeform 513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5" name="Freeform 514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6" name="Freeform 515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  <a:gd name="T24" fmla="*/ 0 w 3"/>
                  <a:gd name="T25" fmla="*/ 0 h 2"/>
                  <a:gd name="T26" fmla="*/ 3 w 3"/>
                  <a:gd name="T27" fmla="*/ 0 h 2"/>
                  <a:gd name="T28" fmla="*/ 3 w 3"/>
                  <a:gd name="T29" fmla="*/ 2 h 2"/>
                  <a:gd name="T30" fmla="*/ 3 w 3"/>
                  <a:gd name="T31" fmla="*/ 0 h 2"/>
                  <a:gd name="T32" fmla="*/ 3 w 3"/>
                  <a:gd name="T3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7" name="Freeform 516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  <a:gd name="T24" fmla="*/ 0 w 3"/>
                  <a:gd name="T25" fmla="*/ 0 h 2"/>
                  <a:gd name="T26" fmla="*/ 3 w 3"/>
                  <a:gd name="T27" fmla="*/ 0 h 2"/>
                  <a:gd name="T28" fmla="*/ 3 w 3"/>
                  <a:gd name="T29" fmla="*/ 2 h 2"/>
                  <a:gd name="T30" fmla="*/ 3 w 3"/>
                  <a:gd name="T31" fmla="*/ 0 h 2"/>
                  <a:gd name="T32" fmla="*/ 3 w 3"/>
                  <a:gd name="T3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8" name="Rectangle 517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9" name="Freeform 51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0" name="Rectangle 519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1" name="Rectangle 52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2" name="Freeform 521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3" name="Freeform 52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4" name="Rectangle 52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5" name="Rectangle 52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6" name="Rectangle 52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7" name="Freeform 526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8" name="Rectangle 527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9" name="Rectangle 528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0" name="Freeform 529"/>
              <p:cNvSpPr>
                <a:spLocks noEditPoints="1"/>
              </p:cNvSpPr>
              <p:nvPr/>
            </p:nvSpPr>
            <p:spPr bwMode="auto">
              <a:xfrm>
                <a:off x="3308" y="1794"/>
                <a:ext cx="432" cy="290"/>
              </a:xfrm>
              <a:custGeom>
                <a:avLst/>
                <a:gdLst>
                  <a:gd name="T0" fmla="*/ 3 w 182"/>
                  <a:gd name="T1" fmla="*/ 119 h 122"/>
                  <a:gd name="T2" fmla="*/ 1 w 182"/>
                  <a:gd name="T3" fmla="*/ 120 h 122"/>
                  <a:gd name="T4" fmla="*/ 0 w 182"/>
                  <a:gd name="T5" fmla="*/ 122 h 122"/>
                  <a:gd name="T6" fmla="*/ 0 w 182"/>
                  <a:gd name="T7" fmla="*/ 122 h 122"/>
                  <a:gd name="T8" fmla="*/ 3 w 182"/>
                  <a:gd name="T9" fmla="*/ 121 h 122"/>
                  <a:gd name="T10" fmla="*/ 3 w 182"/>
                  <a:gd name="T11" fmla="*/ 119 h 122"/>
                  <a:gd name="T12" fmla="*/ 166 w 182"/>
                  <a:gd name="T13" fmla="*/ 12 h 122"/>
                  <a:gd name="T14" fmla="*/ 163 w 182"/>
                  <a:gd name="T15" fmla="*/ 12 h 122"/>
                  <a:gd name="T16" fmla="*/ 163 w 182"/>
                  <a:gd name="T17" fmla="*/ 12 h 122"/>
                  <a:gd name="T18" fmla="*/ 166 w 182"/>
                  <a:gd name="T19" fmla="*/ 12 h 122"/>
                  <a:gd name="T20" fmla="*/ 166 w 182"/>
                  <a:gd name="T21" fmla="*/ 12 h 122"/>
                  <a:gd name="T22" fmla="*/ 181 w 182"/>
                  <a:gd name="T23" fmla="*/ 0 h 122"/>
                  <a:gd name="T24" fmla="*/ 169 w 182"/>
                  <a:gd name="T25" fmla="*/ 8 h 122"/>
                  <a:gd name="T26" fmla="*/ 169 w 182"/>
                  <a:gd name="T27" fmla="*/ 8 h 122"/>
                  <a:gd name="T28" fmla="*/ 171 w 182"/>
                  <a:gd name="T29" fmla="*/ 8 h 122"/>
                  <a:gd name="T30" fmla="*/ 172 w 182"/>
                  <a:gd name="T31" fmla="*/ 8 h 122"/>
                  <a:gd name="T32" fmla="*/ 181 w 182"/>
                  <a:gd name="T33" fmla="*/ 2 h 122"/>
                  <a:gd name="T34" fmla="*/ 182 w 182"/>
                  <a:gd name="T35" fmla="*/ 0 h 122"/>
                  <a:gd name="T36" fmla="*/ 181 w 182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" h="122">
                    <a:moveTo>
                      <a:pt x="3" y="119"/>
                    </a:moveTo>
                    <a:cubicBezTo>
                      <a:pt x="1" y="120"/>
                      <a:pt x="1" y="120"/>
                      <a:pt x="1" y="12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3" y="121"/>
                      <a:pt x="3" y="121"/>
                      <a:pt x="3" y="121"/>
                    </a:cubicBezTo>
                    <a:cubicBezTo>
                      <a:pt x="3" y="120"/>
                      <a:pt x="3" y="120"/>
                      <a:pt x="3" y="119"/>
                    </a:cubicBezTo>
                    <a:moveTo>
                      <a:pt x="166" y="12"/>
                    </a:moveTo>
                    <a:cubicBezTo>
                      <a:pt x="165" y="12"/>
                      <a:pt x="164" y="12"/>
                      <a:pt x="163" y="12"/>
                    </a:cubicBezTo>
                    <a:cubicBezTo>
                      <a:pt x="163" y="12"/>
                      <a:pt x="163" y="12"/>
                      <a:pt x="163" y="12"/>
                    </a:cubicBezTo>
                    <a:cubicBezTo>
                      <a:pt x="164" y="12"/>
                      <a:pt x="165" y="12"/>
                      <a:pt x="166" y="12"/>
                    </a:cubicBezTo>
                    <a:cubicBezTo>
                      <a:pt x="166" y="12"/>
                      <a:pt x="166" y="12"/>
                      <a:pt x="166" y="12"/>
                    </a:cubicBezTo>
                    <a:moveTo>
                      <a:pt x="181" y="0"/>
                    </a:move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70" y="8"/>
                      <a:pt x="171" y="8"/>
                    </a:cubicBezTo>
                    <a:cubicBezTo>
                      <a:pt x="171" y="8"/>
                      <a:pt x="171" y="8"/>
                      <a:pt x="172" y="8"/>
                    </a:cubicBezTo>
                    <a:cubicBezTo>
                      <a:pt x="181" y="2"/>
                      <a:pt x="181" y="2"/>
                      <a:pt x="181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1" name="Freeform 530"/>
              <p:cNvSpPr>
                <a:spLocks noEditPoints="1"/>
              </p:cNvSpPr>
              <p:nvPr/>
            </p:nvSpPr>
            <p:spPr bwMode="auto">
              <a:xfrm>
                <a:off x="3315" y="1813"/>
                <a:ext cx="401" cy="268"/>
              </a:xfrm>
              <a:custGeom>
                <a:avLst/>
                <a:gdLst>
                  <a:gd name="T0" fmla="*/ 163 w 169"/>
                  <a:gd name="T1" fmla="*/ 4 h 113"/>
                  <a:gd name="T2" fmla="*/ 160 w 169"/>
                  <a:gd name="T3" fmla="*/ 4 h 113"/>
                  <a:gd name="T4" fmla="*/ 0 w 169"/>
                  <a:gd name="T5" fmla="*/ 111 h 113"/>
                  <a:gd name="T6" fmla="*/ 0 w 169"/>
                  <a:gd name="T7" fmla="*/ 113 h 113"/>
                  <a:gd name="T8" fmla="*/ 163 w 169"/>
                  <a:gd name="T9" fmla="*/ 4 h 113"/>
                  <a:gd name="T10" fmla="*/ 168 w 169"/>
                  <a:gd name="T11" fmla="*/ 0 h 113"/>
                  <a:gd name="T12" fmla="*/ 166 w 169"/>
                  <a:gd name="T13" fmla="*/ 0 h 113"/>
                  <a:gd name="T14" fmla="*/ 166 w 169"/>
                  <a:gd name="T15" fmla="*/ 0 h 113"/>
                  <a:gd name="T16" fmla="*/ 160 w 169"/>
                  <a:gd name="T17" fmla="*/ 4 h 113"/>
                  <a:gd name="T18" fmla="*/ 163 w 169"/>
                  <a:gd name="T19" fmla="*/ 4 h 113"/>
                  <a:gd name="T20" fmla="*/ 169 w 169"/>
                  <a:gd name="T21" fmla="*/ 0 h 113"/>
                  <a:gd name="T22" fmla="*/ 168 w 169"/>
                  <a:gd name="T2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113">
                    <a:moveTo>
                      <a:pt x="163" y="4"/>
                    </a:moveTo>
                    <a:cubicBezTo>
                      <a:pt x="162" y="4"/>
                      <a:pt x="161" y="4"/>
                      <a:pt x="160" y="4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2"/>
                      <a:pt x="0" y="112"/>
                      <a:pt x="0" y="113"/>
                    </a:cubicBezTo>
                    <a:cubicBezTo>
                      <a:pt x="163" y="4"/>
                      <a:pt x="163" y="4"/>
                      <a:pt x="163" y="4"/>
                    </a:cubicBezTo>
                    <a:moveTo>
                      <a:pt x="168" y="0"/>
                    </a:moveTo>
                    <a:cubicBezTo>
                      <a:pt x="167" y="0"/>
                      <a:pt x="166" y="0"/>
                      <a:pt x="166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1" y="4"/>
                      <a:pt x="162" y="4"/>
                      <a:pt x="163" y="4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2" name="Freeform 531"/>
              <p:cNvSpPr>
                <a:spLocks/>
              </p:cNvSpPr>
              <p:nvPr/>
            </p:nvSpPr>
            <p:spPr bwMode="auto">
              <a:xfrm>
                <a:off x="3738" y="179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5 h 5"/>
                  <a:gd name="T4" fmla="*/ 2 w 2"/>
                  <a:gd name="T5" fmla="*/ 2 h 5"/>
                  <a:gd name="T6" fmla="*/ 2 w 2"/>
                  <a:gd name="T7" fmla="*/ 0 h 5"/>
                  <a:gd name="T8" fmla="*/ 2 w 2"/>
                  <a:gd name="T9" fmla="*/ 0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3" name="Freeform 532"/>
              <p:cNvSpPr>
                <a:spLocks/>
              </p:cNvSpPr>
              <p:nvPr/>
            </p:nvSpPr>
            <p:spPr bwMode="auto">
              <a:xfrm>
                <a:off x="3738" y="179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5 h 5"/>
                  <a:gd name="T4" fmla="*/ 2 w 2"/>
                  <a:gd name="T5" fmla="*/ 2 h 5"/>
                  <a:gd name="T6" fmla="*/ 2 w 2"/>
                  <a:gd name="T7" fmla="*/ 0 h 5"/>
                  <a:gd name="T8" fmla="*/ 2 w 2"/>
                  <a:gd name="T9" fmla="*/ 0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4" name="Freeform 533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0 h 2"/>
                  <a:gd name="T5" fmla="*/ 0 h 2"/>
                  <a:gd name="T6" fmla="*/ 2 h 2"/>
                  <a:gd name="T7" fmla="*/ 2 h 2"/>
                  <a:gd name="T8" fmla="*/ 2 h 2"/>
                  <a:gd name="T9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5" name="Freeform 534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0 h 2"/>
                  <a:gd name="T5" fmla="*/ 0 h 2"/>
                  <a:gd name="T6" fmla="*/ 2 h 2"/>
                  <a:gd name="T7" fmla="*/ 2 h 2"/>
                  <a:gd name="T8" fmla="*/ 2 h 2"/>
                  <a:gd name="T9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6" name="Freeform 535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7" name="Freeform 536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8" name="Freeform 537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0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9" name="Freeform 538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0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0" name="Freeform 539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1" name="Freeform 540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2" name="Freeform 541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3" name="Freeform 542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4" name="Rectangle 54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5" name="Rectangle 54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6" name="Freeform 545"/>
              <p:cNvSpPr>
                <a:spLocks noEditPoints="1"/>
              </p:cNvSpPr>
              <p:nvPr/>
            </p:nvSpPr>
            <p:spPr bwMode="auto">
              <a:xfrm>
                <a:off x="3310" y="2089"/>
                <a:ext cx="190" cy="223"/>
              </a:xfrm>
              <a:custGeom>
                <a:avLst/>
                <a:gdLst>
                  <a:gd name="T0" fmla="*/ 47 w 80"/>
                  <a:gd name="T1" fmla="*/ 56 h 94"/>
                  <a:gd name="T2" fmla="*/ 79 w 80"/>
                  <a:gd name="T3" fmla="*/ 94 h 94"/>
                  <a:gd name="T4" fmla="*/ 80 w 80"/>
                  <a:gd name="T5" fmla="*/ 92 h 94"/>
                  <a:gd name="T6" fmla="*/ 49 w 80"/>
                  <a:gd name="T7" fmla="*/ 56 h 94"/>
                  <a:gd name="T8" fmla="*/ 47 w 80"/>
                  <a:gd name="T9" fmla="*/ 56 h 94"/>
                  <a:gd name="T10" fmla="*/ 14 w 80"/>
                  <a:gd name="T11" fmla="*/ 15 h 94"/>
                  <a:gd name="T12" fmla="*/ 14 w 80"/>
                  <a:gd name="T13" fmla="*/ 18 h 94"/>
                  <a:gd name="T14" fmla="*/ 20 w 80"/>
                  <a:gd name="T15" fmla="*/ 24 h 94"/>
                  <a:gd name="T16" fmla="*/ 19 w 80"/>
                  <a:gd name="T17" fmla="*/ 21 h 94"/>
                  <a:gd name="T18" fmla="*/ 14 w 80"/>
                  <a:gd name="T19" fmla="*/ 15 h 94"/>
                  <a:gd name="T20" fmla="*/ 0 w 80"/>
                  <a:gd name="T21" fmla="*/ 0 h 94"/>
                  <a:gd name="T22" fmla="*/ 0 w 80"/>
                  <a:gd name="T23" fmla="*/ 1 h 94"/>
                  <a:gd name="T24" fmla="*/ 7 w 80"/>
                  <a:gd name="T25" fmla="*/ 9 h 94"/>
                  <a:gd name="T26" fmla="*/ 5 w 80"/>
                  <a:gd name="T27" fmla="*/ 5 h 94"/>
                  <a:gd name="T28" fmla="*/ 0 w 80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94">
                    <a:moveTo>
                      <a:pt x="47" y="56"/>
                    </a:moveTo>
                    <a:cubicBezTo>
                      <a:pt x="79" y="94"/>
                      <a:pt x="79" y="94"/>
                      <a:pt x="79" y="94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8" y="56"/>
                      <a:pt x="47" y="56"/>
                      <a:pt x="47" y="56"/>
                    </a:cubicBezTo>
                    <a:moveTo>
                      <a:pt x="14" y="15"/>
                    </a:moveTo>
                    <a:cubicBezTo>
                      <a:pt x="14" y="16"/>
                      <a:pt x="14" y="17"/>
                      <a:pt x="14" y="1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9" y="23"/>
                      <a:pt x="19" y="22"/>
                      <a:pt x="19" y="21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7"/>
                      <a:pt x="5" y="6"/>
                      <a:pt x="5" y="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7" name="Freeform 546"/>
              <p:cNvSpPr>
                <a:spLocks noEditPoints="1"/>
              </p:cNvSpPr>
              <p:nvPr/>
            </p:nvSpPr>
            <p:spPr bwMode="auto">
              <a:xfrm>
                <a:off x="3322" y="2100"/>
                <a:ext cx="104" cy="122"/>
              </a:xfrm>
              <a:custGeom>
                <a:avLst/>
                <a:gdLst>
                  <a:gd name="T0" fmla="*/ 14 w 44"/>
                  <a:gd name="T1" fmla="*/ 16 h 51"/>
                  <a:gd name="T2" fmla="*/ 15 w 44"/>
                  <a:gd name="T3" fmla="*/ 19 h 51"/>
                  <a:gd name="T4" fmla="*/ 42 w 44"/>
                  <a:gd name="T5" fmla="*/ 51 h 51"/>
                  <a:gd name="T6" fmla="*/ 44 w 44"/>
                  <a:gd name="T7" fmla="*/ 51 h 51"/>
                  <a:gd name="T8" fmla="*/ 14 w 44"/>
                  <a:gd name="T9" fmla="*/ 16 h 51"/>
                  <a:gd name="T10" fmla="*/ 0 w 44"/>
                  <a:gd name="T11" fmla="*/ 0 h 51"/>
                  <a:gd name="T12" fmla="*/ 2 w 44"/>
                  <a:gd name="T13" fmla="*/ 4 h 51"/>
                  <a:gd name="T14" fmla="*/ 9 w 44"/>
                  <a:gd name="T15" fmla="*/ 13 h 51"/>
                  <a:gd name="T16" fmla="*/ 9 w 44"/>
                  <a:gd name="T17" fmla="*/ 10 h 51"/>
                  <a:gd name="T18" fmla="*/ 0 w 44"/>
                  <a:gd name="T19" fmla="*/ 0 h 51"/>
                  <a:gd name="T20" fmla="*/ 0 w 44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1">
                    <a:moveTo>
                      <a:pt x="14" y="16"/>
                    </a:moveTo>
                    <a:cubicBezTo>
                      <a:pt x="14" y="17"/>
                      <a:pt x="14" y="18"/>
                      <a:pt x="15" y="19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3" y="51"/>
                      <a:pt x="44" y="51"/>
                    </a:cubicBezTo>
                    <a:cubicBezTo>
                      <a:pt x="14" y="16"/>
                      <a:pt x="14" y="16"/>
                      <a:pt x="14" y="16"/>
                    </a:cubicBezTo>
                    <a:moveTo>
                      <a:pt x="0" y="0"/>
                    </a:moveTo>
                    <a:cubicBezTo>
                      <a:pt x="0" y="1"/>
                      <a:pt x="1" y="2"/>
                      <a:pt x="2" y="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2"/>
                      <a:pt x="9" y="11"/>
                      <a:pt x="9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8" name="Freeform 547"/>
              <p:cNvSpPr>
                <a:spLocks noEditPoints="1"/>
              </p:cNvSpPr>
              <p:nvPr/>
            </p:nvSpPr>
            <p:spPr bwMode="auto">
              <a:xfrm>
                <a:off x="3503" y="2312"/>
                <a:ext cx="149" cy="178"/>
              </a:xfrm>
              <a:custGeom>
                <a:avLst/>
                <a:gdLst>
                  <a:gd name="T0" fmla="*/ 95 w 149"/>
                  <a:gd name="T1" fmla="*/ 109 h 178"/>
                  <a:gd name="T2" fmla="*/ 102 w 149"/>
                  <a:gd name="T3" fmla="*/ 124 h 178"/>
                  <a:gd name="T4" fmla="*/ 149 w 149"/>
                  <a:gd name="T5" fmla="*/ 178 h 178"/>
                  <a:gd name="T6" fmla="*/ 149 w 149"/>
                  <a:gd name="T7" fmla="*/ 178 h 178"/>
                  <a:gd name="T8" fmla="*/ 137 w 149"/>
                  <a:gd name="T9" fmla="*/ 162 h 178"/>
                  <a:gd name="T10" fmla="*/ 95 w 149"/>
                  <a:gd name="T11" fmla="*/ 109 h 178"/>
                  <a:gd name="T12" fmla="*/ 0 w 149"/>
                  <a:gd name="T13" fmla="*/ 0 h 178"/>
                  <a:gd name="T14" fmla="*/ 0 w 149"/>
                  <a:gd name="T15" fmla="*/ 2 h 178"/>
                  <a:gd name="T16" fmla="*/ 92 w 149"/>
                  <a:gd name="T17" fmla="*/ 112 h 178"/>
                  <a:gd name="T18" fmla="*/ 83 w 149"/>
                  <a:gd name="T19" fmla="*/ 97 h 178"/>
                  <a:gd name="T20" fmla="*/ 0 w 149"/>
                  <a:gd name="T2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78">
                    <a:moveTo>
                      <a:pt x="95" y="109"/>
                    </a:moveTo>
                    <a:lnTo>
                      <a:pt x="102" y="124"/>
                    </a:lnTo>
                    <a:lnTo>
                      <a:pt x="149" y="178"/>
                    </a:lnTo>
                    <a:lnTo>
                      <a:pt x="149" y="178"/>
                    </a:lnTo>
                    <a:lnTo>
                      <a:pt x="137" y="162"/>
                    </a:lnTo>
                    <a:lnTo>
                      <a:pt x="95" y="109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92" y="112"/>
                    </a:lnTo>
                    <a:lnTo>
                      <a:pt x="83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9" name="Freeform 548"/>
              <p:cNvSpPr>
                <a:spLocks noEditPoints="1"/>
              </p:cNvSpPr>
              <p:nvPr/>
            </p:nvSpPr>
            <p:spPr bwMode="auto">
              <a:xfrm>
                <a:off x="3503" y="2312"/>
                <a:ext cx="149" cy="178"/>
              </a:xfrm>
              <a:custGeom>
                <a:avLst/>
                <a:gdLst>
                  <a:gd name="T0" fmla="*/ 95 w 149"/>
                  <a:gd name="T1" fmla="*/ 109 h 178"/>
                  <a:gd name="T2" fmla="*/ 102 w 149"/>
                  <a:gd name="T3" fmla="*/ 124 h 178"/>
                  <a:gd name="T4" fmla="*/ 149 w 149"/>
                  <a:gd name="T5" fmla="*/ 178 h 178"/>
                  <a:gd name="T6" fmla="*/ 149 w 149"/>
                  <a:gd name="T7" fmla="*/ 178 h 178"/>
                  <a:gd name="T8" fmla="*/ 137 w 149"/>
                  <a:gd name="T9" fmla="*/ 162 h 178"/>
                  <a:gd name="T10" fmla="*/ 95 w 149"/>
                  <a:gd name="T11" fmla="*/ 109 h 178"/>
                  <a:gd name="T12" fmla="*/ 0 w 149"/>
                  <a:gd name="T13" fmla="*/ 0 h 178"/>
                  <a:gd name="T14" fmla="*/ 0 w 149"/>
                  <a:gd name="T15" fmla="*/ 2 h 178"/>
                  <a:gd name="T16" fmla="*/ 92 w 149"/>
                  <a:gd name="T17" fmla="*/ 112 h 178"/>
                  <a:gd name="T18" fmla="*/ 83 w 149"/>
                  <a:gd name="T19" fmla="*/ 97 h 178"/>
                  <a:gd name="T20" fmla="*/ 0 w 149"/>
                  <a:gd name="T2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78">
                    <a:moveTo>
                      <a:pt x="95" y="109"/>
                    </a:moveTo>
                    <a:lnTo>
                      <a:pt x="102" y="124"/>
                    </a:lnTo>
                    <a:lnTo>
                      <a:pt x="149" y="178"/>
                    </a:lnTo>
                    <a:lnTo>
                      <a:pt x="149" y="178"/>
                    </a:lnTo>
                    <a:lnTo>
                      <a:pt x="137" y="162"/>
                    </a:lnTo>
                    <a:lnTo>
                      <a:pt x="95" y="109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92" y="112"/>
                    </a:lnTo>
                    <a:lnTo>
                      <a:pt x="83" y="9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0" name="Freeform 549"/>
              <p:cNvSpPr>
                <a:spLocks/>
              </p:cNvSpPr>
              <p:nvPr/>
            </p:nvSpPr>
            <p:spPr bwMode="auto">
              <a:xfrm>
                <a:off x="3586" y="2409"/>
                <a:ext cx="19" cy="27"/>
              </a:xfrm>
              <a:custGeom>
                <a:avLst/>
                <a:gdLst>
                  <a:gd name="T0" fmla="*/ 0 w 19"/>
                  <a:gd name="T1" fmla="*/ 0 h 27"/>
                  <a:gd name="T2" fmla="*/ 9 w 19"/>
                  <a:gd name="T3" fmla="*/ 15 h 27"/>
                  <a:gd name="T4" fmla="*/ 19 w 19"/>
                  <a:gd name="T5" fmla="*/ 27 h 27"/>
                  <a:gd name="T6" fmla="*/ 12 w 19"/>
                  <a:gd name="T7" fmla="*/ 12 h 27"/>
                  <a:gd name="T8" fmla="*/ 0 w 1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7">
                    <a:moveTo>
                      <a:pt x="0" y="0"/>
                    </a:moveTo>
                    <a:lnTo>
                      <a:pt x="9" y="15"/>
                    </a:lnTo>
                    <a:lnTo>
                      <a:pt x="19" y="27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1" name="Freeform 550"/>
              <p:cNvSpPr>
                <a:spLocks/>
              </p:cNvSpPr>
              <p:nvPr/>
            </p:nvSpPr>
            <p:spPr bwMode="auto">
              <a:xfrm>
                <a:off x="3586" y="2409"/>
                <a:ext cx="19" cy="27"/>
              </a:xfrm>
              <a:custGeom>
                <a:avLst/>
                <a:gdLst>
                  <a:gd name="T0" fmla="*/ 0 w 19"/>
                  <a:gd name="T1" fmla="*/ 0 h 27"/>
                  <a:gd name="T2" fmla="*/ 9 w 19"/>
                  <a:gd name="T3" fmla="*/ 15 h 27"/>
                  <a:gd name="T4" fmla="*/ 19 w 19"/>
                  <a:gd name="T5" fmla="*/ 27 h 27"/>
                  <a:gd name="T6" fmla="*/ 12 w 19"/>
                  <a:gd name="T7" fmla="*/ 12 h 27"/>
                  <a:gd name="T8" fmla="*/ 0 w 1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7">
                    <a:moveTo>
                      <a:pt x="0" y="0"/>
                    </a:moveTo>
                    <a:lnTo>
                      <a:pt x="9" y="15"/>
                    </a:lnTo>
                    <a:lnTo>
                      <a:pt x="19" y="27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2" name="Freeform 551"/>
              <p:cNvSpPr>
                <a:spLocks/>
              </p:cNvSpPr>
              <p:nvPr/>
            </p:nvSpPr>
            <p:spPr bwMode="auto">
              <a:xfrm>
                <a:off x="3640" y="2474"/>
                <a:ext cx="15" cy="16"/>
              </a:xfrm>
              <a:custGeom>
                <a:avLst/>
                <a:gdLst>
                  <a:gd name="T0" fmla="*/ 0 w 15"/>
                  <a:gd name="T1" fmla="*/ 0 h 16"/>
                  <a:gd name="T2" fmla="*/ 12 w 15"/>
                  <a:gd name="T3" fmla="*/ 16 h 16"/>
                  <a:gd name="T4" fmla="*/ 15 w 15"/>
                  <a:gd name="T5" fmla="*/ 16 h 16"/>
                  <a:gd name="T6" fmla="*/ 15 w 15"/>
                  <a:gd name="T7" fmla="*/ 16 h 16"/>
                  <a:gd name="T8" fmla="*/ 0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0" y="0"/>
                    </a:moveTo>
                    <a:lnTo>
                      <a:pt x="12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3" name="Freeform 552"/>
              <p:cNvSpPr>
                <a:spLocks/>
              </p:cNvSpPr>
              <p:nvPr/>
            </p:nvSpPr>
            <p:spPr bwMode="auto">
              <a:xfrm>
                <a:off x="3640" y="2474"/>
                <a:ext cx="15" cy="16"/>
              </a:xfrm>
              <a:custGeom>
                <a:avLst/>
                <a:gdLst>
                  <a:gd name="T0" fmla="*/ 0 w 15"/>
                  <a:gd name="T1" fmla="*/ 0 h 16"/>
                  <a:gd name="T2" fmla="*/ 12 w 15"/>
                  <a:gd name="T3" fmla="*/ 16 h 16"/>
                  <a:gd name="T4" fmla="*/ 15 w 15"/>
                  <a:gd name="T5" fmla="*/ 16 h 16"/>
                  <a:gd name="T6" fmla="*/ 15 w 15"/>
                  <a:gd name="T7" fmla="*/ 16 h 16"/>
                  <a:gd name="T8" fmla="*/ 0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0" y="0"/>
                    </a:moveTo>
                    <a:lnTo>
                      <a:pt x="12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4" name="Freeform 553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  <a:gd name="T5" fmla="*/ 0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5" name="Freeform 554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  <a:gd name="T5" fmla="*/ 0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6" name="Rectangle 55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7" name="Freeform 556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8" name="Freeform 557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9" name="Freeform 558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0" name="Freeform 559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1" name="Freeform 560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2" name="Freeform 561"/>
              <p:cNvSpPr>
                <a:spLocks noEditPoints="1"/>
              </p:cNvSpPr>
              <p:nvPr/>
            </p:nvSpPr>
            <p:spPr bwMode="auto">
              <a:xfrm>
                <a:off x="3305" y="2084"/>
                <a:ext cx="202" cy="183"/>
              </a:xfrm>
              <a:custGeom>
                <a:avLst/>
                <a:gdLst>
                  <a:gd name="T0" fmla="*/ 65 w 85"/>
                  <a:gd name="T1" fmla="*/ 60 h 77"/>
                  <a:gd name="T2" fmla="*/ 65 w 85"/>
                  <a:gd name="T3" fmla="*/ 60 h 77"/>
                  <a:gd name="T4" fmla="*/ 84 w 85"/>
                  <a:gd name="T5" fmla="*/ 77 h 77"/>
                  <a:gd name="T6" fmla="*/ 84 w 85"/>
                  <a:gd name="T7" fmla="*/ 76 h 77"/>
                  <a:gd name="T8" fmla="*/ 85 w 85"/>
                  <a:gd name="T9" fmla="*/ 76 h 77"/>
                  <a:gd name="T10" fmla="*/ 84 w 85"/>
                  <a:gd name="T11" fmla="*/ 76 h 77"/>
                  <a:gd name="T12" fmla="*/ 84 w 85"/>
                  <a:gd name="T13" fmla="*/ 75 h 77"/>
                  <a:gd name="T14" fmla="*/ 67 w 85"/>
                  <a:gd name="T15" fmla="*/ 60 h 77"/>
                  <a:gd name="T16" fmla="*/ 65 w 85"/>
                  <a:gd name="T17" fmla="*/ 60 h 77"/>
                  <a:gd name="T18" fmla="*/ 14 w 85"/>
                  <a:gd name="T19" fmla="*/ 13 h 77"/>
                  <a:gd name="T20" fmla="*/ 15 w 85"/>
                  <a:gd name="T21" fmla="*/ 14 h 77"/>
                  <a:gd name="T22" fmla="*/ 19 w 85"/>
                  <a:gd name="T23" fmla="*/ 18 h 77"/>
                  <a:gd name="T24" fmla="*/ 14 w 85"/>
                  <a:gd name="T25" fmla="*/ 13 h 77"/>
                  <a:gd name="T26" fmla="*/ 1 w 85"/>
                  <a:gd name="T27" fmla="*/ 0 h 77"/>
                  <a:gd name="T28" fmla="*/ 1 w 85"/>
                  <a:gd name="T29" fmla="*/ 1 h 77"/>
                  <a:gd name="T30" fmla="*/ 6 w 85"/>
                  <a:gd name="T31" fmla="*/ 5 h 77"/>
                  <a:gd name="T32" fmla="*/ 5 w 85"/>
                  <a:gd name="T33" fmla="*/ 4 h 77"/>
                  <a:gd name="T34" fmla="*/ 1 w 85"/>
                  <a:gd name="T35" fmla="*/ 0 h 77"/>
                  <a:gd name="T36" fmla="*/ 0 w 85"/>
                  <a:gd name="T37" fmla="*/ 0 h 77"/>
                  <a:gd name="T38" fmla="*/ 0 w 85"/>
                  <a:gd name="T3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77"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84" y="77"/>
                      <a:pt x="84" y="77"/>
                      <a:pt x="84" y="77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6" y="60"/>
                      <a:pt x="66" y="60"/>
                      <a:pt x="65" y="60"/>
                    </a:cubicBezTo>
                    <a:moveTo>
                      <a:pt x="14" y="13"/>
                    </a:moveTo>
                    <a:cubicBezTo>
                      <a:pt x="15" y="13"/>
                      <a:pt x="15" y="14"/>
                      <a:pt x="15" y="14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8" y="15"/>
                      <a:pt x="14" y="13"/>
                    </a:cubicBezTo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3" name="Freeform 562"/>
              <p:cNvSpPr>
                <a:spLocks/>
              </p:cNvSpPr>
              <p:nvPr/>
            </p:nvSpPr>
            <p:spPr bwMode="auto">
              <a:xfrm>
                <a:off x="3317" y="2093"/>
                <a:ext cx="147" cy="133"/>
              </a:xfrm>
              <a:custGeom>
                <a:avLst/>
                <a:gdLst>
                  <a:gd name="T0" fmla="*/ 0 w 62"/>
                  <a:gd name="T1" fmla="*/ 0 h 56"/>
                  <a:gd name="T2" fmla="*/ 1 w 62"/>
                  <a:gd name="T3" fmla="*/ 1 h 56"/>
                  <a:gd name="T4" fmla="*/ 2 w 62"/>
                  <a:gd name="T5" fmla="*/ 3 h 56"/>
                  <a:gd name="T6" fmla="*/ 10 w 62"/>
                  <a:gd name="T7" fmla="*/ 10 h 56"/>
                  <a:gd name="T8" fmla="*/ 9 w 62"/>
                  <a:gd name="T9" fmla="*/ 9 h 56"/>
                  <a:gd name="T10" fmla="*/ 14 w 62"/>
                  <a:gd name="T11" fmla="*/ 14 h 56"/>
                  <a:gd name="T12" fmla="*/ 60 w 62"/>
                  <a:gd name="T13" fmla="*/ 56 h 56"/>
                  <a:gd name="T14" fmla="*/ 60 w 62"/>
                  <a:gd name="T15" fmla="*/ 56 h 56"/>
                  <a:gd name="T16" fmla="*/ 62 w 62"/>
                  <a:gd name="T17" fmla="*/ 56 h 56"/>
                  <a:gd name="T18" fmla="*/ 0 w 62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56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9" y="9"/>
                    </a:cubicBezTo>
                    <a:cubicBezTo>
                      <a:pt x="13" y="11"/>
                      <a:pt x="14" y="13"/>
                      <a:pt x="14" y="14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1" y="56"/>
                      <a:pt x="61" y="56"/>
                      <a:pt x="62" y="5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4" name="Freeform 563"/>
              <p:cNvSpPr>
                <a:spLocks/>
              </p:cNvSpPr>
              <p:nvPr/>
            </p:nvSpPr>
            <p:spPr bwMode="auto">
              <a:xfrm>
                <a:off x="3505" y="22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5" name="Freeform 564"/>
              <p:cNvSpPr>
                <a:spLocks/>
              </p:cNvSpPr>
              <p:nvPr/>
            </p:nvSpPr>
            <p:spPr bwMode="auto">
              <a:xfrm>
                <a:off x="3505" y="22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6" name="Freeform 565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7" name="Freeform 566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8" name="Rectangle 567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9" name="Rectangle 568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0" name="Freeform 569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1" name="Freeform 570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2" name="Freeform 571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3" name="Freeform 572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4" name="Rectangle 57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5" name="Rectangle 57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6" name="Freeform 575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7" name="Freeform 576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8" name="Rectangle 577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9" name="Freeform 578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0" name="Freeform 579"/>
              <p:cNvSpPr>
                <a:spLocks/>
              </p:cNvSpPr>
              <p:nvPr/>
            </p:nvSpPr>
            <p:spPr bwMode="auto">
              <a:xfrm>
                <a:off x="3308" y="208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1" name="Freeform 580"/>
              <p:cNvSpPr>
                <a:spLocks/>
              </p:cNvSpPr>
              <p:nvPr/>
            </p:nvSpPr>
            <p:spPr bwMode="auto">
              <a:xfrm>
                <a:off x="3308" y="208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2" name="Rectangle 581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2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3" name="Rectangle 582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4" name="Freeform 583"/>
              <p:cNvSpPr>
                <a:spLocks/>
              </p:cNvSpPr>
              <p:nvPr/>
            </p:nvSpPr>
            <p:spPr bwMode="auto">
              <a:xfrm>
                <a:off x="3308" y="2086"/>
                <a:ext cx="14" cy="14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1 w 6"/>
                  <a:gd name="T5" fmla="*/ 1 h 6"/>
                  <a:gd name="T6" fmla="*/ 6 w 6"/>
                  <a:gd name="T7" fmla="*/ 6 h 6"/>
                  <a:gd name="T8" fmla="*/ 5 w 6"/>
                  <a:gd name="T9" fmla="*/ 5 h 6"/>
                  <a:gd name="T10" fmla="*/ 5 w 6"/>
                  <a:gd name="T11" fmla="*/ 4 h 6"/>
                  <a:gd name="T12" fmla="*/ 0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5" name="Freeform 584"/>
              <p:cNvSpPr>
                <a:spLocks/>
              </p:cNvSpPr>
              <p:nvPr/>
            </p:nvSpPr>
            <p:spPr bwMode="auto">
              <a:xfrm>
                <a:off x="3319" y="2096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6" name="Rectangle 585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7" name="Rectangle 58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8" name="Rectangle 587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9" name="Rectangle 58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0" name="Freeform 589"/>
              <p:cNvSpPr>
                <a:spLocks noEditPoints="1"/>
              </p:cNvSpPr>
              <p:nvPr/>
            </p:nvSpPr>
            <p:spPr bwMode="auto">
              <a:xfrm>
                <a:off x="3980" y="2260"/>
                <a:ext cx="393" cy="102"/>
              </a:xfrm>
              <a:custGeom>
                <a:avLst/>
                <a:gdLst>
                  <a:gd name="T0" fmla="*/ 85 w 165"/>
                  <a:gd name="T1" fmla="*/ 21 h 43"/>
                  <a:gd name="T2" fmla="*/ 1 w 165"/>
                  <a:gd name="T3" fmla="*/ 42 h 43"/>
                  <a:gd name="T4" fmla="*/ 0 w 165"/>
                  <a:gd name="T5" fmla="*/ 43 h 43"/>
                  <a:gd name="T6" fmla="*/ 1 w 165"/>
                  <a:gd name="T7" fmla="*/ 43 h 43"/>
                  <a:gd name="T8" fmla="*/ 85 w 165"/>
                  <a:gd name="T9" fmla="*/ 22 h 43"/>
                  <a:gd name="T10" fmla="*/ 85 w 165"/>
                  <a:gd name="T11" fmla="*/ 21 h 43"/>
                  <a:gd name="T12" fmla="*/ 87 w 165"/>
                  <a:gd name="T13" fmla="*/ 20 h 43"/>
                  <a:gd name="T14" fmla="*/ 86 w 165"/>
                  <a:gd name="T15" fmla="*/ 20 h 43"/>
                  <a:gd name="T16" fmla="*/ 87 w 165"/>
                  <a:gd name="T17" fmla="*/ 21 h 43"/>
                  <a:gd name="T18" fmla="*/ 88 w 165"/>
                  <a:gd name="T19" fmla="*/ 21 h 43"/>
                  <a:gd name="T20" fmla="*/ 87 w 165"/>
                  <a:gd name="T21" fmla="*/ 20 h 43"/>
                  <a:gd name="T22" fmla="*/ 98 w 165"/>
                  <a:gd name="T23" fmla="*/ 17 h 43"/>
                  <a:gd name="T24" fmla="*/ 88 w 165"/>
                  <a:gd name="T25" fmla="*/ 20 h 43"/>
                  <a:gd name="T26" fmla="*/ 89 w 165"/>
                  <a:gd name="T27" fmla="*/ 21 h 43"/>
                  <a:gd name="T28" fmla="*/ 99 w 165"/>
                  <a:gd name="T29" fmla="*/ 18 h 43"/>
                  <a:gd name="T30" fmla="*/ 98 w 165"/>
                  <a:gd name="T31" fmla="*/ 17 h 43"/>
                  <a:gd name="T32" fmla="*/ 157 w 165"/>
                  <a:gd name="T33" fmla="*/ 2 h 43"/>
                  <a:gd name="T34" fmla="*/ 156 w 165"/>
                  <a:gd name="T35" fmla="*/ 2 h 43"/>
                  <a:gd name="T36" fmla="*/ 156 w 165"/>
                  <a:gd name="T37" fmla="*/ 4 h 43"/>
                  <a:gd name="T38" fmla="*/ 157 w 165"/>
                  <a:gd name="T39" fmla="*/ 4 h 43"/>
                  <a:gd name="T40" fmla="*/ 157 w 165"/>
                  <a:gd name="T41" fmla="*/ 2 h 43"/>
                  <a:gd name="T42" fmla="*/ 164 w 165"/>
                  <a:gd name="T43" fmla="*/ 0 h 43"/>
                  <a:gd name="T44" fmla="*/ 162 w 165"/>
                  <a:gd name="T45" fmla="*/ 1 h 43"/>
                  <a:gd name="T46" fmla="*/ 162 w 165"/>
                  <a:gd name="T47" fmla="*/ 2 h 43"/>
                  <a:gd name="T48" fmla="*/ 165 w 165"/>
                  <a:gd name="T49" fmla="*/ 2 h 43"/>
                  <a:gd name="T50" fmla="*/ 165 w 165"/>
                  <a:gd name="T51" fmla="*/ 1 h 43"/>
                  <a:gd name="T52" fmla="*/ 164 w 165"/>
                  <a:gd name="T5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5" h="43">
                    <a:moveTo>
                      <a:pt x="85" y="21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1"/>
                      <a:pt x="85" y="21"/>
                      <a:pt x="85" y="21"/>
                    </a:cubicBezTo>
                    <a:moveTo>
                      <a:pt x="87" y="20"/>
                    </a:move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7" y="20"/>
                      <a:pt x="87" y="20"/>
                      <a:pt x="87" y="20"/>
                    </a:cubicBezTo>
                    <a:moveTo>
                      <a:pt x="98" y="17"/>
                    </a:moveTo>
                    <a:cubicBezTo>
                      <a:pt x="88" y="20"/>
                      <a:pt x="88" y="20"/>
                      <a:pt x="88" y="20"/>
                    </a:cubicBezTo>
                    <a:cubicBezTo>
                      <a:pt x="89" y="21"/>
                      <a:pt x="89" y="21"/>
                      <a:pt x="89" y="21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9" y="18"/>
                      <a:pt x="99" y="18"/>
                      <a:pt x="98" y="17"/>
                    </a:cubicBezTo>
                    <a:moveTo>
                      <a:pt x="157" y="2"/>
                    </a:moveTo>
                    <a:cubicBezTo>
                      <a:pt x="156" y="2"/>
                      <a:pt x="156" y="2"/>
                      <a:pt x="156" y="2"/>
                    </a:cubicBezTo>
                    <a:cubicBezTo>
                      <a:pt x="156" y="3"/>
                      <a:pt x="156" y="3"/>
                      <a:pt x="156" y="4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3"/>
                      <a:pt x="157" y="3"/>
                      <a:pt x="157" y="2"/>
                    </a:cubicBezTo>
                    <a:moveTo>
                      <a:pt x="164" y="0"/>
                    </a:moveTo>
                    <a:cubicBezTo>
                      <a:pt x="162" y="1"/>
                      <a:pt x="162" y="1"/>
                      <a:pt x="162" y="1"/>
                    </a:cubicBezTo>
                    <a:cubicBezTo>
                      <a:pt x="162" y="1"/>
                      <a:pt x="162" y="2"/>
                      <a:pt x="162" y="2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65" y="1"/>
                      <a:pt x="165" y="1"/>
                      <a:pt x="165" y="1"/>
                    </a:cubicBezTo>
                    <a:cubicBezTo>
                      <a:pt x="164" y="0"/>
                      <a:pt x="164" y="0"/>
                      <a:pt x="164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1" name="Freeform 590"/>
              <p:cNvSpPr>
                <a:spLocks noEditPoints="1"/>
              </p:cNvSpPr>
              <p:nvPr/>
            </p:nvSpPr>
            <p:spPr bwMode="auto">
              <a:xfrm>
                <a:off x="4213" y="2262"/>
                <a:ext cx="152" cy="41"/>
              </a:xfrm>
              <a:custGeom>
                <a:avLst/>
                <a:gdLst>
                  <a:gd name="T0" fmla="*/ 58 w 64"/>
                  <a:gd name="T1" fmla="*/ 1 h 17"/>
                  <a:gd name="T2" fmla="*/ 0 w 64"/>
                  <a:gd name="T3" fmla="*/ 16 h 17"/>
                  <a:gd name="T4" fmla="*/ 1 w 64"/>
                  <a:gd name="T5" fmla="*/ 17 h 17"/>
                  <a:gd name="T6" fmla="*/ 58 w 64"/>
                  <a:gd name="T7" fmla="*/ 3 h 17"/>
                  <a:gd name="T8" fmla="*/ 58 w 64"/>
                  <a:gd name="T9" fmla="*/ 1 h 17"/>
                  <a:gd name="T10" fmla="*/ 64 w 64"/>
                  <a:gd name="T11" fmla="*/ 0 h 17"/>
                  <a:gd name="T12" fmla="*/ 59 w 64"/>
                  <a:gd name="T13" fmla="*/ 1 h 17"/>
                  <a:gd name="T14" fmla="*/ 59 w 64"/>
                  <a:gd name="T15" fmla="*/ 3 h 17"/>
                  <a:gd name="T16" fmla="*/ 64 w 64"/>
                  <a:gd name="T17" fmla="*/ 1 h 17"/>
                  <a:gd name="T18" fmla="*/ 64 w 6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7">
                    <a:moveTo>
                      <a:pt x="58" y="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moveTo>
                      <a:pt x="64" y="0"/>
                    </a:moveTo>
                    <a:cubicBezTo>
                      <a:pt x="59" y="1"/>
                      <a:pt x="59" y="1"/>
                      <a:pt x="59" y="1"/>
                    </a:cubicBezTo>
                    <a:cubicBezTo>
                      <a:pt x="59" y="2"/>
                      <a:pt x="59" y="2"/>
                      <a:pt x="59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0"/>
                      <a:pt x="6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2" name="Freeform 591"/>
              <p:cNvSpPr>
                <a:spLocks/>
              </p:cNvSpPr>
              <p:nvPr/>
            </p:nvSpPr>
            <p:spPr bwMode="auto">
              <a:xfrm>
                <a:off x="4182" y="2307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3 h 5"/>
                  <a:gd name="T4" fmla="*/ 0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3" name="Freeform 592"/>
              <p:cNvSpPr>
                <a:spLocks/>
              </p:cNvSpPr>
              <p:nvPr/>
            </p:nvSpPr>
            <p:spPr bwMode="auto">
              <a:xfrm>
                <a:off x="4182" y="2307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3 h 5"/>
                  <a:gd name="T4" fmla="*/ 0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4" name="Freeform 593"/>
              <p:cNvSpPr>
                <a:spLocks/>
              </p:cNvSpPr>
              <p:nvPr/>
            </p:nvSpPr>
            <p:spPr bwMode="auto">
              <a:xfrm>
                <a:off x="4187" y="2307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3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5" name="Freeform 594"/>
              <p:cNvSpPr>
                <a:spLocks/>
              </p:cNvSpPr>
              <p:nvPr/>
            </p:nvSpPr>
            <p:spPr bwMode="auto">
              <a:xfrm>
                <a:off x="4187" y="2307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3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6" name="Freeform 595"/>
              <p:cNvSpPr>
                <a:spLocks/>
              </p:cNvSpPr>
              <p:nvPr/>
            </p:nvSpPr>
            <p:spPr bwMode="auto">
              <a:xfrm>
                <a:off x="3980" y="236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7" name="Freeform 596"/>
              <p:cNvSpPr>
                <a:spLocks/>
              </p:cNvSpPr>
              <p:nvPr/>
            </p:nvSpPr>
            <p:spPr bwMode="auto">
              <a:xfrm>
                <a:off x="3980" y="236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8" name="Freeform 597"/>
              <p:cNvSpPr>
                <a:spLocks/>
              </p:cNvSpPr>
              <p:nvPr/>
            </p:nvSpPr>
            <p:spPr bwMode="auto">
              <a:xfrm>
                <a:off x="3980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9" name="Freeform 598"/>
              <p:cNvSpPr>
                <a:spLocks/>
              </p:cNvSpPr>
              <p:nvPr/>
            </p:nvSpPr>
            <p:spPr bwMode="auto">
              <a:xfrm>
                <a:off x="3980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0" name="Freeform 599"/>
              <p:cNvSpPr>
                <a:spLocks/>
              </p:cNvSpPr>
              <p:nvPr/>
            </p:nvSpPr>
            <p:spPr bwMode="auto">
              <a:xfrm>
                <a:off x="3980" y="236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1" name="Freeform 600"/>
              <p:cNvSpPr>
                <a:spLocks/>
              </p:cNvSpPr>
              <p:nvPr/>
            </p:nvSpPr>
            <p:spPr bwMode="auto">
              <a:xfrm>
                <a:off x="3980" y="236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2" name="Freeform 601"/>
              <p:cNvSpPr>
                <a:spLocks/>
              </p:cNvSpPr>
              <p:nvPr/>
            </p:nvSpPr>
            <p:spPr bwMode="auto">
              <a:xfrm>
                <a:off x="3978" y="236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3" name="Freeform 602"/>
              <p:cNvSpPr>
                <a:spLocks/>
              </p:cNvSpPr>
              <p:nvPr/>
            </p:nvSpPr>
            <p:spPr bwMode="auto">
              <a:xfrm>
                <a:off x="3978" y="236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4" name="Freeform 603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5" name="Freeform 604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6" name="Freeform 605"/>
              <p:cNvSpPr>
                <a:spLocks/>
              </p:cNvSpPr>
              <p:nvPr/>
            </p:nvSpPr>
            <p:spPr bwMode="auto">
              <a:xfrm>
                <a:off x="3978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7" name="Freeform 606"/>
              <p:cNvSpPr>
                <a:spLocks/>
              </p:cNvSpPr>
              <p:nvPr/>
            </p:nvSpPr>
            <p:spPr bwMode="auto">
              <a:xfrm>
                <a:off x="3978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808"/>
            <p:cNvGrpSpPr>
              <a:grpSpLocks/>
            </p:cNvGrpSpPr>
            <p:nvPr/>
          </p:nvGrpSpPr>
          <p:grpSpPr bwMode="auto">
            <a:xfrm>
              <a:off x="3978" y="1803"/>
              <a:ext cx="398" cy="681"/>
              <a:chOff x="3978" y="1803"/>
              <a:chExt cx="398" cy="681"/>
            </a:xfrm>
          </p:grpSpPr>
          <p:sp>
            <p:nvSpPr>
              <p:cNvPr id="908" name="Rectangle 60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2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Rectangle 609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Freeform 610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Freeform 611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Freeform 612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Freeform 613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Freeform 614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Freeform 615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Rectangle 61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Freeform 617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Rectangle 61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Freeform 619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Freeform 620"/>
              <p:cNvSpPr>
                <a:spLocks noEditPoints="1"/>
              </p:cNvSpPr>
              <p:nvPr/>
            </p:nvSpPr>
            <p:spPr bwMode="auto">
              <a:xfrm>
                <a:off x="4351" y="2250"/>
                <a:ext cx="19" cy="10"/>
              </a:xfrm>
              <a:custGeom>
                <a:avLst/>
                <a:gdLst>
                  <a:gd name="T0" fmla="*/ 7 w 8"/>
                  <a:gd name="T1" fmla="*/ 3 h 4"/>
                  <a:gd name="T2" fmla="*/ 7 w 8"/>
                  <a:gd name="T3" fmla="*/ 4 h 4"/>
                  <a:gd name="T4" fmla="*/ 8 w 8"/>
                  <a:gd name="T5" fmla="*/ 4 h 4"/>
                  <a:gd name="T6" fmla="*/ 8 w 8"/>
                  <a:gd name="T7" fmla="*/ 4 h 4"/>
                  <a:gd name="T8" fmla="*/ 7 w 8"/>
                  <a:gd name="T9" fmla="*/ 3 h 4"/>
                  <a:gd name="T10" fmla="*/ 0 w 8"/>
                  <a:gd name="T11" fmla="*/ 0 h 4"/>
                  <a:gd name="T12" fmla="*/ 0 w 8"/>
                  <a:gd name="T13" fmla="*/ 1 h 4"/>
                  <a:gd name="T14" fmla="*/ 1 w 8"/>
                  <a:gd name="T15" fmla="*/ 2 h 4"/>
                  <a:gd name="T16" fmla="*/ 1 w 8"/>
                  <a:gd name="T17" fmla="*/ 0 h 4"/>
                  <a:gd name="T18" fmla="*/ 0 w 8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4">
                    <a:moveTo>
                      <a:pt x="7" y="3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3"/>
                      <a:pt x="7" y="3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Freeform 621"/>
              <p:cNvSpPr>
                <a:spLocks noEditPoints="1"/>
              </p:cNvSpPr>
              <p:nvPr/>
            </p:nvSpPr>
            <p:spPr bwMode="auto">
              <a:xfrm>
                <a:off x="4111" y="2150"/>
                <a:ext cx="257" cy="110"/>
              </a:xfrm>
              <a:custGeom>
                <a:avLst/>
                <a:gdLst>
                  <a:gd name="T0" fmla="*/ 102 w 108"/>
                  <a:gd name="T1" fmla="*/ 42 h 46"/>
                  <a:gd name="T2" fmla="*/ 102 w 108"/>
                  <a:gd name="T3" fmla="*/ 44 h 46"/>
                  <a:gd name="T4" fmla="*/ 108 w 108"/>
                  <a:gd name="T5" fmla="*/ 46 h 46"/>
                  <a:gd name="T6" fmla="*/ 108 w 108"/>
                  <a:gd name="T7" fmla="*/ 45 h 46"/>
                  <a:gd name="T8" fmla="*/ 106 w 108"/>
                  <a:gd name="T9" fmla="*/ 44 h 46"/>
                  <a:gd name="T10" fmla="*/ 102 w 108"/>
                  <a:gd name="T11" fmla="*/ 42 h 46"/>
                  <a:gd name="T12" fmla="*/ 0 w 108"/>
                  <a:gd name="T13" fmla="*/ 0 h 46"/>
                  <a:gd name="T14" fmla="*/ 0 w 108"/>
                  <a:gd name="T15" fmla="*/ 0 h 46"/>
                  <a:gd name="T16" fmla="*/ 1 w 108"/>
                  <a:gd name="T17" fmla="*/ 1 h 46"/>
                  <a:gd name="T18" fmla="*/ 101 w 108"/>
                  <a:gd name="T19" fmla="*/ 43 h 46"/>
                  <a:gd name="T20" fmla="*/ 101 w 108"/>
                  <a:gd name="T21" fmla="*/ 42 h 46"/>
                  <a:gd name="T22" fmla="*/ 0 w 108"/>
                  <a:gd name="T2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46">
                    <a:moveTo>
                      <a:pt x="102" y="42"/>
                    </a:moveTo>
                    <a:cubicBezTo>
                      <a:pt x="102" y="43"/>
                      <a:pt x="102" y="43"/>
                      <a:pt x="102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5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2" y="42"/>
                      <a:pt x="102" y="42"/>
                      <a:pt x="102" y="4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43"/>
                      <a:pt x="101" y="42"/>
                      <a:pt x="101" y="4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Rectangle 622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Rectangle 62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Freeform 624"/>
              <p:cNvSpPr>
                <a:spLocks/>
              </p:cNvSpPr>
              <p:nvPr/>
            </p:nvSpPr>
            <p:spPr bwMode="auto">
              <a:xfrm>
                <a:off x="4111" y="214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Freeform 625"/>
              <p:cNvSpPr>
                <a:spLocks/>
              </p:cNvSpPr>
              <p:nvPr/>
            </p:nvSpPr>
            <p:spPr bwMode="auto">
              <a:xfrm>
                <a:off x="4111" y="214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Rectangle 62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Freeform 627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Freeform 628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Freeform 629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Freeform 630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Freeform 631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Freeform 632"/>
              <p:cNvSpPr>
                <a:spLocks/>
              </p:cNvSpPr>
              <p:nvPr/>
            </p:nvSpPr>
            <p:spPr bwMode="auto">
              <a:xfrm>
                <a:off x="4111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Freeform 633"/>
              <p:cNvSpPr>
                <a:spLocks/>
              </p:cNvSpPr>
              <p:nvPr/>
            </p:nvSpPr>
            <p:spPr bwMode="auto">
              <a:xfrm>
                <a:off x="4111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4" name="Freeform 634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Freeform 635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Rectangle 63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Rectangle 63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8" name="Freeform 638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Freeform 639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0" name="Freeform 640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Freeform 641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2" name="Freeform 642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3" name="Freeform 643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Rectangle 64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2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5" name="Rectangle 64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Rectangle 64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Rectangle 64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Freeform 648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Freeform 649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Rectangle 65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Freeform 651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Freeform 652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Freeform 653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Rectangle 65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Rectangle 65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Rectangle 65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Rectangle 65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Freeform 658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Freeform 659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Rectangle 66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Rectangle 661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Rectangle 662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Rectangle 66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Rectangle 66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Rectangle 66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Rectangle 66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7" name="Rectangle 66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Rectangle 66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Rectangle 66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Rectangle 67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1" name="Rectangle 671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Freeform 672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3" name="Freeform 673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4" name="Rectangle 67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Freeform 675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6" name="Freeform 676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Freeform 677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Rectangle 67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Rectangle 67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Rectangle 68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Rectangle 681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Rectangle 682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Rectangle 68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Rectangle 68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Rectangle 68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Rectangle 68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Rectangle 68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Rectangle 68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" name="Rectangle 68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Freeform 690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Freeform 691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Freeform 692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0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Freeform 693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0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Freeform 694"/>
              <p:cNvSpPr>
                <a:spLocks noEditPoints="1"/>
              </p:cNvSpPr>
              <p:nvPr/>
            </p:nvSpPr>
            <p:spPr bwMode="auto">
              <a:xfrm>
                <a:off x="4004" y="1979"/>
                <a:ext cx="369" cy="281"/>
              </a:xfrm>
              <a:custGeom>
                <a:avLst/>
                <a:gdLst>
                  <a:gd name="T0" fmla="*/ 154 w 155"/>
                  <a:gd name="T1" fmla="*/ 116 h 118"/>
                  <a:gd name="T2" fmla="*/ 153 w 155"/>
                  <a:gd name="T3" fmla="*/ 117 h 118"/>
                  <a:gd name="T4" fmla="*/ 155 w 155"/>
                  <a:gd name="T5" fmla="*/ 118 h 118"/>
                  <a:gd name="T6" fmla="*/ 155 w 155"/>
                  <a:gd name="T7" fmla="*/ 117 h 118"/>
                  <a:gd name="T8" fmla="*/ 154 w 155"/>
                  <a:gd name="T9" fmla="*/ 116 h 118"/>
                  <a:gd name="T10" fmla="*/ 146 w 155"/>
                  <a:gd name="T11" fmla="*/ 110 h 118"/>
                  <a:gd name="T12" fmla="*/ 146 w 155"/>
                  <a:gd name="T13" fmla="*/ 112 h 118"/>
                  <a:gd name="T14" fmla="*/ 147 w 155"/>
                  <a:gd name="T15" fmla="*/ 113 h 118"/>
                  <a:gd name="T16" fmla="*/ 147 w 155"/>
                  <a:gd name="T17" fmla="*/ 111 h 118"/>
                  <a:gd name="T18" fmla="*/ 146 w 155"/>
                  <a:gd name="T19" fmla="*/ 110 h 118"/>
                  <a:gd name="T20" fmla="*/ 22 w 155"/>
                  <a:gd name="T21" fmla="*/ 16 h 118"/>
                  <a:gd name="T22" fmla="*/ 23 w 155"/>
                  <a:gd name="T23" fmla="*/ 19 h 118"/>
                  <a:gd name="T24" fmla="*/ 47 w 155"/>
                  <a:gd name="T25" fmla="*/ 37 h 118"/>
                  <a:gd name="T26" fmla="*/ 47 w 155"/>
                  <a:gd name="T27" fmla="*/ 35 h 118"/>
                  <a:gd name="T28" fmla="*/ 22 w 155"/>
                  <a:gd name="T29" fmla="*/ 16 h 118"/>
                  <a:gd name="T30" fmla="*/ 0 w 155"/>
                  <a:gd name="T31" fmla="*/ 0 h 118"/>
                  <a:gd name="T32" fmla="*/ 0 w 155"/>
                  <a:gd name="T33" fmla="*/ 0 h 118"/>
                  <a:gd name="T34" fmla="*/ 2 w 155"/>
                  <a:gd name="T35" fmla="*/ 3 h 118"/>
                  <a:gd name="T36" fmla="*/ 21 w 155"/>
                  <a:gd name="T37" fmla="*/ 17 h 118"/>
                  <a:gd name="T38" fmla="*/ 20 w 155"/>
                  <a:gd name="T39" fmla="*/ 15 h 118"/>
                  <a:gd name="T40" fmla="*/ 0 w 155"/>
                  <a:gd name="T4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5" h="118">
                    <a:moveTo>
                      <a:pt x="154" y="116"/>
                    </a:moveTo>
                    <a:cubicBezTo>
                      <a:pt x="153" y="116"/>
                      <a:pt x="153" y="117"/>
                      <a:pt x="153" y="117"/>
                    </a:cubicBezTo>
                    <a:cubicBezTo>
                      <a:pt x="155" y="118"/>
                      <a:pt x="155" y="118"/>
                      <a:pt x="155" y="118"/>
                    </a:cubicBezTo>
                    <a:cubicBezTo>
                      <a:pt x="155" y="117"/>
                      <a:pt x="155" y="117"/>
                      <a:pt x="155" y="117"/>
                    </a:cubicBezTo>
                    <a:cubicBezTo>
                      <a:pt x="154" y="116"/>
                      <a:pt x="154" y="116"/>
                      <a:pt x="154" y="116"/>
                    </a:cubicBezTo>
                    <a:moveTo>
                      <a:pt x="146" y="110"/>
                    </a:moveTo>
                    <a:cubicBezTo>
                      <a:pt x="146" y="111"/>
                      <a:pt x="146" y="111"/>
                      <a:pt x="146" y="112"/>
                    </a:cubicBezTo>
                    <a:cubicBezTo>
                      <a:pt x="147" y="113"/>
                      <a:pt x="147" y="113"/>
                      <a:pt x="147" y="113"/>
                    </a:cubicBezTo>
                    <a:cubicBezTo>
                      <a:pt x="147" y="112"/>
                      <a:pt x="147" y="112"/>
                      <a:pt x="147" y="111"/>
                    </a:cubicBezTo>
                    <a:cubicBezTo>
                      <a:pt x="146" y="110"/>
                      <a:pt x="146" y="110"/>
                      <a:pt x="146" y="110"/>
                    </a:cubicBezTo>
                    <a:moveTo>
                      <a:pt x="22" y="16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7" y="36"/>
                      <a:pt x="47" y="35"/>
                    </a:cubicBezTo>
                    <a:cubicBezTo>
                      <a:pt x="22" y="16"/>
                      <a:pt x="22" y="16"/>
                      <a:pt x="22" y="1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Freeform 695"/>
              <p:cNvSpPr>
                <a:spLocks noEditPoints="1"/>
              </p:cNvSpPr>
              <p:nvPr/>
            </p:nvSpPr>
            <p:spPr bwMode="auto">
              <a:xfrm>
                <a:off x="4116" y="2062"/>
                <a:ext cx="254" cy="195"/>
              </a:xfrm>
              <a:custGeom>
                <a:avLst/>
                <a:gdLst>
                  <a:gd name="T0" fmla="*/ 100 w 107"/>
                  <a:gd name="T1" fmla="*/ 76 h 82"/>
                  <a:gd name="T2" fmla="*/ 100 w 107"/>
                  <a:gd name="T3" fmla="*/ 78 h 82"/>
                  <a:gd name="T4" fmla="*/ 104 w 107"/>
                  <a:gd name="T5" fmla="*/ 81 h 82"/>
                  <a:gd name="T6" fmla="*/ 106 w 107"/>
                  <a:gd name="T7" fmla="*/ 82 h 82"/>
                  <a:gd name="T8" fmla="*/ 107 w 107"/>
                  <a:gd name="T9" fmla="*/ 81 h 82"/>
                  <a:gd name="T10" fmla="*/ 100 w 107"/>
                  <a:gd name="T11" fmla="*/ 76 h 82"/>
                  <a:gd name="T12" fmla="*/ 14 w 107"/>
                  <a:gd name="T13" fmla="*/ 11 h 82"/>
                  <a:gd name="T14" fmla="*/ 14 w 107"/>
                  <a:gd name="T15" fmla="*/ 12 h 82"/>
                  <a:gd name="T16" fmla="*/ 99 w 107"/>
                  <a:gd name="T17" fmla="*/ 77 h 82"/>
                  <a:gd name="T18" fmla="*/ 99 w 107"/>
                  <a:gd name="T19" fmla="*/ 75 h 82"/>
                  <a:gd name="T20" fmla="*/ 14 w 107"/>
                  <a:gd name="T21" fmla="*/ 11 h 82"/>
                  <a:gd name="T22" fmla="*/ 0 w 107"/>
                  <a:gd name="T23" fmla="*/ 0 h 82"/>
                  <a:gd name="T24" fmla="*/ 0 w 107"/>
                  <a:gd name="T25" fmla="*/ 2 h 82"/>
                  <a:gd name="T26" fmla="*/ 12 w 107"/>
                  <a:gd name="T27" fmla="*/ 12 h 82"/>
                  <a:gd name="T28" fmla="*/ 13 w 107"/>
                  <a:gd name="T29" fmla="*/ 10 h 82"/>
                  <a:gd name="T30" fmla="*/ 0 w 107"/>
                  <a:gd name="T3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82">
                    <a:moveTo>
                      <a:pt x="100" y="76"/>
                    </a:moveTo>
                    <a:cubicBezTo>
                      <a:pt x="100" y="77"/>
                      <a:pt x="100" y="77"/>
                      <a:pt x="100" y="78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6" y="82"/>
                      <a:pt x="106" y="81"/>
                      <a:pt x="107" y="81"/>
                    </a:cubicBezTo>
                    <a:cubicBezTo>
                      <a:pt x="100" y="76"/>
                      <a:pt x="100" y="76"/>
                      <a:pt x="100" y="76"/>
                    </a:cubicBezTo>
                    <a:moveTo>
                      <a:pt x="14" y="11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14" y="11"/>
                      <a:pt x="14" y="11"/>
                      <a:pt x="14" y="1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Rectangle 696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Rectangle 697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" name="Freeform 698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2 w 2"/>
                  <a:gd name="T5" fmla="*/ 0 w 2"/>
                  <a:gd name="T6" fmla="*/ 0 w 2"/>
                  <a:gd name="T7" fmla="*/ 2 w 2"/>
                  <a:gd name="T8" fmla="*/ 2 w 2"/>
                  <a:gd name="T9" fmla="*/ 2 w 2"/>
                  <a:gd name="T10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Freeform 699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2 w 2"/>
                  <a:gd name="T5" fmla="*/ 0 w 2"/>
                  <a:gd name="T6" fmla="*/ 0 w 2"/>
                  <a:gd name="T7" fmla="*/ 2 w 2"/>
                  <a:gd name="T8" fmla="*/ 2 w 2"/>
                  <a:gd name="T9" fmla="*/ 2 w 2"/>
                  <a:gd name="T10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" name="Freeform 700"/>
              <p:cNvSpPr>
                <a:spLocks/>
              </p:cNvSpPr>
              <p:nvPr/>
            </p:nvSpPr>
            <p:spPr bwMode="auto">
              <a:xfrm>
                <a:off x="4004" y="1979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2 w 5"/>
                  <a:gd name="T5" fmla="*/ 5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" name="Freeform 701"/>
              <p:cNvSpPr>
                <a:spLocks/>
              </p:cNvSpPr>
              <p:nvPr/>
            </p:nvSpPr>
            <p:spPr bwMode="auto">
              <a:xfrm>
                <a:off x="4004" y="1979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2 w 5"/>
                  <a:gd name="T5" fmla="*/ 5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" name="Rectangle 702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" name="Rectangle 703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" name="Freeform 704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" name="Freeform 705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" name="Freeform 706"/>
              <p:cNvSpPr>
                <a:spLocks/>
              </p:cNvSpPr>
              <p:nvPr/>
            </p:nvSpPr>
            <p:spPr bwMode="auto">
              <a:xfrm>
                <a:off x="4004" y="1979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3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" name="Freeform 707"/>
              <p:cNvSpPr>
                <a:spLocks/>
              </p:cNvSpPr>
              <p:nvPr/>
            </p:nvSpPr>
            <p:spPr bwMode="auto">
              <a:xfrm>
                <a:off x="4004" y="1979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3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" name="Freeform 708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" name="Freeform 709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" name="Freeform 710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" name="Freeform 711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" name="Freeform 712"/>
              <p:cNvSpPr>
                <a:spLocks/>
              </p:cNvSpPr>
              <p:nvPr/>
            </p:nvSpPr>
            <p:spPr bwMode="auto">
              <a:xfrm>
                <a:off x="4144" y="20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5 h 5"/>
                  <a:gd name="T4" fmla="*/ 5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" name="Freeform 713"/>
              <p:cNvSpPr>
                <a:spLocks/>
              </p:cNvSpPr>
              <p:nvPr/>
            </p:nvSpPr>
            <p:spPr bwMode="auto">
              <a:xfrm>
                <a:off x="4144" y="20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5 h 5"/>
                  <a:gd name="T4" fmla="*/ 5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" name="Freeform 714"/>
              <p:cNvSpPr>
                <a:spLocks/>
              </p:cNvSpPr>
              <p:nvPr/>
            </p:nvSpPr>
            <p:spPr bwMode="auto">
              <a:xfrm>
                <a:off x="4052" y="2015"/>
                <a:ext cx="7" cy="9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5 h 9"/>
                  <a:gd name="T4" fmla="*/ 7 w 7"/>
                  <a:gd name="T5" fmla="*/ 9 h 9"/>
                  <a:gd name="T6" fmla="*/ 4 w 7"/>
                  <a:gd name="T7" fmla="*/ 2 h 9"/>
                  <a:gd name="T8" fmla="*/ 0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5"/>
                    </a:lnTo>
                    <a:lnTo>
                      <a:pt x="7" y="9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" name="Freeform 715"/>
              <p:cNvSpPr>
                <a:spLocks/>
              </p:cNvSpPr>
              <p:nvPr/>
            </p:nvSpPr>
            <p:spPr bwMode="auto">
              <a:xfrm>
                <a:off x="4052" y="2015"/>
                <a:ext cx="7" cy="9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5 h 9"/>
                  <a:gd name="T4" fmla="*/ 7 w 7"/>
                  <a:gd name="T5" fmla="*/ 9 h 9"/>
                  <a:gd name="T6" fmla="*/ 4 w 7"/>
                  <a:gd name="T7" fmla="*/ 2 h 9"/>
                  <a:gd name="T8" fmla="*/ 0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5"/>
                    </a:lnTo>
                    <a:lnTo>
                      <a:pt x="7" y="9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" name="Rectangle 71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" name="Freeform 717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" name="Freeform 718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" name="Freeform 719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" name="Freeform 720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" name="Freeform 721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" name="Freeform 722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" name="Freeform 723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Freeform 724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Freeform 725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Freeform 72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" name="Freeform 727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" name="Rectangle 72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" name="Freeform 729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Rectangle 73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Freeform 73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Freeform 73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3" name="Freeform 73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Freeform 73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Freeform 73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Rectangle 73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3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Freeform 737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Freeform 738"/>
              <p:cNvSpPr>
                <a:spLocks/>
              </p:cNvSpPr>
              <p:nvPr/>
            </p:nvSpPr>
            <p:spPr bwMode="auto">
              <a:xfrm>
                <a:off x="4368" y="2257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Freeform 739"/>
              <p:cNvSpPr>
                <a:spLocks/>
              </p:cNvSpPr>
              <p:nvPr/>
            </p:nvSpPr>
            <p:spPr bwMode="auto">
              <a:xfrm>
                <a:off x="4363" y="2255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Freeform 740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0 h 2"/>
                  <a:gd name="T16" fmla="*/ 3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Freeform 741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0 h 2"/>
                  <a:gd name="T16" fmla="*/ 3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Freeform 742"/>
              <p:cNvSpPr>
                <a:spLocks noEditPoints="1"/>
              </p:cNvSpPr>
              <p:nvPr/>
            </p:nvSpPr>
            <p:spPr bwMode="auto">
              <a:xfrm>
                <a:off x="4327" y="1803"/>
                <a:ext cx="48" cy="459"/>
              </a:xfrm>
              <a:custGeom>
                <a:avLst/>
                <a:gdLst>
                  <a:gd name="T0" fmla="*/ 20 w 20"/>
                  <a:gd name="T1" fmla="*/ 185 h 193"/>
                  <a:gd name="T2" fmla="*/ 19 w 20"/>
                  <a:gd name="T3" fmla="*/ 188 h 193"/>
                  <a:gd name="T4" fmla="*/ 19 w 20"/>
                  <a:gd name="T5" fmla="*/ 191 h 193"/>
                  <a:gd name="T6" fmla="*/ 20 w 20"/>
                  <a:gd name="T7" fmla="*/ 192 h 193"/>
                  <a:gd name="T8" fmla="*/ 20 w 20"/>
                  <a:gd name="T9" fmla="*/ 193 h 193"/>
                  <a:gd name="T10" fmla="*/ 20 w 20"/>
                  <a:gd name="T11" fmla="*/ 193 h 193"/>
                  <a:gd name="T12" fmla="*/ 20 w 20"/>
                  <a:gd name="T13" fmla="*/ 193 h 193"/>
                  <a:gd name="T14" fmla="*/ 20 w 20"/>
                  <a:gd name="T15" fmla="*/ 185 h 193"/>
                  <a:gd name="T16" fmla="*/ 10 w 20"/>
                  <a:gd name="T17" fmla="*/ 103 h 193"/>
                  <a:gd name="T18" fmla="*/ 11 w 20"/>
                  <a:gd name="T19" fmla="*/ 109 h 193"/>
                  <a:gd name="T20" fmla="*/ 11 w 20"/>
                  <a:gd name="T21" fmla="*/ 103 h 193"/>
                  <a:gd name="T22" fmla="*/ 10 w 20"/>
                  <a:gd name="T23" fmla="*/ 103 h 193"/>
                  <a:gd name="T24" fmla="*/ 7 w 20"/>
                  <a:gd name="T25" fmla="*/ 72 h 193"/>
                  <a:gd name="T26" fmla="*/ 8 w 20"/>
                  <a:gd name="T27" fmla="*/ 82 h 193"/>
                  <a:gd name="T28" fmla="*/ 10 w 20"/>
                  <a:gd name="T29" fmla="*/ 84 h 193"/>
                  <a:gd name="T30" fmla="*/ 9 w 20"/>
                  <a:gd name="T31" fmla="*/ 74 h 193"/>
                  <a:gd name="T32" fmla="*/ 7 w 20"/>
                  <a:gd name="T33" fmla="*/ 72 h 193"/>
                  <a:gd name="T34" fmla="*/ 1 w 20"/>
                  <a:gd name="T35" fmla="*/ 0 h 193"/>
                  <a:gd name="T36" fmla="*/ 1 w 20"/>
                  <a:gd name="T37" fmla="*/ 0 h 193"/>
                  <a:gd name="T38" fmla="*/ 1 w 20"/>
                  <a:gd name="T39" fmla="*/ 0 h 193"/>
                  <a:gd name="T40" fmla="*/ 0 w 20"/>
                  <a:gd name="T41" fmla="*/ 2 h 193"/>
                  <a:gd name="T42" fmla="*/ 6 w 20"/>
                  <a:gd name="T43" fmla="*/ 55 h 193"/>
                  <a:gd name="T44" fmla="*/ 7 w 20"/>
                  <a:gd name="T45" fmla="*/ 59 h 193"/>
                  <a:gd name="T46" fmla="*/ 2 w 20"/>
                  <a:gd name="T47" fmla="*/ 0 h 193"/>
                  <a:gd name="T48" fmla="*/ 1 w 20"/>
                  <a:gd name="T4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93">
                    <a:moveTo>
                      <a:pt x="20" y="185"/>
                    </a:moveTo>
                    <a:cubicBezTo>
                      <a:pt x="19" y="186"/>
                      <a:pt x="19" y="187"/>
                      <a:pt x="19" y="188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0" y="192"/>
                      <a:pt x="20" y="192"/>
                      <a:pt x="20" y="192"/>
                    </a:cubicBezTo>
                    <a:cubicBezTo>
                      <a:pt x="20" y="193"/>
                      <a:pt x="20" y="193"/>
                      <a:pt x="20" y="193"/>
                    </a:cubicBezTo>
                    <a:cubicBezTo>
                      <a:pt x="20" y="193"/>
                      <a:pt x="20" y="193"/>
                      <a:pt x="20" y="193"/>
                    </a:cubicBezTo>
                    <a:cubicBezTo>
                      <a:pt x="20" y="193"/>
                      <a:pt x="20" y="193"/>
                      <a:pt x="20" y="193"/>
                    </a:cubicBezTo>
                    <a:cubicBezTo>
                      <a:pt x="20" y="185"/>
                      <a:pt x="20" y="185"/>
                      <a:pt x="20" y="185"/>
                    </a:cubicBezTo>
                    <a:moveTo>
                      <a:pt x="10" y="103"/>
                    </a:move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7"/>
                      <a:pt x="11" y="105"/>
                      <a:pt x="11" y="103"/>
                    </a:cubicBezTo>
                    <a:cubicBezTo>
                      <a:pt x="10" y="103"/>
                      <a:pt x="10" y="103"/>
                      <a:pt x="10" y="103"/>
                    </a:cubicBezTo>
                    <a:moveTo>
                      <a:pt x="7" y="72"/>
                    </a:moveTo>
                    <a:cubicBezTo>
                      <a:pt x="8" y="82"/>
                      <a:pt x="8" y="82"/>
                      <a:pt x="8" y="82"/>
                    </a:cubicBezTo>
                    <a:cubicBezTo>
                      <a:pt x="9" y="83"/>
                      <a:pt x="9" y="84"/>
                      <a:pt x="10" y="8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8" y="73"/>
                      <a:pt x="8" y="72"/>
                      <a:pt x="7" y="7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6"/>
                      <a:pt x="7" y="57"/>
                      <a:pt x="7" y="5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3" name="Freeform 743"/>
              <p:cNvSpPr>
                <a:spLocks noEditPoints="1"/>
              </p:cNvSpPr>
              <p:nvPr/>
            </p:nvSpPr>
            <p:spPr bwMode="auto">
              <a:xfrm>
                <a:off x="4342" y="1934"/>
                <a:ext cx="33" cy="316"/>
              </a:xfrm>
              <a:custGeom>
                <a:avLst/>
                <a:gdLst>
                  <a:gd name="T0" fmla="*/ 2 w 14"/>
                  <a:gd name="T1" fmla="*/ 27 h 133"/>
                  <a:gd name="T2" fmla="*/ 4 w 14"/>
                  <a:gd name="T3" fmla="*/ 48 h 133"/>
                  <a:gd name="T4" fmla="*/ 5 w 14"/>
                  <a:gd name="T5" fmla="*/ 48 h 133"/>
                  <a:gd name="T6" fmla="*/ 5 w 14"/>
                  <a:gd name="T7" fmla="*/ 54 h 133"/>
                  <a:gd name="T8" fmla="*/ 13 w 14"/>
                  <a:gd name="T9" fmla="*/ 133 h 133"/>
                  <a:gd name="T10" fmla="*/ 14 w 14"/>
                  <a:gd name="T11" fmla="*/ 130 h 133"/>
                  <a:gd name="T12" fmla="*/ 4 w 14"/>
                  <a:gd name="T13" fmla="*/ 29 h 133"/>
                  <a:gd name="T14" fmla="*/ 2 w 14"/>
                  <a:gd name="T15" fmla="*/ 27 h 133"/>
                  <a:gd name="T16" fmla="*/ 0 w 14"/>
                  <a:gd name="T17" fmla="*/ 0 h 133"/>
                  <a:gd name="T18" fmla="*/ 1 w 14"/>
                  <a:gd name="T19" fmla="*/ 17 h 133"/>
                  <a:gd name="T20" fmla="*/ 3 w 14"/>
                  <a:gd name="T21" fmla="*/ 19 h 133"/>
                  <a:gd name="T22" fmla="*/ 1 w 14"/>
                  <a:gd name="T23" fmla="*/ 4 h 133"/>
                  <a:gd name="T24" fmla="*/ 0 w 14"/>
                  <a:gd name="T2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3">
                    <a:moveTo>
                      <a:pt x="2" y="27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8"/>
                      <a:pt x="5" y="48"/>
                    </a:cubicBezTo>
                    <a:cubicBezTo>
                      <a:pt x="5" y="50"/>
                      <a:pt x="5" y="52"/>
                      <a:pt x="5" y="54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132"/>
                      <a:pt x="13" y="131"/>
                      <a:pt x="14" y="130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8"/>
                      <a:pt x="2" y="27"/>
                    </a:cubicBezTo>
                    <a:moveTo>
                      <a:pt x="0" y="0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4" name="Rectangle 744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5" name="Rectangle 745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" name="Freeform 746"/>
              <p:cNvSpPr>
                <a:spLocks/>
              </p:cNvSpPr>
              <p:nvPr/>
            </p:nvSpPr>
            <p:spPr bwMode="auto">
              <a:xfrm>
                <a:off x="4327" y="1803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3 w 3"/>
                  <a:gd name="T5" fmla="*/ 3 h 5"/>
                  <a:gd name="T6" fmla="*/ 0 w 3"/>
                  <a:gd name="T7" fmla="*/ 3 h 5"/>
                  <a:gd name="T8" fmla="*/ 0 w 3"/>
                  <a:gd name="T9" fmla="*/ 5 h 5"/>
                  <a:gd name="T10" fmla="*/ 3 w 3"/>
                  <a:gd name="T11" fmla="*/ 0 h 5"/>
                  <a:gd name="T12" fmla="*/ 3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" name="Freeform 747"/>
              <p:cNvSpPr>
                <a:spLocks/>
              </p:cNvSpPr>
              <p:nvPr/>
            </p:nvSpPr>
            <p:spPr bwMode="auto">
              <a:xfrm>
                <a:off x="4327" y="1803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3 w 3"/>
                  <a:gd name="T5" fmla="*/ 3 h 5"/>
                  <a:gd name="T6" fmla="*/ 0 w 3"/>
                  <a:gd name="T7" fmla="*/ 3 h 5"/>
                  <a:gd name="T8" fmla="*/ 0 w 3"/>
                  <a:gd name="T9" fmla="*/ 5 h 5"/>
                  <a:gd name="T10" fmla="*/ 3 w 3"/>
                  <a:gd name="T11" fmla="*/ 0 h 5"/>
                  <a:gd name="T12" fmla="*/ 3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Rectangle 748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Rectangle 749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Freeform 750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Freeform 751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" name="Rectangle 752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Freeform 753"/>
              <p:cNvSpPr>
                <a:spLocks/>
              </p:cNvSpPr>
              <p:nvPr/>
            </p:nvSpPr>
            <p:spPr bwMode="auto">
              <a:xfrm>
                <a:off x="4330" y="18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" name="Rectangle 754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Rectangle 755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Rectangle 756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" name="Freeform 757"/>
              <p:cNvSpPr>
                <a:spLocks/>
              </p:cNvSpPr>
              <p:nvPr/>
            </p:nvSpPr>
            <p:spPr bwMode="auto">
              <a:xfrm>
                <a:off x="4330" y="18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" name="Freeform 758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" name="Freeform 759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" name="Freeform 760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  <a:gd name="T12" fmla="*/ 3 w 3"/>
                  <a:gd name="T13" fmla="*/ 0 h 3"/>
                  <a:gd name="T14" fmla="*/ 0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" name="Freeform 761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  <a:gd name="T12" fmla="*/ 3 w 3"/>
                  <a:gd name="T13" fmla="*/ 0 h 3"/>
                  <a:gd name="T14" fmla="*/ 0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" name="Rectangle 762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" name="Freeform 763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" name="Freeform 764"/>
              <p:cNvSpPr>
                <a:spLocks/>
              </p:cNvSpPr>
              <p:nvPr/>
            </p:nvSpPr>
            <p:spPr bwMode="auto">
              <a:xfrm>
                <a:off x="4373" y="2257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3 h 5"/>
                  <a:gd name="T4" fmla="*/ 2 w 2"/>
                  <a:gd name="T5" fmla="*/ 3 h 5"/>
                  <a:gd name="T6" fmla="*/ 2 w 2"/>
                  <a:gd name="T7" fmla="*/ 5 h 5"/>
                  <a:gd name="T8" fmla="*/ 2 w 2"/>
                  <a:gd name="T9" fmla="*/ 3 h 5"/>
                  <a:gd name="T10" fmla="*/ 0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Freeform 765"/>
              <p:cNvSpPr>
                <a:spLocks/>
              </p:cNvSpPr>
              <p:nvPr/>
            </p:nvSpPr>
            <p:spPr bwMode="auto">
              <a:xfrm>
                <a:off x="4373" y="2257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3 h 5"/>
                  <a:gd name="T4" fmla="*/ 2 w 2"/>
                  <a:gd name="T5" fmla="*/ 3 h 5"/>
                  <a:gd name="T6" fmla="*/ 2 w 2"/>
                  <a:gd name="T7" fmla="*/ 5 h 5"/>
                  <a:gd name="T8" fmla="*/ 2 w 2"/>
                  <a:gd name="T9" fmla="*/ 3 h 5"/>
                  <a:gd name="T10" fmla="*/ 0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" name="Freeform 766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2 w 2"/>
                  <a:gd name="T13" fmla="*/ 0 h 2"/>
                  <a:gd name="T14" fmla="*/ 2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0 h 2"/>
                  <a:gd name="T24" fmla="*/ 0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" name="Freeform 767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2 w 2"/>
                  <a:gd name="T13" fmla="*/ 0 h 2"/>
                  <a:gd name="T14" fmla="*/ 2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0 h 2"/>
                  <a:gd name="T24" fmla="*/ 0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" name="Rectangle 768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Freeform 769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Freeform 770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w 2"/>
                  <a:gd name="T17" fmla="*/ 0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2 h 2"/>
                  <a:gd name="T24" fmla="*/ 2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" name="Freeform 771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w 2"/>
                  <a:gd name="T17" fmla="*/ 0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2 h 2"/>
                  <a:gd name="T24" fmla="*/ 2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" name="Rectangle 772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" name="Freeform 773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" name="Line 774"/>
              <p:cNvSpPr>
                <a:spLocks noChangeShapeType="1"/>
              </p:cNvSpPr>
              <p:nvPr/>
            </p:nvSpPr>
            <p:spPr bwMode="auto">
              <a:xfrm>
                <a:off x="4375" y="2262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" name="Line 775"/>
              <p:cNvSpPr>
                <a:spLocks noChangeShapeType="1"/>
              </p:cNvSpPr>
              <p:nvPr/>
            </p:nvSpPr>
            <p:spPr bwMode="auto">
              <a:xfrm>
                <a:off x="4375" y="2262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" name="Rectangle 776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" name="Freeform 777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" name="Freeform 778"/>
              <p:cNvSpPr>
                <a:spLocks/>
              </p:cNvSpPr>
              <p:nvPr/>
            </p:nvSpPr>
            <p:spPr bwMode="auto">
              <a:xfrm>
                <a:off x="4280" y="2262"/>
                <a:ext cx="95" cy="221"/>
              </a:xfrm>
              <a:custGeom>
                <a:avLst/>
                <a:gdLst>
                  <a:gd name="T0" fmla="*/ 40 w 40"/>
                  <a:gd name="T1" fmla="*/ 0 h 93"/>
                  <a:gd name="T2" fmla="*/ 40 w 40"/>
                  <a:gd name="T3" fmla="*/ 0 h 93"/>
                  <a:gd name="T4" fmla="*/ 40 w 40"/>
                  <a:gd name="T5" fmla="*/ 0 h 93"/>
                  <a:gd name="T6" fmla="*/ 39 w 40"/>
                  <a:gd name="T7" fmla="*/ 1 h 93"/>
                  <a:gd name="T8" fmla="*/ 33 w 40"/>
                  <a:gd name="T9" fmla="*/ 14 h 93"/>
                  <a:gd name="T10" fmla="*/ 33 w 40"/>
                  <a:gd name="T11" fmla="*/ 14 h 93"/>
                  <a:gd name="T12" fmla="*/ 25 w 40"/>
                  <a:gd name="T13" fmla="*/ 32 h 93"/>
                  <a:gd name="T14" fmla="*/ 0 w 40"/>
                  <a:gd name="T15" fmla="*/ 91 h 93"/>
                  <a:gd name="T16" fmla="*/ 0 w 40"/>
                  <a:gd name="T17" fmla="*/ 93 h 93"/>
                  <a:gd name="T18" fmla="*/ 0 w 40"/>
                  <a:gd name="T19" fmla="*/ 93 h 93"/>
                  <a:gd name="T20" fmla="*/ 0 w 40"/>
                  <a:gd name="T21" fmla="*/ 93 h 93"/>
                  <a:gd name="T22" fmla="*/ 0 w 40"/>
                  <a:gd name="T23" fmla="*/ 93 h 93"/>
                  <a:gd name="T24" fmla="*/ 0 w 40"/>
                  <a:gd name="T25" fmla="*/ 93 h 93"/>
                  <a:gd name="T26" fmla="*/ 40 w 40"/>
                  <a:gd name="T27" fmla="*/ 0 h 93"/>
                  <a:gd name="T28" fmla="*/ 40 w 40"/>
                  <a:gd name="T2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93"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8"/>
                      <a:pt x="29" y="26"/>
                      <a:pt x="25" y="3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" name="Freeform 779"/>
              <p:cNvSpPr>
                <a:spLocks/>
              </p:cNvSpPr>
              <p:nvPr/>
            </p:nvSpPr>
            <p:spPr bwMode="auto">
              <a:xfrm>
                <a:off x="4339" y="2295"/>
                <a:ext cx="19" cy="43"/>
              </a:xfrm>
              <a:custGeom>
                <a:avLst/>
                <a:gdLst>
                  <a:gd name="T0" fmla="*/ 8 w 8"/>
                  <a:gd name="T1" fmla="*/ 0 h 18"/>
                  <a:gd name="T2" fmla="*/ 0 w 8"/>
                  <a:gd name="T3" fmla="*/ 18 h 18"/>
                  <a:gd name="T4" fmla="*/ 8 w 8"/>
                  <a:gd name="T5" fmla="*/ 0 h 18"/>
                  <a:gd name="T6" fmla="*/ 8 w 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8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4" y="12"/>
                      <a:pt x="7" y="4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" name="Rectangle 780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" name="Freeform 781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Rectangle 782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" name="Freeform 783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" name="Freeform 784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" name="Freeform 785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" name="Freeform 786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7" name="Freeform 787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8" name="Freeform 788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3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5 h 5"/>
                  <a:gd name="T12" fmla="*/ 3 w 3"/>
                  <a:gd name="T13" fmla="*/ 3 h 5"/>
                  <a:gd name="T14" fmla="*/ 0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9" name="Freeform 789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3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5 h 5"/>
                  <a:gd name="T12" fmla="*/ 3 w 3"/>
                  <a:gd name="T13" fmla="*/ 3 h 5"/>
                  <a:gd name="T14" fmla="*/ 0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0" name="Rectangle 790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1" name="Freeform 791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Rectangle 792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3" name="Freeform 793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4" name="Freeform 794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5" name="Freeform 795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6" name="Rectangle 796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7" name="Rectangle 797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8" name="Freeform 798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9" name="Freeform 799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0" name="Freeform 800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1" name="Freeform 801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Freeform 802"/>
              <p:cNvSpPr>
                <a:spLocks/>
              </p:cNvSpPr>
              <p:nvPr/>
            </p:nvSpPr>
            <p:spPr bwMode="auto">
              <a:xfrm>
                <a:off x="4373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Freeform 803"/>
              <p:cNvSpPr>
                <a:spLocks/>
              </p:cNvSpPr>
              <p:nvPr/>
            </p:nvSpPr>
            <p:spPr bwMode="auto">
              <a:xfrm>
                <a:off x="4373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Rectangle 804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5" name="Freeform 805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6" name="Freeform 806"/>
              <p:cNvSpPr>
                <a:spLocks/>
              </p:cNvSpPr>
              <p:nvPr/>
            </p:nvSpPr>
            <p:spPr bwMode="auto">
              <a:xfrm>
                <a:off x="4373" y="22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7" name="Freeform 807"/>
              <p:cNvSpPr>
                <a:spLocks/>
              </p:cNvSpPr>
              <p:nvPr/>
            </p:nvSpPr>
            <p:spPr bwMode="auto">
              <a:xfrm>
                <a:off x="4373" y="22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1009"/>
            <p:cNvGrpSpPr>
              <a:grpSpLocks/>
            </p:cNvGrpSpPr>
            <p:nvPr/>
          </p:nvGrpSpPr>
          <p:grpSpPr bwMode="auto">
            <a:xfrm>
              <a:off x="3305" y="1566"/>
              <a:ext cx="1070" cy="696"/>
              <a:chOff x="3305" y="1566"/>
              <a:chExt cx="1070" cy="696"/>
            </a:xfrm>
          </p:grpSpPr>
          <p:sp>
            <p:nvSpPr>
              <p:cNvPr id="708" name="Freeform 809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Freeform 810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Freeform 811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Freeform 812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Rectangle 81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Rectangle 81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Rectangle 81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Rectangle 81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Freeform 81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Freeform 81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Rectangle 81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Rectangle 82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Freeform 82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Freeform 82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Freeform 82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Freeform 82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Freeform 825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5" name="Freeform 82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6" name="Freeform 827"/>
              <p:cNvSpPr>
                <a:spLocks noEditPoints="1"/>
              </p:cNvSpPr>
              <p:nvPr/>
            </p:nvSpPr>
            <p:spPr bwMode="auto">
              <a:xfrm>
                <a:off x="3310" y="1575"/>
                <a:ext cx="271" cy="504"/>
              </a:xfrm>
              <a:custGeom>
                <a:avLst/>
                <a:gdLst>
                  <a:gd name="T0" fmla="*/ 2 w 114"/>
                  <a:gd name="T1" fmla="*/ 209 h 212"/>
                  <a:gd name="T2" fmla="*/ 0 w 114"/>
                  <a:gd name="T3" fmla="*/ 212 h 212"/>
                  <a:gd name="T4" fmla="*/ 0 w 114"/>
                  <a:gd name="T5" fmla="*/ 212 h 212"/>
                  <a:gd name="T6" fmla="*/ 2 w 114"/>
                  <a:gd name="T7" fmla="*/ 210 h 212"/>
                  <a:gd name="T8" fmla="*/ 2 w 114"/>
                  <a:gd name="T9" fmla="*/ 209 h 212"/>
                  <a:gd name="T10" fmla="*/ 80 w 114"/>
                  <a:gd name="T11" fmla="*/ 64 h 212"/>
                  <a:gd name="T12" fmla="*/ 78 w 114"/>
                  <a:gd name="T13" fmla="*/ 65 h 212"/>
                  <a:gd name="T14" fmla="*/ 78 w 114"/>
                  <a:gd name="T15" fmla="*/ 66 h 212"/>
                  <a:gd name="T16" fmla="*/ 77 w 114"/>
                  <a:gd name="T17" fmla="*/ 67 h 212"/>
                  <a:gd name="T18" fmla="*/ 79 w 114"/>
                  <a:gd name="T19" fmla="*/ 67 h 212"/>
                  <a:gd name="T20" fmla="*/ 80 w 114"/>
                  <a:gd name="T21" fmla="*/ 64 h 212"/>
                  <a:gd name="T22" fmla="*/ 113 w 114"/>
                  <a:gd name="T23" fmla="*/ 0 h 212"/>
                  <a:gd name="T24" fmla="*/ 87 w 114"/>
                  <a:gd name="T25" fmla="*/ 49 h 212"/>
                  <a:gd name="T26" fmla="*/ 88 w 114"/>
                  <a:gd name="T27" fmla="*/ 48 h 212"/>
                  <a:gd name="T28" fmla="*/ 88 w 114"/>
                  <a:gd name="T29" fmla="*/ 48 h 212"/>
                  <a:gd name="T30" fmla="*/ 87 w 114"/>
                  <a:gd name="T31" fmla="*/ 50 h 212"/>
                  <a:gd name="T32" fmla="*/ 86 w 114"/>
                  <a:gd name="T33" fmla="*/ 51 h 212"/>
                  <a:gd name="T34" fmla="*/ 85 w 114"/>
                  <a:gd name="T35" fmla="*/ 51 h 212"/>
                  <a:gd name="T36" fmla="*/ 86 w 114"/>
                  <a:gd name="T37" fmla="*/ 51 h 212"/>
                  <a:gd name="T38" fmla="*/ 85 w 114"/>
                  <a:gd name="T39" fmla="*/ 52 h 212"/>
                  <a:gd name="T40" fmla="*/ 84 w 114"/>
                  <a:gd name="T41" fmla="*/ 53 h 212"/>
                  <a:gd name="T42" fmla="*/ 87 w 114"/>
                  <a:gd name="T43" fmla="*/ 52 h 212"/>
                  <a:gd name="T44" fmla="*/ 114 w 114"/>
                  <a:gd name="T45" fmla="*/ 2 h 212"/>
                  <a:gd name="T46" fmla="*/ 113 w 114"/>
                  <a:gd name="T47" fmla="*/ 1 h 212"/>
                  <a:gd name="T48" fmla="*/ 113 w 114"/>
                  <a:gd name="T49" fmla="*/ 1 h 212"/>
                  <a:gd name="T50" fmla="*/ 113 w 114"/>
                  <a:gd name="T51" fmla="*/ 1 h 212"/>
                  <a:gd name="T52" fmla="*/ 113 w 114"/>
                  <a:gd name="T53" fmla="*/ 1 h 212"/>
                  <a:gd name="T54" fmla="*/ 113 w 114"/>
                  <a:gd name="T5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4" h="212">
                    <a:moveTo>
                      <a:pt x="2" y="209"/>
                    </a:move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2" y="210"/>
                      <a:pt x="2" y="210"/>
                      <a:pt x="2" y="210"/>
                    </a:cubicBezTo>
                    <a:cubicBezTo>
                      <a:pt x="2" y="210"/>
                      <a:pt x="2" y="209"/>
                      <a:pt x="2" y="209"/>
                    </a:cubicBezTo>
                    <a:moveTo>
                      <a:pt x="80" y="64"/>
                    </a:moveTo>
                    <a:cubicBezTo>
                      <a:pt x="80" y="64"/>
                      <a:pt x="79" y="64"/>
                      <a:pt x="78" y="65"/>
                    </a:cubicBezTo>
                    <a:cubicBezTo>
                      <a:pt x="78" y="65"/>
                      <a:pt x="78" y="65"/>
                      <a:pt x="78" y="66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7" y="67"/>
                      <a:pt x="78" y="67"/>
                      <a:pt x="79" y="67"/>
                    </a:cubicBezTo>
                    <a:cubicBezTo>
                      <a:pt x="80" y="64"/>
                      <a:pt x="80" y="64"/>
                      <a:pt x="80" y="64"/>
                    </a:cubicBezTo>
                    <a:moveTo>
                      <a:pt x="113" y="0"/>
                    </a:move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8"/>
                      <a:pt x="88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6" y="50"/>
                      <a:pt x="86" y="51"/>
                      <a:pt x="86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5" y="52"/>
                      <a:pt x="85" y="52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5" y="53"/>
                      <a:pt x="86" y="52"/>
                      <a:pt x="87" y="5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7" name="Freeform 828"/>
              <p:cNvSpPr>
                <a:spLocks/>
              </p:cNvSpPr>
              <p:nvPr/>
            </p:nvSpPr>
            <p:spPr bwMode="auto">
              <a:xfrm>
                <a:off x="3514" y="1689"/>
                <a:ext cx="5" cy="7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1 h 3"/>
                  <a:gd name="T4" fmla="*/ 0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8" name="Freeform 829"/>
              <p:cNvSpPr>
                <a:spLocks noEditPoints="1"/>
              </p:cNvSpPr>
              <p:nvPr/>
            </p:nvSpPr>
            <p:spPr bwMode="auto">
              <a:xfrm>
                <a:off x="3495" y="1696"/>
                <a:ext cx="22" cy="36"/>
              </a:xfrm>
              <a:custGeom>
                <a:avLst/>
                <a:gdLst>
                  <a:gd name="T0" fmla="*/ 9 w 9"/>
                  <a:gd name="T1" fmla="*/ 1 h 15"/>
                  <a:gd name="T2" fmla="*/ 6 w 9"/>
                  <a:gd name="T3" fmla="*/ 2 h 15"/>
                  <a:gd name="T4" fmla="*/ 0 w 9"/>
                  <a:gd name="T5" fmla="*/ 15 h 15"/>
                  <a:gd name="T6" fmla="*/ 0 w 9"/>
                  <a:gd name="T7" fmla="*/ 14 h 15"/>
                  <a:gd name="T8" fmla="*/ 2 w 9"/>
                  <a:gd name="T9" fmla="*/ 13 h 15"/>
                  <a:gd name="T10" fmla="*/ 9 w 9"/>
                  <a:gd name="T11" fmla="*/ 1 h 15"/>
                  <a:gd name="T12" fmla="*/ 8 w 9"/>
                  <a:gd name="T13" fmla="*/ 0 h 15"/>
                  <a:gd name="T14" fmla="*/ 7 w 9"/>
                  <a:gd name="T15" fmla="*/ 0 h 15"/>
                  <a:gd name="T16" fmla="*/ 7 w 9"/>
                  <a:gd name="T17" fmla="*/ 1 h 15"/>
                  <a:gd name="T18" fmla="*/ 8 w 9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5">
                    <a:moveTo>
                      <a:pt x="9" y="1"/>
                    </a:moveTo>
                    <a:cubicBezTo>
                      <a:pt x="8" y="1"/>
                      <a:pt x="7" y="2"/>
                      <a:pt x="6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9" y="1"/>
                      <a:pt x="9" y="1"/>
                      <a:pt x="9" y="1"/>
                    </a:cubicBezTo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9" name="Freeform 830"/>
              <p:cNvSpPr>
                <a:spLocks/>
              </p:cNvSpPr>
              <p:nvPr/>
            </p:nvSpPr>
            <p:spPr bwMode="auto">
              <a:xfrm>
                <a:off x="3315" y="1734"/>
                <a:ext cx="183" cy="340"/>
              </a:xfrm>
              <a:custGeom>
                <a:avLst/>
                <a:gdLst>
                  <a:gd name="T0" fmla="*/ 77 w 77"/>
                  <a:gd name="T1" fmla="*/ 0 h 143"/>
                  <a:gd name="T2" fmla="*/ 75 w 77"/>
                  <a:gd name="T3" fmla="*/ 0 h 143"/>
                  <a:gd name="T4" fmla="*/ 59 w 77"/>
                  <a:gd name="T5" fmla="*/ 29 h 143"/>
                  <a:gd name="T6" fmla="*/ 0 w 77"/>
                  <a:gd name="T7" fmla="*/ 142 h 143"/>
                  <a:gd name="T8" fmla="*/ 0 w 77"/>
                  <a:gd name="T9" fmla="*/ 143 h 143"/>
                  <a:gd name="T10" fmla="*/ 77 w 77"/>
                  <a:gd name="T1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43">
                    <a:moveTo>
                      <a:pt x="77" y="0"/>
                    </a:moveTo>
                    <a:cubicBezTo>
                      <a:pt x="76" y="0"/>
                      <a:pt x="75" y="0"/>
                      <a:pt x="75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3"/>
                      <a:pt x="0" y="143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0" name="Rectangle 831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1" name="Rectangle 832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2" name="Freeform 833"/>
              <p:cNvSpPr>
                <a:spLocks noEditPoints="1"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5 w 5"/>
                  <a:gd name="T9" fmla="*/ 0 h 5"/>
                  <a:gd name="T10" fmla="*/ 5 w 5"/>
                  <a:gd name="T11" fmla="*/ 0 h 5"/>
                  <a:gd name="T12" fmla="*/ 3 w 5"/>
                  <a:gd name="T13" fmla="*/ 5 h 5"/>
                  <a:gd name="T14" fmla="*/ 3 w 5"/>
                  <a:gd name="T15" fmla="*/ 5 h 5"/>
                  <a:gd name="T16" fmla="*/ 5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" y="0"/>
                    </a:moveTo>
                    <a:lnTo>
                      <a:pt x="5" y="0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3" name="Freeform 834"/>
              <p:cNvSpPr>
                <a:spLocks noEditPoints="1"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5 w 5"/>
                  <a:gd name="T9" fmla="*/ 0 h 5"/>
                  <a:gd name="T10" fmla="*/ 5 w 5"/>
                  <a:gd name="T11" fmla="*/ 0 h 5"/>
                  <a:gd name="T12" fmla="*/ 3 w 5"/>
                  <a:gd name="T13" fmla="*/ 5 h 5"/>
                  <a:gd name="T14" fmla="*/ 3 w 5"/>
                  <a:gd name="T15" fmla="*/ 5 h 5"/>
                  <a:gd name="T16" fmla="*/ 5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" y="0"/>
                    </a:moveTo>
                    <a:lnTo>
                      <a:pt x="5" y="0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4" name="Rectangle 835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5" name="Freeform 836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6" name="Freeform 837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  <a:gd name="T8" fmla="*/ 3 w 3"/>
                  <a:gd name="T9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7" name="Freeform 838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  <a:gd name="T8" fmla="*/ 3 w 3"/>
                  <a:gd name="T9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8" name="Rectangle 839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9" name="Rectangle 840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Rectangle 841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Rectangle 842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Rectangle 84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Rectangle 84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4" name="Freeform 845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846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847"/>
              <p:cNvSpPr>
                <a:spLocks noEditPoints="1"/>
              </p:cNvSpPr>
              <p:nvPr/>
            </p:nvSpPr>
            <p:spPr bwMode="auto">
              <a:xfrm>
                <a:off x="3581" y="1580"/>
                <a:ext cx="157" cy="214"/>
              </a:xfrm>
              <a:custGeom>
                <a:avLst/>
                <a:gdLst>
                  <a:gd name="T0" fmla="*/ 41 w 66"/>
                  <a:gd name="T1" fmla="*/ 56 h 90"/>
                  <a:gd name="T2" fmla="*/ 66 w 66"/>
                  <a:gd name="T3" fmla="*/ 90 h 90"/>
                  <a:gd name="T4" fmla="*/ 66 w 66"/>
                  <a:gd name="T5" fmla="*/ 90 h 90"/>
                  <a:gd name="T6" fmla="*/ 43 w 66"/>
                  <a:gd name="T7" fmla="*/ 58 h 90"/>
                  <a:gd name="T8" fmla="*/ 41 w 66"/>
                  <a:gd name="T9" fmla="*/ 56 h 90"/>
                  <a:gd name="T10" fmla="*/ 28 w 66"/>
                  <a:gd name="T11" fmla="*/ 36 h 90"/>
                  <a:gd name="T12" fmla="*/ 27 w 66"/>
                  <a:gd name="T13" fmla="*/ 36 h 90"/>
                  <a:gd name="T14" fmla="*/ 27 w 66"/>
                  <a:gd name="T15" fmla="*/ 37 h 90"/>
                  <a:gd name="T16" fmla="*/ 28 w 66"/>
                  <a:gd name="T17" fmla="*/ 37 h 90"/>
                  <a:gd name="T18" fmla="*/ 28 w 66"/>
                  <a:gd name="T19" fmla="*/ 36 h 90"/>
                  <a:gd name="T20" fmla="*/ 24 w 66"/>
                  <a:gd name="T21" fmla="*/ 31 h 90"/>
                  <a:gd name="T22" fmla="*/ 23 w 66"/>
                  <a:gd name="T23" fmla="*/ 32 h 90"/>
                  <a:gd name="T24" fmla="*/ 25 w 66"/>
                  <a:gd name="T25" fmla="*/ 34 h 90"/>
                  <a:gd name="T26" fmla="*/ 25 w 66"/>
                  <a:gd name="T27" fmla="*/ 34 h 90"/>
                  <a:gd name="T28" fmla="*/ 26 w 66"/>
                  <a:gd name="T29" fmla="*/ 34 h 90"/>
                  <a:gd name="T30" fmla="*/ 24 w 66"/>
                  <a:gd name="T31" fmla="*/ 31 h 90"/>
                  <a:gd name="T32" fmla="*/ 20 w 66"/>
                  <a:gd name="T33" fmla="*/ 25 h 90"/>
                  <a:gd name="T34" fmla="*/ 18 w 66"/>
                  <a:gd name="T35" fmla="*/ 25 h 90"/>
                  <a:gd name="T36" fmla="*/ 21 w 66"/>
                  <a:gd name="T37" fmla="*/ 29 h 90"/>
                  <a:gd name="T38" fmla="*/ 22 w 66"/>
                  <a:gd name="T39" fmla="*/ 29 h 90"/>
                  <a:gd name="T40" fmla="*/ 22 w 66"/>
                  <a:gd name="T41" fmla="*/ 27 h 90"/>
                  <a:gd name="T42" fmla="*/ 20 w 66"/>
                  <a:gd name="T43" fmla="*/ 25 h 90"/>
                  <a:gd name="T44" fmla="*/ 19 w 66"/>
                  <a:gd name="T45" fmla="*/ 24 h 90"/>
                  <a:gd name="T46" fmla="*/ 18 w 66"/>
                  <a:gd name="T47" fmla="*/ 24 h 90"/>
                  <a:gd name="T48" fmla="*/ 18 w 66"/>
                  <a:gd name="T49" fmla="*/ 25 h 90"/>
                  <a:gd name="T50" fmla="*/ 18 w 66"/>
                  <a:gd name="T51" fmla="*/ 25 h 90"/>
                  <a:gd name="T52" fmla="*/ 19 w 66"/>
                  <a:gd name="T53" fmla="*/ 25 h 90"/>
                  <a:gd name="T54" fmla="*/ 19 w 66"/>
                  <a:gd name="T55" fmla="*/ 24 h 90"/>
                  <a:gd name="T56" fmla="*/ 18 w 66"/>
                  <a:gd name="T57" fmla="*/ 22 h 90"/>
                  <a:gd name="T58" fmla="*/ 17 w 66"/>
                  <a:gd name="T59" fmla="*/ 23 h 90"/>
                  <a:gd name="T60" fmla="*/ 18 w 66"/>
                  <a:gd name="T61" fmla="*/ 23 h 90"/>
                  <a:gd name="T62" fmla="*/ 17 w 66"/>
                  <a:gd name="T63" fmla="*/ 23 h 90"/>
                  <a:gd name="T64" fmla="*/ 18 w 66"/>
                  <a:gd name="T65" fmla="*/ 24 h 90"/>
                  <a:gd name="T66" fmla="*/ 18 w 66"/>
                  <a:gd name="T67" fmla="*/ 24 h 90"/>
                  <a:gd name="T68" fmla="*/ 19 w 66"/>
                  <a:gd name="T69" fmla="*/ 24 h 90"/>
                  <a:gd name="T70" fmla="*/ 18 w 66"/>
                  <a:gd name="T71" fmla="*/ 22 h 90"/>
                  <a:gd name="T72" fmla="*/ 0 w 66"/>
                  <a:gd name="T73" fmla="*/ 0 h 90"/>
                  <a:gd name="T74" fmla="*/ 0 w 66"/>
                  <a:gd name="T75" fmla="*/ 0 h 90"/>
                  <a:gd name="T76" fmla="*/ 16 w 66"/>
                  <a:gd name="T77" fmla="*/ 23 h 90"/>
                  <a:gd name="T78" fmla="*/ 18 w 66"/>
                  <a:gd name="T79" fmla="*/ 22 h 90"/>
                  <a:gd name="T80" fmla="*/ 4 w 66"/>
                  <a:gd name="T81" fmla="*/ 4 h 90"/>
                  <a:gd name="T82" fmla="*/ 0 w 66"/>
                  <a:gd name="T8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90">
                    <a:moveTo>
                      <a:pt x="41" y="56"/>
                    </a:move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7"/>
                      <a:pt x="42" y="56"/>
                      <a:pt x="41" y="56"/>
                    </a:cubicBezTo>
                    <a:moveTo>
                      <a:pt x="28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7"/>
                      <a:pt x="28" y="37"/>
                      <a:pt x="28" y="37"/>
                    </a:cubicBezTo>
                    <a:cubicBezTo>
                      <a:pt x="28" y="36"/>
                      <a:pt x="28" y="36"/>
                      <a:pt x="28" y="36"/>
                    </a:cubicBezTo>
                    <a:moveTo>
                      <a:pt x="24" y="31"/>
                    </a:moveTo>
                    <a:cubicBezTo>
                      <a:pt x="24" y="31"/>
                      <a:pt x="24" y="32"/>
                      <a:pt x="23" y="32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4" y="31"/>
                      <a:pt x="24" y="31"/>
                      <a:pt x="24" y="31"/>
                    </a:cubicBezTo>
                    <a:moveTo>
                      <a:pt x="20" y="25"/>
                    </a:moveTo>
                    <a:cubicBezTo>
                      <a:pt x="19" y="25"/>
                      <a:pt x="19" y="25"/>
                      <a:pt x="18" y="2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0" y="25"/>
                      <a:pt x="20" y="25"/>
                      <a:pt x="20" y="25"/>
                    </a:cubicBezTo>
                    <a:moveTo>
                      <a:pt x="19" y="24"/>
                    </a:moveTo>
                    <a:cubicBezTo>
                      <a:pt x="19" y="24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4"/>
                      <a:pt x="19" y="24"/>
                      <a:pt x="19" y="24"/>
                    </a:cubicBezTo>
                    <a:moveTo>
                      <a:pt x="18" y="22"/>
                    </a:moveTo>
                    <a:cubicBezTo>
                      <a:pt x="18" y="22"/>
                      <a:pt x="17" y="22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7" y="23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2"/>
                      <a:pt x="18" y="22"/>
                      <a:pt x="18" y="2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2"/>
                      <a:pt x="17" y="22"/>
                      <a:pt x="18" y="2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Freeform 848"/>
              <p:cNvSpPr>
                <a:spLocks/>
              </p:cNvSpPr>
              <p:nvPr/>
            </p:nvSpPr>
            <p:spPr bwMode="auto">
              <a:xfrm>
                <a:off x="3645" y="1668"/>
                <a:ext cx="38" cy="50"/>
              </a:xfrm>
              <a:custGeom>
                <a:avLst/>
                <a:gdLst>
                  <a:gd name="T0" fmla="*/ 1 w 16"/>
                  <a:gd name="T1" fmla="*/ 0 h 21"/>
                  <a:gd name="T2" fmla="*/ 0 w 16"/>
                  <a:gd name="T3" fmla="*/ 0 h 21"/>
                  <a:gd name="T4" fmla="*/ 14 w 16"/>
                  <a:gd name="T5" fmla="*/ 19 h 21"/>
                  <a:gd name="T6" fmla="*/ 16 w 16"/>
                  <a:gd name="T7" fmla="*/ 21 h 21"/>
                  <a:gd name="T8" fmla="*/ 1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6" y="20"/>
                      <a:pt x="16" y="2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Freeform 849"/>
              <p:cNvSpPr>
                <a:spLocks/>
              </p:cNvSpPr>
              <p:nvPr/>
            </p:nvSpPr>
            <p:spPr bwMode="auto">
              <a:xfrm>
                <a:off x="3640" y="1661"/>
                <a:ext cx="8" cy="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Freeform 850"/>
              <p:cNvSpPr>
                <a:spLocks/>
              </p:cNvSpPr>
              <p:nvPr/>
            </p:nvSpPr>
            <p:spPr bwMode="auto">
              <a:xfrm>
                <a:off x="3619" y="1632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0" name="Freeform 851"/>
              <p:cNvSpPr>
                <a:spLocks/>
              </p:cNvSpPr>
              <p:nvPr/>
            </p:nvSpPr>
            <p:spPr bwMode="auto">
              <a:xfrm>
                <a:off x="3624" y="1639"/>
                <a:ext cx="4" cy="0"/>
              </a:xfrm>
              <a:custGeom>
                <a:avLst/>
                <a:gdLst>
                  <a:gd name="T0" fmla="*/ 1 w 2"/>
                  <a:gd name="T1" fmla="*/ 0 w 2"/>
                  <a:gd name="T2" fmla="*/ 0 w 2"/>
                  <a:gd name="T3" fmla="*/ 0 w 2"/>
                  <a:gd name="T4" fmla="*/ 2 w 2"/>
                  <a:gd name="T5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1" name="Freeform 852"/>
              <p:cNvSpPr>
                <a:spLocks/>
              </p:cNvSpPr>
              <p:nvPr/>
            </p:nvSpPr>
            <p:spPr bwMode="auto">
              <a:xfrm>
                <a:off x="3624" y="1637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2" name="Freeform 853"/>
              <p:cNvSpPr>
                <a:spLocks/>
              </p:cNvSpPr>
              <p:nvPr/>
            </p:nvSpPr>
            <p:spPr bwMode="auto">
              <a:xfrm>
                <a:off x="3631" y="1649"/>
                <a:ext cx="7" cy="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0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3" name="Rectangle 854"/>
              <p:cNvSpPr>
                <a:spLocks noChangeArrowheads="1"/>
              </p:cNvSpPr>
              <p:nvPr/>
            </p:nvSpPr>
            <p:spPr bwMode="auto">
              <a:xfrm>
                <a:off x="3738" y="1794"/>
                <a:ext cx="2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4" name="Rectangle 855"/>
              <p:cNvSpPr>
                <a:spLocks noChangeArrowheads="1"/>
              </p:cNvSpPr>
              <p:nvPr/>
            </p:nvSpPr>
            <p:spPr bwMode="auto">
              <a:xfrm>
                <a:off x="3738" y="1794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5" name="Rectangle 85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6" name="Freeform 85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" name="Rectangle 858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8" name="Freeform 859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9" name="Freeform 860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0" name="Freeform 861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Rectangle 86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Rectangle 86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3" name="Freeform 86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4" name="Freeform 86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5" name="Freeform 866"/>
              <p:cNvSpPr>
                <a:spLocks noEditPoints="1"/>
              </p:cNvSpPr>
              <p:nvPr/>
            </p:nvSpPr>
            <p:spPr bwMode="auto">
              <a:xfrm>
                <a:off x="3583" y="1580"/>
                <a:ext cx="186" cy="178"/>
              </a:xfrm>
              <a:custGeom>
                <a:avLst/>
                <a:gdLst>
                  <a:gd name="T0" fmla="*/ 30 w 78"/>
                  <a:gd name="T1" fmla="*/ 28 h 75"/>
                  <a:gd name="T2" fmla="*/ 29 w 78"/>
                  <a:gd name="T3" fmla="*/ 29 h 75"/>
                  <a:gd name="T4" fmla="*/ 77 w 78"/>
                  <a:gd name="T5" fmla="*/ 75 h 75"/>
                  <a:gd name="T6" fmla="*/ 78 w 78"/>
                  <a:gd name="T7" fmla="*/ 74 h 75"/>
                  <a:gd name="T8" fmla="*/ 30 w 78"/>
                  <a:gd name="T9" fmla="*/ 28 h 75"/>
                  <a:gd name="T10" fmla="*/ 27 w 78"/>
                  <a:gd name="T11" fmla="*/ 25 h 75"/>
                  <a:gd name="T12" fmla="*/ 26 w 78"/>
                  <a:gd name="T13" fmla="*/ 26 h 75"/>
                  <a:gd name="T14" fmla="*/ 27 w 78"/>
                  <a:gd name="T15" fmla="*/ 27 h 75"/>
                  <a:gd name="T16" fmla="*/ 29 w 78"/>
                  <a:gd name="T17" fmla="*/ 27 h 75"/>
                  <a:gd name="T18" fmla="*/ 29 w 78"/>
                  <a:gd name="T19" fmla="*/ 27 h 75"/>
                  <a:gd name="T20" fmla="*/ 29 w 78"/>
                  <a:gd name="T21" fmla="*/ 27 h 75"/>
                  <a:gd name="T22" fmla="*/ 27 w 78"/>
                  <a:gd name="T23" fmla="*/ 25 h 75"/>
                  <a:gd name="T24" fmla="*/ 6 w 78"/>
                  <a:gd name="T25" fmla="*/ 5 h 75"/>
                  <a:gd name="T26" fmla="*/ 10 w 78"/>
                  <a:gd name="T27" fmla="*/ 11 h 75"/>
                  <a:gd name="T28" fmla="*/ 23 w 78"/>
                  <a:gd name="T29" fmla="*/ 23 h 75"/>
                  <a:gd name="T30" fmla="*/ 23 w 78"/>
                  <a:gd name="T31" fmla="*/ 23 h 75"/>
                  <a:gd name="T32" fmla="*/ 23 w 78"/>
                  <a:gd name="T33" fmla="*/ 23 h 75"/>
                  <a:gd name="T34" fmla="*/ 24 w 78"/>
                  <a:gd name="T35" fmla="*/ 23 h 75"/>
                  <a:gd name="T36" fmla="*/ 24 w 78"/>
                  <a:gd name="T37" fmla="*/ 23 h 75"/>
                  <a:gd name="T38" fmla="*/ 23 w 78"/>
                  <a:gd name="T39" fmla="*/ 23 h 75"/>
                  <a:gd name="T40" fmla="*/ 24 w 78"/>
                  <a:gd name="T41" fmla="*/ 24 h 75"/>
                  <a:gd name="T42" fmla="*/ 26 w 78"/>
                  <a:gd name="T43" fmla="*/ 24 h 75"/>
                  <a:gd name="T44" fmla="*/ 22 w 78"/>
                  <a:gd name="T45" fmla="*/ 20 h 75"/>
                  <a:gd name="T46" fmla="*/ 22 w 78"/>
                  <a:gd name="T47" fmla="*/ 20 h 75"/>
                  <a:gd name="T48" fmla="*/ 22 w 78"/>
                  <a:gd name="T49" fmla="*/ 20 h 75"/>
                  <a:gd name="T50" fmla="*/ 22 w 78"/>
                  <a:gd name="T51" fmla="*/ 20 h 75"/>
                  <a:gd name="T52" fmla="*/ 6 w 78"/>
                  <a:gd name="T53" fmla="*/ 5 h 75"/>
                  <a:gd name="T54" fmla="*/ 0 w 78"/>
                  <a:gd name="T55" fmla="*/ 0 h 75"/>
                  <a:gd name="T56" fmla="*/ 3 w 78"/>
                  <a:gd name="T57" fmla="*/ 4 h 75"/>
                  <a:gd name="T58" fmla="*/ 5 w 78"/>
                  <a:gd name="T59" fmla="*/ 6 h 75"/>
                  <a:gd name="T60" fmla="*/ 1 w 78"/>
                  <a:gd name="T61" fmla="*/ 0 h 75"/>
                  <a:gd name="T62" fmla="*/ 0 w 78"/>
                  <a:gd name="T63" fmla="*/ 0 h 75"/>
                  <a:gd name="T64" fmla="*/ 0 w 78"/>
                  <a:gd name="T6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75">
                    <a:moveTo>
                      <a:pt x="30" y="28"/>
                    </a:moveTo>
                    <a:cubicBezTo>
                      <a:pt x="30" y="28"/>
                      <a:pt x="30" y="29"/>
                      <a:pt x="29" y="29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30" y="28"/>
                      <a:pt x="30" y="28"/>
                      <a:pt x="30" y="28"/>
                    </a:cubicBezTo>
                    <a:moveTo>
                      <a:pt x="27" y="25"/>
                    </a:moveTo>
                    <a:cubicBezTo>
                      <a:pt x="27" y="25"/>
                      <a:pt x="26" y="25"/>
                      <a:pt x="26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7"/>
                      <a:pt x="28" y="27"/>
                      <a:pt x="29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7" y="25"/>
                      <a:pt x="27" y="25"/>
                    </a:cubicBezTo>
                    <a:moveTo>
                      <a:pt x="6" y="5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6" y="5"/>
                      <a:pt x="6" y="5"/>
                      <a:pt x="6" y="5"/>
                    </a:cubicBezTo>
                    <a:moveTo>
                      <a:pt x="0" y="0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6" name="Freeform 867"/>
              <p:cNvSpPr>
                <a:spLocks/>
              </p:cNvSpPr>
              <p:nvPr/>
            </p:nvSpPr>
            <p:spPr bwMode="auto">
              <a:xfrm>
                <a:off x="3640" y="1637"/>
                <a:ext cx="8" cy="5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7" name="Freeform 868"/>
              <p:cNvSpPr>
                <a:spLocks/>
              </p:cNvSpPr>
              <p:nvPr/>
            </p:nvSpPr>
            <p:spPr bwMode="auto">
              <a:xfrm>
                <a:off x="3638" y="16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8" name="Oval 869"/>
              <p:cNvSpPr>
                <a:spLocks noChangeArrowheads="1"/>
              </p:cNvSpPr>
              <p:nvPr/>
            </p:nvSpPr>
            <p:spPr bwMode="auto">
              <a:xfrm>
                <a:off x="3636" y="1627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9" name="Freeform 870"/>
              <p:cNvSpPr>
                <a:spLocks/>
              </p:cNvSpPr>
              <p:nvPr/>
            </p:nvSpPr>
            <p:spPr bwMode="auto">
              <a:xfrm>
                <a:off x="3648" y="1644"/>
                <a:ext cx="7" cy="5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2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Freeform 871"/>
              <p:cNvSpPr>
                <a:spLocks noEditPoints="1"/>
              </p:cNvSpPr>
              <p:nvPr/>
            </p:nvSpPr>
            <p:spPr bwMode="auto">
              <a:xfrm>
                <a:off x="3769" y="1758"/>
                <a:ext cx="218" cy="209"/>
              </a:xfrm>
              <a:custGeom>
                <a:avLst/>
                <a:gdLst>
                  <a:gd name="T0" fmla="*/ 40 w 218"/>
                  <a:gd name="T1" fmla="*/ 38 h 209"/>
                  <a:gd name="T2" fmla="*/ 216 w 218"/>
                  <a:gd name="T3" fmla="*/ 207 h 209"/>
                  <a:gd name="T4" fmla="*/ 218 w 218"/>
                  <a:gd name="T5" fmla="*/ 209 h 209"/>
                  <a:gd name="T6" fmla="*/ 43 w 218"/>
                  <a:gd name="T7" fmla="*/ 38 h 209"/>
                  <a:gd name="T8" fmla="*/ 40 w 218"/>
                  <a:gd name="T9" fmla="*/ 38 h 209"/>
                  <a:gd name="T10" fmla="*/ 2 w 218"/>
                  <a:gd name="T11" fmla="*/ 0 h 209"/>
                  <a:gd name="T12" fmla="*/ 0 w 218"/>
                  <a:gd name="T13" fmla="*/ 3 h 209"/>
                  <a:gd name="T14" fmla="*/ 35 w 218"/>
                  <a:gd name="T15" fmla="*/ 36 h 209"/>
                  <a:gd name="T16" fmla="*/ 40 w 218"/>
                  <a:gd name="T17" fmla="*/ 36 h 209"/>
                  <a:gd name="T18" fmla="*/ 16 w 218"/>
                  <a:gd name="T19" fmla="*/ 12 h 209"/>
                  <a:gd name="T20" fmla="*/ 2 w 218"/>
                  <a:gd name="T2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209">
                    <a:moveTo>
                      <a:pt x="40" y="38"/>
                    </a:moveTo>
                    <a:lnTo>
                      <a:pt x="216" y="207"/>
                    </a:lnTo>
                    <a:lnTo>
                      <a:pt x="218" y="209"/>
                    </a:lnTo>
                    <a:lnTo>
                      <a:pt x="43" y="38"/>
                    </a:lnTo>
                    <a:lnTo>
                      <a:pt x="40" y="38"/>
                    </a:lnTo>
                    <a:close/>
                    <a:moveTo>
                      <a:pt x="2" y="0"/>
                    </a:moveTo>
                    <a:lnTo>
                      <a:pt x="0" y="3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16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1" name="Freeform 872"/>
              <p:cNvSpPr>
                <a:spLocks noEditPoints="1"/>
              </p:cNvSpPr>
              <p:nvPr/>
            </p:nvSpPr>
            <p:spPr bwMode="auto">
              <a:xfrm>
                <a:off x="3769" y="1758"/>
                <a:ext cx="218" cy="209"/>
              </a:xfrm>
              <a:custGeom>
                <a:avLst/>
                <a:gdLst>
                  <a:gd name="T0" fmla="*/ 40 w 218"/>
                  <a:gd name="T1" fmla="*/ 38 h 209"/>
                  <a:gd name="T2" fmla="*/ 216 w 218"/>
                  <a:gd name="T3" fmla="*/ 207 h 209"/>
                  <a:gd name="T4" fmla="*/ 218 w 218"/>
                  <a:gd name="T5" fmla="*/ 209 h 209"/>
                  <a:gd name="T6" fmla="*/ 43 w 218"/>
                  <a:gd name="T7" fmla="*/ 38 h 209"/>
                  <a:gd name="T8" fmla="*/ 40 w 218"/>
                  <a:gd name="T9" fmla="*/ 38 h 209"/>
                  <a:gd name="T10" fmla="*/ 2 w 218"/>
                  <a:gd name="T11" fmla="*/ 0 h 209"/>
                  <a:gd name="T12" fmla="*/ 0 w 218"/>
                  <a:gd name="T13" fmla="*/ 3 h 209"/>
                  <a:gd name="T14" fmla="*/ 35 w 218"/>
                  <a:gd name="T15" fmla="*/ 36 h 209"/>
                  <a:gd name="T16" fmla="*/ 40 w 218"/>
                  <a:gd name="T17" fmla="*/ 36 h 209"/>
                  <a:gd name="T18" fmla="*/ 16 w 218"/>
                  <a:gd name="T19" fmla="*/ 12 h 209"/>
                  <a:gd name="T20" fmla="*/ 2 w 218"/>
                  <a:gd name="T2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209">
                    <a:moveTo>
                      <a:pt x="40" y="38"/>
                    </a:moveTo>
                    <a:lnTo>
                      <a:pt x="216" y="207"/>
                    </a:lnTo>
                    <a:lnTo>
                      <a:pt x="218" y="209"/>
                    </a:lnTo>
                    <a:lnTo>
                      <a:pt x="43" y="38"/>
                    </a:lnTo>
                    <a:lnTo>
                      <a:pt x="40" y="38"/>
                    </a:lnTo>
                    <a:moveTo>
                      <a:pt x="2" y="0"/>
                    </a:moveTo>
                    <a:lnTo>
                      <a:pt x="0" y="3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16" y="1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2" name="Freeform 87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Freeform 87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Rectangle 87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Freeform 87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Rectangle 87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Rectangle 87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Rectangle 87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Freeform 880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Rectangle 88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Rectangle 88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Rectangle 88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Rectangle 884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Rectangle 88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Rectangle 88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Rectangle 88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Rectangle 88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Freeform 889"/>
              <p:cNvSpPr>
                <a:spLocks/>
              </p:cNvSpPr>
              <p:nvPr/>
            </p:nvSpPr>
            <p:spPr bwMode="auto">
              <a:xfrm>
                <a:off x="3985" y="1965"/>
                <a:ext cx="14" cy="14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14 w 14"/>
                  <a:gd name="T5" fmla="*/ 14 h 14"/>
                  <a:gd name="T6" fmla="*/ 2 w 14"/>
                  <a:gd name="T7" fmla="*/ 2 h 14"/>
                  <a:gd name="T8" fmla="*/ 0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lnTo>
                      <a:pt x="14" y="14"/>
                    </a:lnTo>
                    <a:lnTo>
                      <a:pt x="14" y="1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Freeform 890"/>
              <p:cNvSpPr>
                <a:spLocks/>
              </p:cNvSpPr>
              <p:nvPr/>
            </p:nvSpPr>
            <p:spPr bwMode="auto">
              <a:xfrm>
                <a:off x="3985" y="1965"/>
                <a:ext cx="14" cy="14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14 w 14"/>
                  <a:gd name="T5" fmla="*/ 14 h 14"/>
                  <a:gd name="T6" fmla="*/ 2 w 14"/>
                  <a:gd name="T7" fmla="*/ 2 h 14"/>
                  <a:gd name="T8" fmla="*/ 0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lnTo>
                      <a:pt x="14" y="14"/>
                    </a:lnTo>
                    <a:lnTo>
                      <a:pt x="14" y="14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Rectangle 891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Rectangle 892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Freeform 89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Freeform 89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Freeform 895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Freeform 896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Rectangle 89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Rectangle 89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Rectangle 89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Rectangle 90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Rectangle 90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Rectangle 90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Rectangle 903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Rectangle 904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Rectangle 90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Freeform 90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Freeform 907"/>
              <p:cNvSpPr>
                <a:spLocks/>
              </p:cNvSpPr>
              <p:nvPr/>
            </p:nvSpPr>
            <p:spPr bwMode="auto">
              <a:xfrm>
                <a:off x="3804" y="179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5 w 8"/>
                  <a:gd name="T3" fmla="*/ 2 h 2"/>
                  <a:gd name="T4" fmla="*/ 8 w 8"/>
                  <a:gd name="T5" fmla="*/ 2 h 2"/>
                  <a:gd name="T6" fmla="*/ 5 w 8"/>
                  <a:gd name="T7" fmla="*/ 0 h 2"/>
                  <a:gd name="T8" fmla="*/ 0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5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Freeform 908"/>
              <p:cNvSpPr>
                <a:spLocks/>
              </p:cNvSpPr>
              <p:nvPr/>
            </p:nvSpPr>
            <p:spPr bwMode="auto">
              <a:xfrm>
                <a:off x="3804" y="179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5 w 8"/>
                  <a:gd name="T3" fmla="*/ 2 h 2"/>
                  <a:gd name="T4" fmla="*/ 8 w 8"/>
                  <a:gd name="T5" fmla="*/ 2 h 2"/>
                  <a:gd name="T6" fmla="*/ 5 w 8"/>
                  <a:gd name="T7" fmla="*/ 0 h 2"/>
                  <a:gd name="T8" fmla="*/ 0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5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Freeform 909"/>
              <p:cNvSpPr>
                <a:spLocks/>
              </p:cNvSpPr>
              <p:nvPr/>
            </p:nvSpPr>
            <p:spPr bwMode="auto">
              <a:xfrm>
                <a:off x="3766" y="175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3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Freeform 910"/>
              <p:cNvSpPr>
                <a:spLocks/>
              </p:cNvSpPr>
              <p:nvPr/>
            </p:nvSpPr>
            <p:spPr bwMode="auto">
              <a:xfrm>
                <a:off x="3766" y="175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3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Freeform 911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Freeform 912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Rectangle 91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Freeform 91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Rectangle 915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Freeform 91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Freeform 917"/>
              <p:cNvSpPr>
                <a:spLocks/>
              </p:cNvSpPr>
              <p:nvPr/>
            </p:nvSpPr>
            <p:spPr bwMode="auto">
              <a:xfrm>
                <a:off x="3581" y="1578"/>
                <a:ext cx="9" cy="11"/>
              </a:xfrm>
              <a:custGeom>
                <a:avLst/>
                <a:gdLst>
                  <a:gd name="T0" fmla="*/ 0 w 9"/>
                  <a:gd name="T1" fmla="*/ 0 h 11"/>
                  <a:gd name="T2" fmla="*/ 0 w 9"/>
                  <a:gd name="T3" fmla="*/ 2 h 11"/>
                  <a:gd name="T4" fmla="*/ 9 w 9"/>
                  <a:gd name="T5" fmla="*/ 11 h 11"/>
                  <a:gd name="T6" fmla="*/ 2 w 9"/>
                  <a:gd name="T7" fmla="*/ 2 h 11"/>
                  <a:gd name="T8" fmla="*/ 0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0" y="2"/>
                    </a:lnTo>
                    <a:lnTo>
                      <a:pt x="9" y="11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Freeform 918"/>
              <p:cNvSpPr>
                <a:spLocks/>
              </p:cNvSpPr>
              <p:nvPr/>
            </p:nvSpPr>
            <p:spPr bwMode="auto">
              <a:xfrm>
                <a:off x="3581" y="1578"/>
                <a:ext cx="9" cy="11"/>
              </a:xfrm>
              <a:custGeom>
                <a:avLst/>
                <a:gdLst>
                  <a:gd name="T0" fmla="*/ 0 w 9"/>
                  <a:gd name="T1" fmla="*/ 0 h 11"/>
                  <a:gd name="T2" fmla="*/ 0 w 9"/>
                  <a:gd name="T3" fmla="*/ 2 h 11"/>
                  <a:gd name="T4" fmla="*/ 9 w 9"/>
                  <a:gd name="T5" fmla="*/ 11 h 11"/>
                  <a:gd name="T6" fmla="*/ 2 w 9"/>
                  <a:gd name="T7" fmla="*/ 2 h 11"/>
                  <a:gd name="T8" fmla="*/ 0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0" y="2"/>
                    </a:lnTo>
                    <a:lnTo>
                      <a:pt x="9" y="11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Freeform 919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Freeform 920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Freeform 921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Freeform 92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Freeform 92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Freeform 92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Freeform 925"/>
              <p:cNvSpPr>
                <a:spLocks noEditPoints="1"/>
              </p:cNvSpPr>
              <p:nvPr/>
            </p:nvSpPr>
            <p:spPr bwMode="auto">
              <a:xfrm>
                <a:off x="3581" y="1575"/>
                <a:ext cx="202" cy="22"/>
              </a:xfrm>
              <a:custGeom>
                <a:avLst/>
                <a:gdLst>
                  <a:gd name="T0" fmla="*/ 4 w 85"/>
                  <a:gd name="T1" fmla="*/ 0 h 9"/>
                  <a:gd name="T2" fmla="*/ 5 w 85"/>
                  <a:gd name="T3" fmla="*/ 2 h 9"/>
                  <a:gd name="T4" fmla="*/ 77 w 85"/>
                  <a:gd name="T5" fmla="*/ 9 h 9"/>
                  <a:gd name="T6" fmla="*/ 79 w 85"/>
                  <a:gd name="T7" fmla="*/ 9 h 9"/>
                  <a:gd name="T8" fmla="*/ 81 w 85"/>
                  <a:gd name="T9" fmla="*/ 9 h 9"/>
                  <a:gd name="T10" fmla="*/ 82 w 85"/>
                  <a:gd name="T11" fmla="*/ 9 h 9"/>
                  <a:gd name="T12" fmla="*/ 85 w 85"/>
                  <a:gd name="T13" fmla="*/ 9 h 9"/>
                  <a:gd name="T14" fmla="*/ 85 w 85"/>
                  <a:gd name="T15" fmla="*/ 9 h 9"/>
                  <a:gd name="T16" fmla="*/ 82 w 85"/>
                  <a:gd name="T17" fmla="*/ 8 h 9"/>
                  <a:gd name="T18" fmla="*/ 81 w 85"/>
                  <a:gd name="T19" fmla="*/ 8 h 9"/>
                  <a:gd name="T20" fmla="*/ 81 w 85"/>
                  <a:gd name="T21" fmla="*/ 8 h 9"/>
                  <a:gd name="T22" fmla="*/ 81 w 85"/>
                  <a:gd name="T23" fmla="*/ 8 h 9"/>
                  <a:gd name="T24" fmla="*/ 82 w 85"/>
                  <a:gd name="T25" fmla="*/ 8 h 9"/>
                  <a:gd name="T26" fmla="*/ 82 w 85"/>
                  <a:gd name="T27" fmla="*/ 8 h 9"/>
                  <a:gd name="T28" fmla="*/ 4 w 85"/>
                  <a:gd name="T29" fmla="*/ 0 h 9"/>
                  <a:gd name="T30" fmla="*/ 0 w 85"/>
                  <a:gd name="T31" fmla="*/ 0 h 9"/>
                  <a:gd name="T32" fmla="*/ 0 w 85"/>
                  <a:gd name="T33" fmla="*/ 0 h 9"/>
                  <a:gd name="T34" fmla="*/ 1 w 85"/>
                  <a:gd name="T35" fmla="*/ 2 h 9"/>
                  <a:gd name="T36" fmla="*/ 2 w 85"/>
                  <a:gd name="T37" fmla="*/ 2 h 9"/>
                  <a:gd name="T38" fmla="*/ 1 w 85"/>
                  <a:gd name="T39" fmla="*/ 0 h 9"/>
                  <a:gd name="T40" fmla="*/ 0 w 85"/>
                  <a:gd name="T4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5" h="9">
                    <a:moveTo>
                      <a:pt x="4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8" y="9"/>
                      <a:pt x="79" y="9"/>
                    </a:cubicBezTo>
                    <a:cubicBezTo>
                      <a:pt x="80" y="9"/>
                      <a:pt x="80" y="9"/>
                      <a:pt x="81" y="9"/>
                    </a:cubicBezTo>
                    <a:cubicBezTo>
                      <a:pt x="81" y="9"/>
                      <a:pt x="81" y="9"/>
                      <a:pt x="82" y="9"/>
                    </a:cubicBezTo>
                    <a:cubicBezTo>
                      <a:pt x="83" y="9"/>
                      <a:pt x="84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4" y="9"/>
                      <a:pt x="84" y="9"/>
                      <a:pt x="82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4" y="0"/>
                      <a:pt x="4" y="0"/>
                      <a:pt x="4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Freeform 926"/>
              <p:cNvSpPr>
                <a:spLocks/>
              </p:cNvSpPr>
              <p:nvPr/>
            </p:nvSpPr>
            <p:spPr bwMode="auto">
              <a:xfrm>
                <a:off x="3764" y="1594"/>
                <a:ext cx="116" cy="14"/>
              </a:xfrm>
              <a:custGeom>
                <a:avLst/>
                <a:gdLst>
                  <a:gd name="T0" fmla="*/ 5 w 49"/>
                  <a:gd name="T1" fmla="*/ 0 h 6"/>
                  <a:gd name="T2" fmla="*/ 5 w 49"/>
                  <a:gd name="T3" fmla="*/ 0 h 6"/>
                  <a:gd name="T4" fmla="*/ 4 w 49"/>
                  <a:gd name="T5" fmla="*/ 0 h 6"/>
                  <a:gd name="T6" fmla="*/ 4 w 49"/>
                  <a:gd name="T7" fmla="*/ 0 h 6"/>
                  <a:gd name="T8" fmla="*/ 4 w 49"/>
                  <a:gd name="T9" fmla="*/ 0 h 6"/>
                  <a:gd name="T10" fmla="*/ 5 w 49"/>
                  <a:gd name="T11" fmla="*/ 0 h 6"/>
                  <a:gd name="T12" fmla="*/ 8 w 49"/>
                  <a:gd name="T13" fmla="*/ 1 h 6"/>
                  <a:gd name="T14" fmla="*/ 8 w 49"/>
                  <a:gd name="T15" fmla="*/ 1 h 6"/>
                  <a:gd name="T16" fmla="*/ 5 w 49"/>
                  <a:gd name="T17" fmla="*/ 1 h 6"/>
                  <a:gd name="T18" fmla="*/ 4 w 49"/>
                  <a:gd name="T19" fmla="*/ 1 h 6"/>
                  <a:gd name="T20" fmla="*/ 2 w 49"/>
                  <a:gd name="T21" fmla="*/ 1 h 6"/>
                  <a:gd name="T22" fmla="*/ 0 w 49"/>
                  <a:gd name="T23" fmla="*/ 1 h 6"/>
                  <a:gd name="T24" fmla="*/ 49 w 49"/>
                  <a:gd name="T25" fmla="*/ 6 h 6"/>
                  <a:gd name="T26" fmla="*/ 49 w 49"/>
                  <a:gd name="T27" fmla="*/ 6 h 6"/>
                  <a:gd name="T28" fmla="*/ 7 w 49"/>
                  <a:gd name="T29" fmla="*/ 1 h 6"/>
                  <a:gd name="T30" fmla="*/ 5 w 49"/>
                  <a:gd name="T3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Rectangle 927"/>
              <p:cNvSpPr>
                <a:spLocks noChangeArrowheads="1"/>
              </p:cNvSpPr>
              <p:nvPr/>
            </p:nvSpPr>
            <p:spPr bwMode="auto">
              <a:xfrm>
                <a:off x="3880" y="1608"/>
                <a:ext cx="3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Rectangle 928"/>
              <p:cNvSpPr>
                <a:spLocks noChangeArrowheads="1"/>
              </p:cNvSpPr>
              <p:nvPr/>
            </p:nvSpPr>
            <p:spPr bwMode="auto">
              <a:xfrm>
                <a:off x="3880" y="1608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Oval 92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Oval 93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Rectangle 93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Rectangle 93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Freeform 93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Freeform 93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Freeform 935"/>
              <p:cNvSpPr>
                <a:spLocks/>
              </p:cNvSpPr>
              <p:nvPr/>
            </p:nvSpPr>
            <p:spPr bwMode="auto">
              <a:xfrm>
                <a:off x="3581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Freeform 936"/>
              <p:cNvSpPr>
                <a:spLocks/>
              </p:cNvSpPr>
              <p:nvPr/>
            </p:nvSpPr>
            <p:spPr bwMode="auto">
              <a:xfrm>
                <a:off x="3581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Freeform 937"/>
              <p:cNvSpPr>
                <a:spLocks/>
              </p:cNvSpPr>
              <p:nvPr/>
            </p:nvSpPr>
            <p:spPr bwMode="auto">
              <a:xfrm>
                <a:off x="3579" y="1575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2 w 4"/>
                  <a:gd name="T3" fmla="*/ 3 h 5"/>
                  <a:gd name="T4" fmla="*/ 0 w 4"/>
                  <a:gd name="T5" fmla="*/ 3 h 5"/>
                  <a:gd name="T6" fmla="*/ 2 w 4"/>
                  <a:gd name="T7" fmla="*/ 3 h 5"/>
                  <a:gd name="T8" fmla="*/ 2 w 4"/>
                  <a:gd name="T9" fmla="*/ 3 h 5"/>
                  <a:gd name="T10" fmla="*/ 4 w 4"/>
                  <a:gd name="T11" fmla="*/ 5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Freeform 938"/>
              <p:cNvSpPr>
                <a:spLocks/>
              </p:cNvSpPr>
              <p:nvPr/>
            </p:nvSpPr>
            <p:spPr bwMode="auto">
              <a:xfrm>
                <a:off x="3579" y="1575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2 w 4"/>
                  <a:gd name="T3" fmla="*/ 3 h 5"/>
                  <a:gd name="T4" fmla="*/ 0 w 4"/>
                  <a:gd name="T5" fmla="*/ 3 h 5"/>
                  <a:gd name="T6" fmla="*/ 2 w 4"/>
                  <a:gd name="T7" fmla="*/ 3 h 5"/>
                  <a:gd name="T8" fmla="*/ 2 w 4"/>
                  <a:gd name="T9" fmla="*/ 3 h 5"/>
                  <a:gd name="T10" fmla="*/ 4 w 4"/>
                  <a:gd name="T11" fmla="*/ 5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Freeform 939"/>
              <p:cNvSpPr>
                <a:spLocks/>
              </p:cNvSpPr>
              <p:nvPr/>
            </p:nvSpPr>
            <p:spPr bwMode="auto">
              <a:xfrm>
                <a:off x="3579" y="1578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Freeform 940"/>
              <p:cNvSpPr>
                <a:spLocks/>
              </p:cNvSpPr>
              <p:nvPr/>
            </p:nvSpPr>
            <p:spPr bwMode="auto">
              <a:xfrm>
                <a:off x="3579" y="1578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Freeform 941"/>
              <p:cNvSpPr>
                <a:spLocks noEditPoints="1"/>
              </p:cNvSpPr>
              <p:nvPr/>
            </p:nvSpPr>
            <p:spPr bwMode="auto">
              <a:xfrm>
                <a:off x="3576" y="1568"/>
                <a:ext cx="5" cy="10"/>
              </a:xfrm>
              <a:custGeom>
                <a:avLst/>
                <a:gdLst>
                  <a:gd name="T0" fmla="*/ 3 w 5"/>
                  <a:gd name="T1" fmla="*/ 2 h 10"/>
                  <a:gd name="T2" fmla="*/ 0 w 5"/>
                  <a:gd name="T3" fmla="*/ 5 h 10"/>
                  <a:gd name="T4" fmla="*/ 3 w 5"/>
                  <a:gd name="T5" fmla="*/ 7 h 10"/>
                  <a:gd name="T6" fmla="*/ 3 w 5"/>
                  <a:gd name="T7" fmla="*/ 7 h 10"/>
                  <a:gd name="T8" fmla="*/ 3 w 5"/>
                  <a:gd name="T9" fmla="*/ 10 h 10"/>
                  <a:gd name="T10" fmla="*/ 3 w 5"/>
                  <a:gd name="T11" fmla="*/ 10 h 10"/>
                  <a:gd name="T12" fmla="*/ 3 w 5"/>
                  <a:gd name="T13" fmla="*/ 7 h 10"/>
                  <a:gd name="T14" fmla="*/ 5 w 5"/>
                  <a:gd name="T15" fmla="*/ 7 h 10"/>
                  <a:gd name="T16" fmla="*/ 5 w 5"/>
                  <a:gd name="T17" fmla="*/ 5 h 10"/>
                  <a:gd name="T18" fmla="*/ 3 w 5"/>
                  <a:gd name="T19" fmla="*/ 2 h 10"/>
                  <a:gd name="T20" fmla="*/ 3 w 5"/>
                  <a:gd name="T21" fmla="*/ 0 h 10"/>
                  <a:gd name="T22" fmla="*/ 3 w 5"/>
                  <a:gd name="T23" fmla="*/ 0 h 10"/>
                  <a:gd name="T24" fmla="*/ 3 w 5"/>
                  <a:gd name="T25" fmla="*/ 0 h 10"/>
                  <a:gd name="T26" fmla="*/ 3 w 5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10">
                    <a:moveTo>
                      <a:pt x="3" y="2"/>
                    </a:moveTo>
                    <a:lnTo>
                      <a:pt x="0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Freeform 942"/>
              <p:cNvSpPr>
                <a:spLocks noEditPoints="1"/>
              </p:cNvSpPr>
              <p:nvPr/>
            </p:nvSpPr>
            <p:spPr bwMode="auto">
              <a:xfrm>
                <a:off x="3576" y="1568"/>
                <a:ext cx="5" cy="10"/>
              </a:xfrm>
              <a:custGeom>
                <a:avLst/>
                <a:gdLst>
                  <a:gd name="T0" fmla="*/ 3 w 5"/>
                  <a:gd name="T1" fmla="*/ 2 h 10"/>
                  <a:gd name="T2" fmla="*/ 0 w 5"/>
                  <a:gd name="T3" fmla="*/ 5 h 10"/>
                  <a:gd name="T4" fmla="*/ 3 w 5"/>
                  <a:gd name="T5" fmla="*/ 7 h 10"/>
                  <a:gd name="T6" fmla="*/ 3 w 5"/>
                  <a:gd name="T7" fmla="*/ 7 h 10"/>
                  <a:gd name="T8" fmla="*/ 3 w 5"/>
                  <a:gd name="T9" fmla="*/ 10 h 10"/>
                  <a:gd name="T10" fmla="*/ 3 w 5"/>
                  <a:gd name="T11" fmla="*/ 10 h 10"/>
                  <a:gd name="T12" fmla="*/ 3 w 5"/>
                  <a:gd name="T13" fmla="*/ 7 h 10"/>
                  <a:gd name="T14" fmla="*/ 5 w 5"/>
                  <a:gd name="T15" fmla="*/ 7 h 10"/>
                  <a:gd name="T16" fmla="*/ 5 w 5"/>
                  <a:gd name="T17" fmla="*/ 5 h 10"/>
                  <a:gd name="T18" fmla="*/ 3 w 5"/>
                  <a:gd name="T19" fmla="*/ 2 h 10"/>
                  <a:gd name="T20" fmla="*/ 3 w 5"/>
                  <a:gd name="T21" fmla="*/ 0 h 10"/>
                  <a:gd name="T22" fmla="*/ 3 w 5"/>
                  <a:gd name="T23" fmla="*/ 0 h 10"/>
                  <a:gd name="T24" fmla="*/ 3 w 5"/>
                  <a:gd name="T25" fmla="*/ 0 h 10"/>
                  <a:gd name="T26" fmla="*/ 3 w 5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10">
                    <a:moveTo>
                      <a:pt x="3" y="2"/>
                    </a:moveTo>
                    <a:lnTo>
                      <a:pt x="0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3" y="2"/>
                    </a:lnTo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Freeform 943"/>
              <p:cNvSpPr>
                <a:spLocks/>
              </p:cNvSpPr>
              <p:nvPr/>
            </p:nvSpPr>
            <p:spPr bwMode="auto">
              <a:xfrm>
                <a:off x="3579" y="1575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Freeform 944"/>
              <p:cNvSpPr>
                <a:spLocks/>
              </p:cNvSpPr>
              <p:nvPr/>
            </p:nvSpPr>
            <p:spPr bwMode="auto">
              <a:xfrm>
                <a:off x="3579" y="1575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Rectangle 945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Freeform 94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Freeform 947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Freeform 948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Rectangle 949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Freeform 950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Freeform 951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Freeform 952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Freeform 953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Freeform 954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Rectangle 955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Freeform 95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Freeform 957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2 w 2"/>
                  <a:gd name="T17" fmla="*/ 0 h 3"/>
                  <a:gd name="T18" fmla="*/ 2 w 2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Freeform 958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2 w 2"/>
                  <a:gd name="T17" fmla="*/ 0 h 3"/>
                  <a:gd name="T18" fmla="*/ 2 w 2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Rectangle 959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Freeform 960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Rectangle 961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Freeform 962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Rectangle 963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Rectangle 964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Freeform 965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Freeform 96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Freeform 967"/>
              <p:cNvSpPr>
                <a:spLocks noEditPoints="1"/>
              </p:cNvSpPr>
              <p:nvPr/>
            </p:nvSpPr>
            <p:spPr bwMode="auto">
              <a:xfrm>
                <a:off x="3305" y="1566"/>
                <a:ext cx="274" cy="518"/>
              </a:xfrm>
              <a:custGeom>
                <a:avLst/>
                <a:gdLst>
                  <a:gd name="T0" fmla="*/ 4 w 115"/>
                  <a:gd name="T1" fmla="*/ 211 h 218"/>
                  <a:gd name="T2" fmla="*/ 0 w 115"/>
                  <a:gd name="T3" fmla="*/ 218 h 218"/>
                  <a:gd name="T4" fmla="*/ 0 w 115"/>
                  <a:gd name="T5" fmla="*/ 218 h 218"/>
                  <a:gd name="T6" fmla="*/ 0 w 115"/>
                  <a:gd name="T7" fmla="*/ 218 h 218"/>
                  <a:gd name="T8" fmla="*/ 4 w 115"/>
                  <a:gd name="T9" fmla="*/ 211 h 218"/>
                  <a:gd name="T10" fmla="*/ 4 w 115"/>
                  <a:gd name="T11" fmla="*/ 211 h 218"/>
                  <a:gd name="T12" fmla="*/ 79 w 115"/>
                  <a:gd name="T13" fmla="*/ 70 h 218"/>
                  <a:gd name="T14" fmla="*/ 77 w 115"/>
                  <a:gd name="T15" fmla="*/ 72 h 218"/>
                  <a:gd name="T16" fmla="*/ 76 w 115"/>
                  <a:gd name="T17" fmla="*/ 74 h 218"/>
                  <a:gd name="T18" fmla="*/ 78 w 115"/>
                  <a:gd name="T19" fmla="*/ 72 h 218"/>
                  <a:gd name="T20" fmla="*/ 79 w 115"/>
                  <a:gd name="T21" fmla="*/ 70 h 218"/>
                  <a:gd name="T22" fmla="*/ 86 w 115"/>
                  <a:gd name="T23" fmla="*/ 57 h 218"/>
                  <a:gd name="T24" fmla="*/ 85 w 115"/>
                  <a:gd name="T25" fmla="*/ 58 h 218"/>
                  <a:gd name="T26" fmla="*/ 86 w 115"/>
                  <a:gd name="T27" fmla="*/ 57 h 218"/>
                  <a:gd name="T28" fmla="*/ 86 w 115"/>
                  <a:gd name="T29" fmla="*/ 57 h 218"/>
                  <a:gd name="T30" fmla="*/ 87 w 115"/>
                  <a:gd name="T31" fmla="*/ 55 h 218"/>
                  <a:gd name="T32" fmla="*/ 84 w 115"/>
                  <a:gd name="T33" fmla="*/ 57 h 218"/>
                  <a:gd name="T34" fmla="*/ 84 w 115"/>
                  <a:gd name="T35" fmla="*/ 57 h 218"/>
                  <a:gd name="T36" fmla="*/ 86 w 115"/>
                  <a:gd name="T37" fmla="*/ 56 h 218"/>
                  <a:gd name="T38" fmla="*/ 87 w 115"/>
                  <a:gd name="T39" fmla="*/ 55 h 218"/>
                  <a:gd name="T40" fmla="*/ 88 w 115"/>
                  <a:gd name="T41" fmla="*/ 53 h 218"/>
                  <a:gd name="T42" fmla="*/ 88 w 115"/>
                  <a:gd name="T43" fmla="*/ 53 h 218"/>
                  <a:gd name="T44" fmla="*/ 88 w 115"/>
                  <a:gd name="T45" fmla="*/ 53 h 218"/>
                  <a:gd name="T46" fmla="*/ 88 w 115"/>
                  <a:gd name="T47" fmla="*/ 53 h 218"/>
                  <a:gd name="T48" fmla="*/ 114 w 115"/>
                  <a:gd name="T49" fmla="*/ 0 h 218"/>
                  <a:gd name="T50" fmla="*/ 86 w 115"/>
                  <a:gd name="T51" fmla="*/ 53 h 218"/>
                  <a:gd name="T52" fmla="*/ 88 w 115"/>
                  <a:gd name="T53" fmla="*/ 52 h 218"/>
                  <a:gd name="T54" fmla="*/ 88 w 115"/>
                  <a:gd name="T55" fmla="*/ 52 h 218"/>
                  <a:gd name="T56" fmla="*/ 88 w 115"/>
                  <a:gd name="T57" fmla="*/ 52 h 218"/>
                  <a:gd name="T58" fmla="*/ 114 w 115"/>
                  <a:gd name="T59" fmla="*/ 3 h 218"/>
                  <a:gd name="T60" fmla="*/ 114 w 115"/>
                  <a:gd name="T61" fmla="*/ 1 h 218"/>
                  <a:gd name="T62" fmla="*/ 115 w 115"/>
                  <a:gd name="T63" fmla="*/ 1 h 218"/>
                  <a:gd name="T64" fmla="*/ 114 w 115"/>
                  <a:gd name="T65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218">
                    <a:moveTo>
                      <a:pt x="4" y="211"/>
                    </a:move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4" y="211"/>
                      <a:pt x="4" y="211"/>
                      <a:pt x="4" y="211"/>
                    </a:cubicBezTo>
                    <a:cubicBezTo>
                      <a:pt x="4" y="211"/>
                      <a:pt x="4" y="211"/>
                      <a:pt x="4" y="211"/>
                    </a:cubicBezTo>
                    <a:moveTo>
                      <a:pt x="79" y="70"/>
                    </a:moveTo>
                    <a:cubicBezTo>
                      <a:pt x="78" y="71"/>
                      <a:pt x="77" y="71"/>
                      <a:pt x="77" y="72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3"/>
                      <a:pt x="77" y="72"/>
                      <a:pt x="78" y="72"/>
                    </a:cubicBezTo>
                    <a:cubicBezTo>
                      <a:pt x="79" y="70"/>
                      <a:pt x="79" y="70"/>
                      <a:pt x="79" y="70"/>
                    </a:cubicBezTo>
                    <a:moveTo>
                      <a:pt x="86" y="57"/>
                    </a:moveTo>
                    <a:cubicBezTo>
                      <a:pt x="86" y="57"/>
                      <a:pt x="85" y="57"/>
                      <a:pt x="85" y="58"/>
                    </a:cubicBezTo>
                    <a:cubicBezTo>
                      <a:pt x="85" y="58"/>
                      <a:pt x="85" y="58"/>
                      <a:pt x="86" y="57"/>
                    </a:cubicBezTo>
                    <a:cubicBezTo>
                      <a:pt x="86" y="57"/>
                      <a:pt x="86" y="57"/>
                      <a:pt x="86" y="57"/>
                    </a:cubicBezTo>
                    <a:moveTo>
                      <a:pt x="87" y="55"/>
                    </a:moveTo>
                    <a:cubicBezTo>
                      <a:pt x="86" y="56"/>
                      <a:pt x="85" y="56"/>
                      <a:pt x="84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5" y="57"/>
                      <a:pt x="86" y="56"/>
                      <a:pt x="86" y="56"/>
                    </a:cubicBezTo>
                    <a:cubicBezTo>
                      <a:pt x="87" y="55"/>
                      <a:pt x="87" y="55"/>
                      <a:pt x="87" y="55"/>
                    </a:cubicBezTo>
                    <a:moveTo>
                      <a:pt x="88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3"/>
                      <a:pt x="88" y="53"/>
                      <a:pt x="88" y="53"/>
                    </a:cubicBezTo>
                    <a:moveTo>
                      <a:pt x="114" y="0"/>
                    </a:moveTo>
                    <a:cubicBezTo>
                      <a:pt x="86" y="53"/>
                      <a:pt x="86" y="53"/>
                      <a:pt x="86" y="53"/>
                    </a:cubicBezTo>
                    <a:cubicBezTo>
                      <a:pt x="87" y="53"/>
                      <a:pt x="87" y="53"/>
                      <a:pt x="88" y="52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Freeform 968"/>
              <p:cNvSpPr>
                <a:spLocks/>
              </p:cNvSpPr>
              <p:nvPr/>
            </p:nvSpPr>
            <p:spPr bwMode="auto">
              <a:xfrm>
                <a:off x="3505" y="1689"/>
                <a:ext cx="9" cy="12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0 h 5"/>
                  <a:gd name="T4" fmla="*/ 2 w 4"/>
                  <a:gd name="T5" fmla="*/ 1 h 5"/>
                  <a:gd name="T6" fmla="*/ 0 w 4"/>
                  <a:gd name="T7" fmla="*/ 5 h 5"/>
                  <a:gd name="T8" fmla="*/ 3 w 4"/>
                  <a:gd name="T9" fmla="*/ 3 h 5"/>
                  <a:gd name="T10" fmla="*/ 4 w 4"/>
                  <a:gd name="T11" fmla="*/ 1 h 5"/>
                  <a:gd name="T12" fmla="*/ 4 w 4"/>
                  <a:gd name="T13" fmla="*/ 1 h 5"/>
                  <a:gd name="T14" fmla="*/ 4 w 4"/>
                  <a:gd name="T15" fmla="*/ 1 h 5"/>
                  <a:gd name="T16" fmla="*/ 4 w 4"/>
                  <a:gd name="T17" fmla="*/ 0 h 5"/>
                  <a:gd name="T18" fmla="*/ 4 w 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2" y="4"/>
                      <a:pt x="3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Freeform 969"/>
              <p:cNvSpPr>
                <a:spLocks/>
              </p:cNvSpPr>
              <p:nvPr/>
            </p:nvSpPr>
            <p:spPr bwMode="auto">
              <a:xfrm>
                <a:off x="3488" y="1699"/>
                <a:ext cx="22" cy="38"/>
              </a:xfrm>
              <a:custGeom>
                <a:avLst/>
                <a:gdLst>
                  <a:gd name="T0" fmla="*/ 9 w 9"/>
                  <a:gd name="T1" fmla="*/ 0 h 16"/>
                  <a:gd name="T2" fmla="*/ 7 w 9"/>
                  <a:gd name="T3" fmla="*/ 1 h 16"/>
                  <a:gd name="T4" fmla="*/ 0 w 9"/>
                  <a:gd name="T5" fmla="*/ 16 h 16"/>
                  <a:gd name="T6" fmla="*/ 2 w 9"/>
                  <a:gd name="T7" fmla="*/ 14 h 16"/>
                  <a:gd name="T8" fmla="*/ 9 w 9"/>
                  <a:gd name="T9" fmla="*/ 1 h 16"/>
                  <a:gd name="T10" fmla="*/ 8 w 9"/>
                  <a:gd name="T11" fmla="*/ 2 h 16"/>
                  <a:gd name="T12" fmla="*/ 9 w 9"/>
                  <a:gd name="T13" fmla="*/ 1 h 16"/>
                  <a:gd name="T14" fmla="*/ 9 w 9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6">
                    <a:moveTo>
                      <a:pt x="9" y="0"/>
                    </a:moveTo>
                    <a:cubicBezTo>
                      <a:pt x="9" y="0"/>
                      <a:pt x="8" y="1"/>
                      <a:pt x="7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5"/>
                      <a:pt x="2" y="1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Freeform 970"/>
              <p:cNvSpPr>
                <a:spLocks/>
              </p:cNvSpPr>
              <p:nvPr/>
            </p:nvSpPr>
            <p:spPr bwMode="auto">
              <a:xfrm>
                <a:off x="3315" y="1737"/>
                <a:ext cx="176" cy="330"/>
              </a:xfrm>
              <a:custGeom>
                <a:avLst/>
                <a:gdLst>
                  <a:gd name="T0" fmla="*/ 74 w 74"/>
                  <a:gd name="T1" fmla="*/ 0 h 139"/>
                  <a:gd name="T2" fmla="*/ 72 w 74"/>
                  <a:gd name="T3" fmla="*/ 2 h 139"/>
                  <a:gd name="T4" fmla="*/ 0 w 74"/>
                  <a:gd name="T5" fmla="*/ 139 h 139"/>
                  <a:gd name="T6" fmla="*/ 0 w 74"/>
                  <a:gd name="T7" fmla="*/ 139 h 139"/>
                  <a:gd name="T8" fmla="*/ 59 w 74"/>
                  <a:gd name="T9" fmla="*/ 28 h 139"/>
                  <a:gd name="T10" fmla="*/ 74 w 74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39">
                    <a:moveTo>
                      <a:pt x="74" y="0"/>
                    </a:moveTo>
                    <a:cubicBezTo>
                      <a:pt x="73" y="0"/>
                      <a:pt x="72" y="1"/>
                      <a:pt x="72" y="2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Freeform 971"/>
              <p:cNvSpPr>
                <a:spLocks/>
              </p:cNvSpPr>
              <p:nvPr/>
            </p:nvSpPr>
            <p:spPr bwMode="auto">
              <a:xfrm>
                <a:off x="3305" y="2067"/>
                <a:ext cx="10" cy="17"/>
              </a:xfrm>
              <a:custGeom>
                <a:avLst/>
                <a:gdLst>
                  <a:gd name="T0" fmla="*/ 4 w 4"/>
                  <a:gd name="T1" fmla="*/ 0 h 7"/>
                  <a:gd name="T2" fmla="*/ 0 w 4"/>
                  <a:gd name="T3" fmla="*/ 7 h 7"/>
                  <a:gd name="T4" fmla="*/ 0 w 4"/>
                  <a:gd name="T5" fmla="*/ 7 h 7"/>
                  <a:gd name="T6" fmla="*/ 0 w 4"/>
                  <a:gd name="T7" fmla="*/ 7 h 7"/>
                  <a:gd name="T8" fmla="*/ 0 w 4"/>
                  <a:gd name="T9" fmla="*/ 7 h 7"/>
                  <a:gd name="T10" fmla="*/ 2 w 4"/>
                  <a:gd name="T11" fmla="*/ 5 h 7"/>
                  <a:gd name="T12" fmla="*/ 4 w 4"/>
                  <a:gd name="T13" fmla="*/ 2 h 7"/>
                  <a:gd name="T14" fmla="*/ 4 w 4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0"/>
                    </a:cubicBezTo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Freeform 972"/>
              <p:cNvSpPr>
                <a:spLocks/>
              </p:cNvSpPr>
              <p:nvPr/>
            </p:nvSpPr>
            <p:spPr bwMode="auto">
              <a:xfrm>
                <a:off x="3315" y="1803"/>
                <a:ext cx="140" cy="269"/>
              </a:xfrm>
              <a:custGeom>
                <a:avLst/>
                <a:gdLst>
                  <a:gd name="T0" fmla="*/ 59 w 59"/>
                  <a:gd name="T1" fmla="*/ 0 h 113"/>
                  <a:gd name="T2" fmla="*/ 0 w 59"/>
                  <a:gd name="T3" fmla="*/ 111 h 113"/>
                  <a:gd name="T4" fmla="*/ 0 w 59"/>
                  <a:gd name="T5" fmla="*/ 113 h 113"/>
                  <a:gd name="T6" fmla="*/ 59 w 59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3">
                    <a:moveTo>
                      <a:pt x="59" y="0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2"/>
                      <a:pt x="0" y="113"/>
                      <a:pt x="0" y="113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Freeform 973"/>
              <p:cNvSpPr>
                <a:spLocks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3 w 5"/>
                  <a:gd name="T9" fmla="*/ 5 h 5"/>
                  <a:gd name="T10" fmla="*/ 3 w 5"/>
                  <a:gd name="T11" fmla="*/ 5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Freeform 974"/>
              <p:cNvSpPr>
                <a:spLocks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3 w 5"/>
                  <a:gd name="T9" fmla="*/ 5 h 5"/>
                  <a:gd name="T10" fmla="*/ 3 w 5"/>
                  <a:gd name="T11" fmla="*/ 5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Freeform 975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  <a:gd name="T6" fmla="*/ 0 w 3"/>
                  <a:gd name="T7" fmla="*/ 0 w 3"/>
                  <a:gd name="T8" fmla="*/ 0 w 3"/>
                  <a:gd name="T9" fmla="*/ 0 w 3"/>
                  <a:gd name="T10" fmla="*/ 3 w 3"/>
                  <a:gd name="T11" fmla="*/ 3 w 3"/>
                  <a:gd name="T12" fmla="*/ 3 w 3"/>
                  <a:gd name="T1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976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  <a:gd name="T6" fmla="*/ 0 w 3"/>
                  <a:gd name="T7" fmla="*/ 0 w 3"/>
                  <a:gd name="T8" fmla="*/ 0 w 3"/>
                  <a:gd name="T9" fmla="*/ 0 w 3"/>
                  <a:gd name="T10" fmla="*/ 3 w 3"/>
                  <a:gd name="T11" fmla="*/ 3 w 3"/>
                  <a:gd name="T12" fmla="*/ 3 w 3"/>
                  <a:gd name="T1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Rectangle 977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Freeform 978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Freeform 979"/>
              <p:cNvSpPr>
                <a:spLocks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Freeform 980"/>
              <p:cNvSpPr>
                <a:spLocks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Freeform 981"/>
              <p:cNvSpPr>
                <a:spLocks/>
              </p:cNvSpPr>
              <p:nvPr/>
            </p:nvSpPr>
            <p:spPr bwMode="auto">
              <a:xfrm>
                <a:off x="3576" y="156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0 w 3"/>
                  <a:gd name="T5" fmla="*/ 5 h 5"/>
                  <a:gd name="T6" fmla="*/ 3 w 3"/>
                  <a:gd name="T7" fmla="*/ 2 h 5"/>
                  <a:gd name="T8" fmla="*/ 0 w 3"/>
                  <a:gd name="T9" fmla="*/ 0 h 5"/>
                  <a:gd name="T10" fmla="*/ 3 w 3"/>
                  <a:gd name="T11" fmla="*/ 0 h 5"/>
                  <a:gd name="T12" fmla="*/ 3 w 3"/>
                  <a:gd name="T13" fmla="*/ 0 h 5"/>
                  <a:gd name="T14" fmla="*/ 3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Freeform 982"/>
              <p:cNvSpPr>
                <a:spLocks/>
              </p:cNvSpPr>
              <p:nvPr/>
            </p:nvSpPr>
            <p:spPr bwMode="auto">
              <a:xfrm>
                <a:off x="3576" y="156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0 w 3"/>
                  <a:gd name="T5" fmla="*/ 5 h 5"/>
                  <a:gd name="T6" fmla="*/ 3 w 3"/>
                  <a:gd name="T7" fmla="*/ 2 h 5"/>
                  <a:gd name="T8" fmla="*/ 0 w 3"/>
                  <a:gd name="T9" fmla="*/ 0 h 5"/>
                  <a:gd name="T10" fmla="*/ 3 w 3"/>
                  <a:gd name="T11" fmla="*/ 0 h 5"/>
                  <a:gd name="T12" fmla="*/ 3 w 3"/>
                  <a:gd name="T13" fmla="*/ 0 h 5"/>
                  <a:gd name="T14" fmla="*/ 3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Rectangle 98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Rectangle 98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Rectangle 98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Rectangle 98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Freeform 98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Freeform 98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Freeform 989"/>
              <p:cNvSpPr>
                <a:spLocks noEditPoints="1"/>
              </p:cNvSpPr>
              <p:nvPr/>
            </p:nvSpPr>
            <p:spPr bwMode="auto">
              <a:xfrm>
                <a:off x="3581" y="1570"/>
                <a:ext cx="159" cy="221"/>
              </a:xfrm>
              <a:custGeom>
                <a:avLst/>
                <a:gdLst>
                  <a:gd name="T0" fmla="*/ 47 w 67"/>
                  <a:gd name="T1" fmla="*/ 66 h 93"/>
                  <a:gd name="T2" fmla="*/ 67 w 67"/>
                  <a:gd name="T3" fmla="*/ 93 h 93"/>
                  <a:gd name="T4" fmla="*/ 67 w 67"/>
                  <a:gd name="T5" fmla="*/ 93 h 93"/>
                  <a:gd name="T6" fmla="*/ 48 w 67"/>
                  <a:gd name="T7" fmla="*/ 66 h 93"/>
                  <a:gd name="T8" fmla="*/ 48 w 67"/>
                  <a:gd name="T9" fmla="*/ 66 h 93"/>
                  <a:gd name="T10" fmla="*/ 48 w 67"/>
                  <a:gd name="T11" fmla="*/ 66 h 93"/>
                  <a:gd name="T12" fmla="*/ 47 w 67"/>
                  <a:gd name="T13" fmla="*/ 66 h 93"/>
                  <a:gd name="T14" fmla="*/ 39 w 67"/>
                  <a:gd name="T15" fmla="*/ 53 h 93"/>
                  <a:gd name="T16" fmla="*/ 38 w 67"/>
                  <a:gd name="T17" fmla="*/ 53 h 93"/>
                  <a:gd name="T18" fmla="*/ 39 w 67"/>
                  <a:gd name="T19" fmla="*/ 54 h 93"/>
                  <a:gd name="T20" fmla="*/ 39 w 67"/>
                  <a:gd name="T21" fmla="*/ 53 h 93"/>
                  <a:gd name="T22" fmla="*/ 29 w 67"/>
                  <a:gd name="T23" fmla="*/ 39 h 93"/>
                  <a:gd name="T24" fmla="*/ 28 w 67"/>
                  <a:gd name="T25" fmla="*/ 40 h 93"/>
                  <a:gd name="T26" fmla="*/ 28 w 67"/>
                  <a:gd name="T27" fmla="*/ 41 h 93"/>
                  <a:gd name="T28" fmla="*/ 30 w 67"/>
                  <a:gd name="T29" fmla="*/ 40 h 93"/>
                  <a:gd name="T30" fmla="*/ 29 w 67"/>
                  <a:gd name="T31" fmla="*/ 39 h 93"/>
                  <a:gd name="T32" fmla="*/ 26 w 67"/>
                  <a:gd name="T33" fmla="*/ 35 h 93"/>
                  <a:gd name="T34" fmla="*/ 24 w 67"/>
                  <a:gd name="T35" fmla="*/ 35 h 93"/>
                  <a:gd name="T36" fmla="*/ 27 w 67"/>
                  <a:gd name="T37" fmla="*/ 38 h 93"/>
                  <a:gd name="T38" fmla="*/ 28 w 67"/>
                  <a:gd name="T39" fmla="*/ 38 h 93"/>
                  <a:gd name="T40" fmla="*/ 26 w 67"/>
                  <a:gd name="T41" fmla="*/ 35 h 93"/>
                  <a:gd name="T42" fmla="*/ 21 w 67"/>
                  <a:gd name="T43" fmla="*/ 29 h 93"/>
                  <a:gd name="T44" fmla="*/ 20 w 67"/>
                  <a:gd name="T45" fmla="*/ 29 h 93"/>
                  <a:gd name="T46" fmla="*/ 22 w 67"/>
                  <a:gd name="T47" fmla="*/ 31 h 93"/>
                  <a:gd name="T48" fmla="*/ 22 w 67"/>
                  <a:gd name="T49" fmla="*/ 33 h 93"/>
                  <a:gd name="T50" fmla="*/ 24 w 67"/>
                  <a:gd name="T51" fmla="*/ 32 h 93"/>
                  <a:gd name="T52" fmla="*/ 22 w 67"/>
                  <a:gd name="T53" fmla="*/ 30 h 93"/>
                  <a:gd name="T54" fmla="*/ 22 w 67"/>
                  <a:gd name="T55" fmla="*/ 30 h 93"/>
                  <a:gd name="T56" fmla="*/ 22 w 67"/>
                  <a:gd name="T57" fmla="*/ 30 h 93"/>
                  <a:gd name="T58" fmla="*/ 22 w 67"/>
                  <a:gd name="T59" fmla="*/ 30 h 93"/>
                  <a:gd name="T60" fmla="*/ 22 w 67"/>
                  <a:gd name="T61" fmla="*/ 30 h 93"/>
                  <a:gd name="T62" fmla="*/ 21 w 67"/>
                  <a:gd name="T63" fmla="*/ 29 h 93"/>
                  <a:gd name="T64" fmla="*/ 20 w 67"/>
                  <a:gd name="T65" fmla="*/ 27 h 93"/>
                  <a:gd name="T66" fmla="*/ 19 w 67"/>
                  <a:gd name="T67" fmla="*/ 28 h 93"/>
                  <a:gd name="T68" fmla="*/ 20 w 67"/>
                  <a:gd name="T69" fmla="*/ 29 h 93"/>
                  <a:gd name="T70" fmla="*/ 21 w 67"/>
                  <a:gd name="T71" fmla="*/ 28 h 93"/>
                  <a:gd name="T72" fmla="*/ 20 w 67"/>
                  <a:gd name="T73" fmla="*/ 27 h 93"/>
                  <a:gd name="T74" fmla="*/ 6 w 67"/>
                  <a:gd name="T75" fmla="*/ 10 h 93"/>
                  <a:gd name="T76" fmla="*/ 18 w 67"/>
                  <a:gd name="T77" fmla="*/ 26 h 93"/>
                  <a:gd name="T78" fmla="*/ 18 w 67"/>
                  <a:gd name="T79" fmla="*/ 26 h 93"/>
                  <a:gd name="T80" fmla="*/ 18 w 67"/>
                  <a:gd name="T81" fmla="*/ 26 h 93"/>
                  <a:gd name="T82" fmla="*/ 18 w 67"/>
                  <a:gd name="T83" fmla="*/ 26 h 93"/>
                  <a:gd name="T84" fmla="*/ 19 w 67"/>
                  <a:gd name="T85" fmla="*/ 28 h 93"/>
                  <a:gd name="T86" fmla="*/ 20 w 67"/>
                  <a:gd name="T87" fmla="*/ 27 h 93"/>
                  <a:gd name="T88" fmla="*/ 11 w 67"/>
                  <a:gd name="T89" fmla="*/ 15 h 93"/>
                  <a:gd name="T90" fmla="*/ 6 w 67"/>
                  <a:gd name="T91" fmla="*/ 10 h 93"/>
                  <a:gd name="T92" fmla="*/ 2 w 67"/>
                  <a:gd name="T93" fmla="*/ 4 h 93"/>
                  <a:gd name="T94" fmla="*/ 2 w 67"/>
                  <a:gd name="T95" fmla="*/ 4 h 93"/>
                  <a:gd name="T96" fmla="*/ 7 w 67"/>
                  <a:gd name="T97" fmla="*/ 9 h 93"/>
                  <a:gd name="T98" fmla="*/ 3 w 67"/>
                  <a:gd name="T99" fmla="*/ 4 h 93"/>
                  <a:gd name="T100" fmla="*/ 3 w 67"/>
                  <a:gd name="T101" fmla="*/ 4 h 93"/>
                  <a:gd name="T102" fmla="*/ 2 w 67"/>
                  <a:gd name="T103" fmla="*/ 4 h 93"/>
                  <a:gd name="T104" fmla="*/ 0 w 67"/>
                  <a:gd name="T105" fmla="*/ 0 h 93"/>
                  <a:gd name="T106" fmla="*/ 0 w 67"/>
                  <a:gd name="T107" fmla="*/ 1 h 93"/>
                  <a:gd name="T108" fmla="*/ 1 w 67"/>
                  <a:gd name="T109" fmla="*/ 2 h 93"/>
                  <a:gd name="T110" fmla="*/ 2 w 67"/>
                  <a:gd name="T111" fmla="*/ 2 h 93"/>
                  <a:gd name="T112" fmla="*/ 0 w 67"/>
                  <a:gd name="T1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93">
                    <a:moveTo>
                      <a:pt x="47" y="66"/>
                    </a:move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6"/>
                      <a:pt x="47" y="66"/>
                      <a:pt x="47" y="66"/>
                    </a:cubicBezTo>
                    <a:moveTo>
                      <a:pt x="39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3"/>
                      <a:pt x="39" y="53"/>
                      <a:pt x="39" y="53"/>
                    </a:cubicBezTo>
                    <a:moveTo>
                      <a:pt x="29" y="39"/>
                    </a:moveTo>
                    <a:cubicBezTo>
                      <a:pt x="29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0"/>
                      <a:pt x="29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moveTo>
                      <a:pt x="26" y="35"/>
                    </a:moveTo>
                    <a:cubicBezTo>
                      <a:pt x="25" y="35"/>
                      <a:pt x="25" y="35"/>
                      <a:pt x="24" y="3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7" y="38"/>
                      <a:pt x="28" y="38"/>
                      <a:pt x="28" y="38"/>
                    </a:cubicBezTo>
                    <a:cubicBezTo>
                      <a:pt x="26" y="35"/>
                      <a:pt x="26" y="35"/>
                      <a:pt x="26" y="35"/>
                    </a:cubicBezTo>
                    <a:moveTo>
                      <a:pt x="21" y="29"/>
                    </a:moveTo>
                    <a:cubicBezTo>
                      <a:pt x="21" y="29"/>
                      <a:pt x="20" y="29"/>
                      <a:pt x="20" y="29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2"/>
                      <a:pt x="23" y="32"/>
                      <a:pt x="24" y="32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29"/>
                      <a:pt x="21" y="29"/>
                      <a:pt x="21" y="29"/>
                    </a:cubicBezTo>
                    <a:moveTo>
                      <a:pt x="20" y="27"/>
                    </a:moveTo>
                    <a:cubicBezTo>
                      <a:pt x="20" y="28"/>
                      <a:pt x="19" y="28"/>
                      <a:pt x="19" y="2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0" y="27"/>
                      <a:pt x="20" y="27"/>
                      <a:pt x="20" y="27"/>
                    </a:cubicBezTo>
                    <a:moveTo>
                      <a:pt x="6" y="10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20" y="2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6" y="10"/>
                      <a:pt x="6" y="10"/>
                      <a:pt x="6" y="10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Freeform 990"/>
              <p:cNvSpPr>
                <a:spLocks/>
              </p:cNvSpPr>
              <p:nvPr/>
            </p:nvSpPr>
            <p:spPr bwMode="auto">
              <a:xfrm>
                <a:off x="3633" y="16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Freeform 991"/>
              <p:cNvSpPr>
                <a:spLocks/>
              </p:cNvSpPr>
              <p:nvPr/>
            </p:nvSpPr>
            <p:spPr bwMode="auto">
              <a:xfrm>
                <a:off x="3648" y="1665"/>
                <a:ext cx="47" cy="62"/>
              </a:xfrm>
              <a:custGeom>
                <a:avLst/>
                <a:gdLst>
                  <a:gd name="T0" fmla="*/ 2 w 20"/>
                  <a:gd name="T1" fmla="*/ 0 h 26"/>
                  <a:gd name="T2" fmla="*/ 0 w 20"/>
                  <a:gd name="T3" fmla="*/ 1 h 26"/>
                  <a:gd name="T4" fmla="*/ 19 w 20"/>
                  <a:gd name="T5" fmla="*/ 26 h 26"/>
                  <a:gd name="T6" fmla="*/ 20 w 20"/>
                  <a:gd name="T7" fmla="*/ 26 h 26"/>
                  <a:gd name="T8" fmla="*/ 20 w 20"/>
                  <a:gd name="T9" fmla="*/ 26 h 26"/>
                  <a:gd name="T10" fmla="*/ 20 w 20"/>
                  <a:gd name="T11" fmla="*/ 26 h 26"/>
                  <a:gd name="T12" fmla="*/ 11 w 20"/>
                  <a:gd name="T13" fmla="*/ 14 h 26"/>
                  <a:gd name="T14" fmla="*/ 10 w 20"/>
                  <a:gd name="T15" fmla="*/ 13 h 26"/>
                  <a:gd name="T16" fmla="*/ 11 w 20"/>
                  <a:gd name="T17" fmla="*/ 13 h 26"/>
                  <a:gd name="T18" fmla="*/ 2 w 2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6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Freeform 992"/>
              <p:cNvSpPr>
                <a:spLocks/>
              </p:cNvSpPr>
              <p:nvPr/>
            </p:nvSpPr>
            <p:spPr bwMode="auto">
              <a:xfrm>
                <a:off x="3645" y="1661"/>
                <a:ext cx="5" cy="4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Oval 993"/>
              <p:cNvSpPr>
                <a:spLocks noChangeArrowheads="1"/>
              </p:cNvSpPr>
              <p:nvPr/>
            </p:nvSpPr>
            <p:spPr bwMode="auto">
              <a:xfrm>
                <a:off x="3624" y="1632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Freeform 994"/>
              <p:cNvSpPr>
                <a:spLocks/>
              </p:cNvSpPr>
              <p:nvPr/>
            </p:nvSpPr>
            <p:spPr bwMode="auto">
              <a:xfrm>
                <a:off x="3628" y="1637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Freeform 995"/>
              <p:cNvSpPr>
                <a:spLocks/>
              </p:cNvSpPr>
              <p:nvPr/>
            </p:nvSpPr>
            <p:spPr bwMode="auto">
              <a:xfrm>
                <a:off x="3626" y="163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Freeform 996"/>
              <p:cNvSpPr>
                <a:spLocks/>
              </p:cNvSpPr>
              <p:nvPr/>
            </p:nvSpPr>
            <p:spPr bwMode="auto">
              <a:xfrm>
                <a:off x="3633" y="1646"/>
                <a:ext cx="10" cy="8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1 h 3"/>
                  <a:gd name="T4" fmla="*/ 2 w 4"/>
                  <a:gd name="T5" fmla="*/ 3 h 3"/>
                  <a:gd name="T6" fmla="*/ 4 w 4"/>
                  <a:gd name="T7" fmla="*/ 3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Rectangle 997"/>
              <p:cNvSpPr>
                <a:spLocks noChangeArrowheads="1"/>
              </p:cNvSpPr>
              <p:nvPr/>
            </p:nvSpPr>
            <p:spPr bwMode="auto">
              <a:xfrm>
                <a:off x="3740" y="1791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Rectangle 998"/>
              <p:cNvSpPr>
                <a:spLocks noChangeArrowheads="1"/>
              </p:cNvSpPr>
              <p:nvPr/>
            </p:nvSpPr>
            <p:spPr bwMode="auto">
              <a:xfrm>
                <a:off x="3740" y="1791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Rectangle 999"/>
              <p:cNvSpPr>
                <a:spLocks noChangeArrowheads="1"/>
              </p:cNvSpPr>
              <p:nvPr/>
            </p:nvSpPr>
            <p:spPr bwMode="auto">
              <a:xfrm>
                <a:off x="3743" y="1791"/>
                <a:ext cx="1" cy="3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Rectangle 1000"/>
              <p:cNvSpPr>
                <a:spLocks noChangeArrowheads="1"/>
              </p:cNvSpPr>
              <p:nvPr/>
            </p:nvSpPr>
            <p:spPr bwMode="auto">
              <a:xfrm>
                <a:off x="3743" y="1791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Freeform 1001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Freeform 100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Rectangle 100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Freeform 1004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Rectangle 1005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Rectangle 1006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Freeform 1007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Freeform 1008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1210"/>
            <p:cNvGrpSpPr>
              <a:grpSpLocks/>
            </p:cNvGrpSpPr>
            <p:nvPr/>
          </p:nvGrpSpPr>
          <p:grpSpPr bwMode="auto">
            <a:xfrm>
              <a:off x="3576" y="1566"/>
              <a:ext cx="428" cy="414"/>
              <a:chOff x="3576" y="1566"/>
              <a:chExt cx="428" cy="414"/>
            </a:xfrm>
          </p:grpSpPr>
          <p:sp>
            <p:nvSpPr>
              <p:cNvPr id="508" name="Rectangle 101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1011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101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013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Rectangle 101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Rectangle 101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Rectangle 101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01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Rectangle 1018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Rectangle 1019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Rectangle 102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Rectangle 1021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Rectangle 1022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Rectangle 102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024"/>
              <p:cNvSpPr>
                <a:spLocks noEditPoints="1"/>
              </p:cNvSpPr>
              <p:nvPr/>
            </p:nvSpPr>
            <p:spPr bwMode="auto">
              <a:xfrm>
                <a:off x="3633" y="1644"/>
                <a:ext cx="107" cy="150"/>
              </a:xfrm>
              <a:custGeom>
                <a:avLst/>
                <a:gdLst>
                  <a:gd name="T0" fmla="*/ 21 w 45"/>
                  <a:gd name="T1" fmla="*/ 31 h 63"/>
                  <a:gd name="T2" fmla="*/ 44 w 45"/>
                  <a:gd name="T3" fmla="*/ 63 h 63"/>
                  <a:gd name="T4" fmla="*/ 45 w 45"/>
                  <a:gd name="T5" fmla="*/ 63 h 63"/>
                  <a:gd name="T6" fmla="*/ 45 w 45"/>
                  <a:gd name="T7" fmla="*/ 62 h 63"/>
                  <a:gd name="T8" fmla="*/ 25 w 45"/>
                  <a:gd name="T9" fmla="*/ 35 h 63"/>
                  <a:gd name="T10" fmla="*/ 23 w 45"/>
                  <a:gd name="T11" fmla="*/ 33 h 63"/>
                  <a:gd name="T12" fmla="*/ 21 w 45"/>
                  <a:gd name="T13" fmla="*/ 31 h 63"/>
                  <a:gd name="T14" fmla="*/ 6 w 45"/>
                  <a:gd name="T15" fmla="*/ 9 h 63"/>
                  <a:gd name="T16" fmla="*/ 6 w 45"/>
                  <a:gd name="T17" fmla="*/ 9 h 63"/>
                  <a:gd name="T18" fmla="*/ 6 w 45"/>
                  <a:gd name="T19" fmla="*/ 10 h 63"/>
                  <a:gd name="T20" fmla="*/ 6 w 45"/>
                  <a:gd name="T21" fmla="*/ 10 h 63"/>
                  <a:gd name="T22" fmla="*/ 6 w 45"/>
                  <a:gd name="T23" fmla="*/ 9 h 63"/>
                  <a:gd name="T24" fmla="*/ 2 w 45"/>
                  <a:gd name="T25" fmla="*/ 4 h 63"/>
                  <a:gd name="T26" fmla="*/ 2 w 45"/>
                  <a:gd name="T27" fmla="*/ 4 h 63"/>
                  <a:gd name="T28" fmla="*/ 4 w 45"/>
                  <a:gd name="T29" fmla="*/ 7 h 63"/>
                  <a:gd name="T30" fmla="*/ 5 w 45"/>
                  <a:gd name="T31" fmla="*/ 7 h 63"/>
                  <a:gd name="T32" fmla="*/ 2 w 45"/>
                  <a:gd name="T33" fmla="*/ 4 h 63"/>
                  <a:gd name="T34" fmla="*/ 0 w 45"/>
                  <a:gd name="T35" fmla="*/ 0 h 63"/>
                  <a:gd name="T36" fmla="*/ 0 w 45"/>
                  <a:gd name="T37" fmla="*/ 2 h 63"/>
                  <a:gd name="T38" fmla="*/ 0 w 45"/>
                  <a:gd name="T39" fmla="*/ 2 h 63"/>
                  <a:gd name="T40" fmla="*/ 0 w 45"/>
                  <a:gd name="T4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63">
                    <a:moveTo>
                      <a:pt x="21" y="31"/>
                    </a:move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4"/>
                      <a:pt x="24" y="34"/>
                      <a:pt x="23" y="33"/>
                    </a:cubicBezTo>
                    <a:cubicBezTo>
                      <a:pt x="23" y="33"/>
                      <a:pt x="22" y="32"/>
                      <a:pt x="21" y="31"/>
                    </a:cubicBezTo>
                    <a:moveTo>
                      <a:pt x="6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025"/>
              <p:cNvSpPr>
                <a:spLocks/>
              </p:cNvSpPr>
              <p:nvPr/>
            </p:nvSpPr>
            <p:spPr bwMode="auto">
              <a:xfrm>
                <a:off x="3648" y="1668"/>
                <a:ext cx="45" cy="59"/>
              </a:xfrm>
              <a:custGeom>
                <a:avLst/>
                <a:gdLst>
                  <a:gd name="T0" fmla="*/ 0 w 19"/>
                  <a:gd name="T1" fmla="*/ 0 h 25"/>
                  <a:gd name="T2" fmla="*/ 0 w 19"/>
                  <a:gd name="T3" fmla="*/ 0 h 25"/>
                  <a:gd name="T4" fmla="*/ 15 w 19"/>
                  <a:gd name="T5" fmla="*/ 21 h 25"/>
                  <a:gd name="T6" fmla="*/ 17 w 19"/>
                  <a:gd name="T7" fmla="*/ 23 h 25"/>
                  <a:gd name="T8" fmla="*/ 19 w 19"/>
                  <a:gd name="T9" fmla="*/ 25 h 25"/>
                  <a:gd name="T10" fmla="*/ 0 w 19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7" y="23"/>
                    </a:cubicBezTo>
                    <a:cubicBezTo>
                      <a:pt x="18" y="24"/>
                      <a:pt x="19" y="24"/>
                      <a:pt x="19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026"/>
              <p:cNvSpPr>
                <a:spLocks/>
              </p:cNvSpPr>
              <p:nvPr/>
            </p:nvSpPr>
            <p:spPr bwMode="auto">
              <a:xfrm>
                <a:off x="3643" y="1661"/>
                <a:ext cx="5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1027"/>
              <p:cNvSpPr>
                <a:spLocks/>
              </p:cNvSpPr>
              <p:nvPr/>
            </p:nvSpPr>
            <p:spPr bwMode="auto">
              <a:xfrm>
                <a:off x="3633" y="1649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028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029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030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031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032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03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1034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Freeform 1035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Freeform 1036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Freeform 1037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Freeform 1038"/>
              <p:cNvSpPr>
                <a:spLocks/>
              </p:cNvSpPr>
              <p:nvPr/>
            </p:nvSpPr>
            <p:spPr bwMode="auto">
              <a:xfrm>
                <a:off x="3738" y="179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039"/>
              <p:cNvSpPr>
                <a:spLocks/>
              </p:cNvSpPr>
              <p:nvPr/>
            </p:nvSpPr>
            <p:spPr bwMode="auto">
              <a:xfrm>
                <a:off x="3738" y="179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Rectangle 104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1041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Freeform 1042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Freeform 1043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Freeform 1044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Freeform 1045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04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Freeform 104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Freeform 104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049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Rectangle 105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051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052"/>
              <p:cNvSpPr>
                <a:spLocks/>
              </p:cNvSpPr>
              <p:nvPr/>
            </p:nvSpPr>
            <p:spPr bwMode="auto">
              <a:xfrm>
                <a:off x="3586" y="1580"/>
                <a:ext cx="21" cy="26"/>
              </a:xfrm>
              <a:custGeom>
                <a:avLst/>
                <a:gdLst>
                  <a:gd name="T0" fmla="*/ 0 w 21"/>
                  <a:gd name="T1" fmla="*/ 0 h 26"/>
                  <a:gd name="T2" fmla="*/ 9 w 21"/>
                  <a:gd name="T3" fmla="*/ 14 h 26"/>
                  <a:gd name="T4" fmla="*/ 21 w 21"/>
                  <a:gd name="T5" fmla="*/ 26 h 26"/>
                  <a:gd name="T6" fmla="*/ 12 w 21"/>
                  <a:gd name="T7" fmla="*/ 12 h 26"/>
                  <a:gd name="T8" fmla="*/ 0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0"/>
                    </a:moveTo>
                    <a:lnTo>
                      <a:pt x="9" y="14"/>
                    </a:lnTo>
                    <a:lnTo>
                      <a:pt x="21" y="26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Freeform 1053"/>
              <p:cNvSpPr>
                <a:spLocks/>
              </p:cNvSpPr>
              <p:nvPr/>
            </p:nvSpPr>
            <p:spPr bwMode="auto">
              <a:xfrm>
                <a:off x="3586" y="1580"/>
                <a:ext cx="21" cy="26"/>
              </a:xfrm>
              <a:custGeom>
                <a:avLst/>
                <a:gdLst>
                  <a:gd name="T0" fmla="*/ 0 w 21"/>
                  <a:gd name="T1" fmla="*/ 0 h 26"/>
                  <a:gd name="T2" fmla="*/ 9 w 21"/>
                  <a:gd name="T3" fmla="*/ 14 h 26"/>
                  <a:gd name="T4" fmla="*/ 21 w 21"/>
                  <a:gd name="T5" fmla="*/ 26 h 26"/>
                  <a:gd name="T6" fmla="*/ 12 w 21"/>
                  <a:gd name="T7" fmla="*/ 12 h 26"/>
                  <a:gd name="T8" fmla="*/ 0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0"/>
                    </a:moveTo>
                    <a:lnTo>
                      <a:pt x="9" y="14"/>
                    </a:lnTo>
                    <a:lnTo>
                      <a:pt x="21" y="26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Freeform 1054"/>
              <p:cNvSpPr>
                <a:spLocks/>
              </p:cNvSpPr>
              <p:nvPr/>
            </p:nvSpPr>
            <p:spPr bwMode="auto">
              <a:xfrm>
                <a:off x="3583" y="157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5 h 5"/>
                  <a:gd name="T4" fmla="*/ 5 w 5"/>
                  <a:gd name="T5" fmla="*/ 5 h 5"/>
                  <a:gd name="T6" fmla="*/ 3 w 5"/>
                  <a:gd name="T7" fmla="*/ 0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3" y="5"/>
                    </a:lnTo>
                    <a:lnTo>
                      <a:pt x="5" y="5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Freeform 1055"/>
              <p:cNvSpPr>
                <a:spLocks/>
              </p:cNvSpPr>
              <p:nvPr/>
            </p:nvSpPr>
            <p:spPr bwMode="auto">
              <a:xfrm>
                <a:off x="3583" y="157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5 h 5"/>
                  <a:gd name="T4" fmla="*/ 5 w 5"/>
                  <a:gd name="T5" fmla="*/ 5 h 5"/>
                  <a:gd name="T6" fmla="*/ 3 w 5"/>
                  <a:gd name="T7" fmla="*/ 0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3" y="5"/>
                    </a:lnTo>
                    <a:lnTo>
                      <a:pt x="5" y="5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Freeform 1056"/>
              <p:cNvSpPr>
                <a:spLocks/>
              </p:cNvSpPr>
              <p:nvPr/>
            </p:nvSpPr>
            <p:spPr bwMode="auto">
              <a:xfrm>
                <a:off x="3579" y="157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Freeform 1057"/>
              <p:cNvSpPr>
                <a:spLocks/>
              </p:cNvSpPr>
              <p:nvPr/>
            </p:nvSpPr>
            <p:spPr bwMode="auto">
              <a:xfrm>
                <a:off x="3579" y="157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Freeform 1058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Freeform 1059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06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Rectangle 106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06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06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Rectangle 1064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Rectangle 106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Rectangle 106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Rectangle 106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Rectangle 106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06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07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Rectangle 107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Rectangle 1072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073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074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075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076"/>
              <p:cNvSpPr>
                <a:spLocks noEditPoints="1"/>
              </p:cNvSpPr>
              <p:nvPr/>
            </p:nvSpPr>
            <p:spPr bwMode="auto">
              <a:xfrm>
                <a:off x="3581" y="1568"/>
                <a:ext cx="190" cy="188"/>
              </a:xfrm>
              <a:custGeom>
                <a:avLst/>
                <a:gdLst>
                  <a:gd name="T0" fmla="*/ 30 w 80"/>
                  <a:gd name="T1" fmla="*/ 29 h 79"/>
                  <a:gd name="T2" fmla="*/ 29 w 80"/>
                  <a:gd name="T3" fmla="*/ 30 h 79"/>
                  <a:gd name="T4" fmla="*/ 31 w 80"/>
                  <a:gd name="T5" fmla="*/ 32 h 79"/>
                  <a:gd name="T6" fmla="*/ 32 w 80"/>
                  <a:gd name="T7" fmla="*/ 32 h 79"/>
                  <a:gd name="T8" fmla="*/ 79 w 80"/>
                  <a:gd name="T9" fmla="*/ 79 h 79"/>
                  <a:gd name="T10" fmla="*/ 80 w 80"/>
                  <a:gd name="T11" fmla="*/ 78 h 79"/>
                  <a:gd name="T12" fmla="*/ 30 w 80"/>
                  <a:gd name="T13" fmla="*/ 29 h 79"/>
                  <a:gd name="T14" fmla="*/ 27 w 80"/>
                  <a:gd name="T15" fmla="*/ 26 h 79"/>
                  <a:gd name="T16" fmla="*/ 27 w 80"/>
                  <a:gd name="T17" fmla="*/ 26 h 79"/>
                  <a:gd name="T18" fmla="*/ 26 w 80"/>
                  <a:gd name="T19" fmla="*/ 27 h 79"/>
                  <a:gd name="T20" fmla="*/ 27 w 80"/>
                  <a:gd name="T21" fmla="*/ 28 h 79"/>
                  <a:gd name="T22" fmla="*/ 28 w 80"/>
                  <a:gd name="T23" fmla="*/ 27 h 79"/>
                  <a:gd name="T24" fmla="*/ 27 w 80"/>
                  <a:gd name="T25" fmla="*/ 26 h 79"/>
                  <a:gd name="T26" fmla="*/ 25 w 80"/>
                  <a:gd name="T27" fmla="*/ 24 h 79"/>
                  <a:gd name="T28" fmla="*/ 24 w 80"/>
                  <a:gd name="T29" fmla="*/ 25 h 79"/>
                  <a:gd name="T30" fmla="*/ 24 w 80"/>
                  <a:gd name="T31" fmla="*/ 25 h 79"/>
                  <a:gd name="T32" fmla="*/ 25 w 80"/>
                  <a:gd name="T33" fmla="*/ 26 h 79"/>
                  <a:gd name="T34" fmla="*/ 26 w 80"/>
                  <a:gd name="T35" fmla="*/ 26 h 79"/>
                  <a:gd name="T36" fmla="*/ 26 w 80"/>
                  <a:gd name="T37" fmla="*/ 25 h 79"/>
                  <a:gd name="T38" fmla="*/ 25 w 80"/>
                  <a:gd name="T39" fmla="*/ 24 h 79"/>
                  <a:gd name="T40" fmla="*/ 3 w 80"/>
                  <a:gd name="T41" fmla="*/ 5 h 79"/>
                  <a:gd name="T42" fmla="*/ 3 w 80"/>
                  <a:gd name="T43" fmla="*/ 5 h 79"/>
                  <a:gd name="T44" fmla="*/ 24 w 80"/>
                  <a:gd name="T45" fmla="*/ 25 h 79"/>
                  <a:gd name="T46" fmla="*/ 25 w 80"/>
                  <a:gd name="T47" fmla="*/ 24 h 79"/>
                  <a:gd name="T48" fmla="*/ 5 w 80"/>
                  <a:gd name="T49" fmla="*/ 5 h 79"/>
                  <a:gd name="T50" fmla="*/ 3 w 80"/>
                  <a:gd name="T51" fmla="*/ 5 h 79"/>
                  <a:gd name="T52" fmla="*/ 0 w 80"/>
                  <a:gd name="T53" fmla="*/ 0 h 79"/>
                  <a:gd name="T54" fmla="*/ 2 w 80"/>
                  <a:gd name="T55" fmla="*/ 3 h 79"/>
                  <a:gd name="T56" fmla="*/ 4 w 80"/>
                  <a:gd name="T57" fmla="*/ 3 h 79"/>
                  <a:gd name="T58" fmla="*/ 1 w 80"/>
                  <a:gd name="T59" fmla="*/ 0 h 79"/>
                  <a:gd name="T60" fmla="*/ 0 w 80"/>
                  <a:gd name="T6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79">
                    <a:moveTo>
                      <a:pt x="30" y="29"/>
                    </a:moveTo>
                    <a:cubicBezTo>
                      <a:pt x="30" y="29"/>
                      <a:pt x="29" y="30"/>
                      <a:pt x="29" y="30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2" y="32"/>
                      <a:pt x="32" y="32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30" y="29"/>
                      <a:pt x="30" y="29"/>
                      <a:pt x="30" y="29"/>
                    </a:cubicBezTo>
                    <a:moveTo>
                      <a:pt x="27" y="26"/>
                    </a:move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6" y="27"/>
                      <a:pt x="26" y="27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8"/>
                      <a:pt x="27" y="27"/>
                      <a:pt x="28" y="27"/>
                    </a:cubicBezTo>
                    <a:cubicBezTo>
                      <a:pt x="27" y="26"/>
                      <a:pt x="27" y="26"/>
                      <a:pt x="27" y="26"/>
                    </a:cubicBezTo>
                    <a:moveTo>
                      <a:pt x="25" y="24"/>
                    </a:moveTo>
                    <a:cubicBezTo>
                      <a:pt x="25" y="25"/>
                      <a:pt x="25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6"/>
                      <a:pt x="26" y="25"/>
                      <a:pt x="26" y="25"/>
                    </a:cubicBezTo>
                    <a:cubicBezTo>
                      <a:pt x="25" y="24"/>
                      <a:pt x="25" y="24"/>
                      <a:pt x="25" y="24"/>
                    </a:cubicBezTo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5" y="24"/>
                      <a:pt x="25" y="2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moveTo>
                      <a:pt x="0" y="0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077"/>
              <p:cNvSpPr>
                <a:spLocks/>
              </p:cNvSpPr>
              <p:nvPr/>
            </p:nvSpPr>
            <p:spPr bwMode="auto">
              <a:xfrm>
                <a:off x="3645" y="1632"/>
                <a:ext cx="7" cy="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1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Freeform 1078"/>
              <p:cNvSpPr>
                <a:spLocks/>
              </p:cNvSpPr>
              <p:nvPr/>
            </p:nvSpPr>
            <p:spPr bwMode="auto">
              <a:xfrm>
                <a:off x="3638" y="16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079"/>
              <p:cNvSpPr>
                <a:spLocks/>
              </p:cNvSpPr>
              <p:nvPr/>
            </p:nvSpPr>
            <p:spPr bwMode="auto">
              <a:xfrm>
                <a:off x="3640" y="1627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080"/>
              <p:cNvSpPr>
                <a:spLocks/>
              </p:cNvSpPr>
              <p:nvPr/>
            </p:nvSpPr>
            <p:spPr bwMode="auto">
              <a:xfrm>
                <a:off x="3655" y="1644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081"/>
              <p:cNvSpPr>
                <a:spLocks noEditPoints="1"/>
              </p:cNvSpPr>
              <p:nvPr/>
            </p:nvSpPr>
            <p:spPr bwMode="auto">
              <a:xfrm>
                <a:off x="3771" y="1756"/>
                <a:ext cx="228" cy="218"/>
              </a:xfrm>
              <a:custGeom>
                <a:avLst/>
                <a:gdLst>
                  <a:gd name="T0" fmla="*/ 43 w 228"/>
                  <a:gd name="T1" fmla="*/ 40 h 218"/>
                  <a:gd name="T2" fmla="*/ 228 w 228"/>
                  <a:gd name="T3" fmla="*/ 218 h 218"/>
                  <a:gd name="T4" fmla="*/ 228 w 228"/>
                  <a:gd name="T5" fmla="*/ 218 h 218"/>
                  <a:gd name="T6" fmla="*/ 45 w 228"/>
                  <a:gd name="T7" fmla="*/ 40 h 218"/>
                  <a:gd name="T8" fmla="*/ 43 w 228"/>
                  <a:gd name="T9" fmla="*/ 40 h 218"/>
                  <a:gd name="T10" fmla="*/ 3 w 228"/>
                  <a:gd name="T11" fmla="*/ 0 h 218"/>
                  <a:gd name="T12" fmla="*/ 0 w 228"/>
                  <a:gd name="T13" fmla="*/ 2 h 218"/>
                  <a:gd name="T14" fmla="*/ 14 w 228"/>
                  <a:gd name="T15" fmla="*/ 14 h 218"/>
                  <a:gd name="T16" fmla="*/ 38 w 228"/>
                  <a:gd name="T17" fmla="*/ 38 h 218"/>
                  <a:gd name="T18" fmla="*/ 43 w 228"/>
                  <a:gd name="T19" fmla="*/ 38 h 218"/>
                  <a:gd name="T20" fmla="*/ 3 w 228"/>
                  <a:gd name="T2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18">
                    <a:moveTo>
                      <a:pt x="43" y="40"/>
                    </a:moveTo>
                    <a:lnTo>
                      <a:pt x="228" y="218"/>
                    </a:lnTo>
                    <a:lnTo>
                      <a:pt x="228" y="218"/>
                    </a:lnTo>
                    <a:lnTo>
                      <a:pt x="45" y="40"/>
                    </a:lnTo>
                    <a:lnTo>
                      <a:pt x="43" y="40"/>
                    </a:lnTo>
                    <a:close/>
                    <a:moveTo>
                      <a:pt x="3" y="0"/>
                    </a:moveTo>
                    <a:lnTo>
                      <a:pt x="0" y="2"/>
                    </a:lnTo>
                    <a:lnTo>
                      <a:pt x="14" y="14"/>
                    </a:lnTo>
                    <a:lnTo>
                      <a:pt x="38" y="38"/>
                    </a:lnTo>
                    <a:lnTo>
                      <a:pt x="43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082"/>
              <p:cNvSpPr>
                <a:spLocks noEditPoints="1"/>
              </p:cNvSpPr>
              <p:nvPr/>
            </p:nvSpPr>
            <p:spPr bwMode="auto">
              <a:xfrm>
                <a:off x="3771" y="1756"/>
                <a:ext cx="228" cy="218"/>
              </a:xfrm>
              <a:custGeom>
                <a:avLst/>
                <a:gdLst>
                  <a:gd name="T0" fmla="*/ 43 w 228"/>
                  <a:gd name="T1" fmla="*/ 40 h 218"/>
                  <a:gd name="T2" fmla="*/ 228 w 228"/>
                  <a:gd name="T3" fmla="*/ 218 h 218"/>
                  <a:gd name="T4" fmla="*/ 228 w 228"/>
                  <a:gd name="T5" fmla="*/ 218 h 218"/>
                  <a:gd name="T6" fmla="*/ 45 w 228"/>
                  <a:gd name="T7" fmla="*/ 40 h 218"/>
                  <a:gd name="T8" fmla="*/ 43 w 228"/>
                  <a:gd name="T9" fmla="*/ 40 h 218"/>
                  <a:gd name="T10" fmla="*/ 3 w 228"/>
                  <a:gd name="T11" fmla="*/ 0 h 218"/>
                  <a:gd name="T12" fmla="*/ 0 w 228"/>
                  <a:gd name="T13" fmla="*/ 2 h 218"/>
                  <a:gd name="T14" fmla="*/ 14 w 228"/>
                  <a:gd name="T15" fmla="*/ 14 h 218"/>
                  <a:gd name="T16" fmla="*/ 38 w 228"/>
                  <a:gd name="T17" fmla="*/ 38 h 218"/>
                  <a:gd name="T18" fmla="*/ 43 w 228"/>
                  <a:gd name="T19" fmla="*/ 38 h 218"/>
                  <a:gd name="T20" fmla="*/ 3 w 228"/>
                  <a:gd name="T2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18">
                    <a:moveTo>
                      <a:pt x="43" y="40"/>
                    </a:moveTo>
                    <a:lnTo>
                      <a:pt x="228" y="218"/>
                    </a:lnTo>
                    <a:lnTo>
                      <a:pt x="228" y="218"/>
                    </a:lnTo>
                    <a:lnTo>
                      <a:pt x="45" y="40"/>
                    </a:lnTo>
                    <a:lnTo>
                      <a:pt x="43" y="40"/>
                    </a:lnTo>
                    <a:moveTo>
                      <a:pt x="3" y="0"/>
                    </a:moveTo>
                    <a:lnTo>
                      <a:pt x="0" y="2"/>
                    </a:lnTo>
                    <a:lnTo>
                      <a:pt x="14" y="14"/>
                    </a:lnTo>
                    <a:lnTo>
                      <a:pt x="38" y="38"/>
                    </a:lnTo>
                    <a:lnTo>
                      <a:pt x="43" y="38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083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084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085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086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Rectangle 108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Rectangle 108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089"/>
              <p:cNvSpPr>
                <a:spLocks/>
              </p:cNvSpPr>
              <p:nvPr/>
            </p:nvSpPr>
            <p:spPr bwMode="auto">
              <a:xfrm>
                <a:off x="3809" y="1794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5 w 7"/>
                  <a:gd name="T3" fmla="*/ 2 h 2"/>
                  <a:gd name="T4" fmla="*/ 7 w 7"/>
                  <a:gd name="T5" fmla="*/ 2 h 2"/>
                  <a:gd name="T6" fmla="*/ 5 w 7"/>
                  <a:gd name="T7" fmla="*/ 0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5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090"/>
              <p:cNvSpPr>
                <a:spLocks/>
              </p:cNvSpPr>
              <p:nvPr/>
            </p:nvSpPr>
            <p:spPr bwMode="auto">
              <a:xfrm>
                <a:off x="3809" y="1794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5 w 7"/>
                  <a:gd name="T3" fmla="*/ 2 h 2"/>
                  <a:gd name="T4" fmla="*/ 7 w 7"/>
                  <a:gd name="T5" fmla="*/ 2 h 2"/>
                  <a:gd name="T6" fmla="*/ 5 w 7"/>
                  <a:gd name="T7" fmla="*/ 0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5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091"/>
              <p:cNvSpPr>
                <a:spLocks/>
              </p:cNvSpPr>
              <p:nvPr/>
            </p:nvSpPr>
            <p:spPr bwMode="auto">
              <a:xfrm>
                <a:off x="3769" y="1753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092"/>
              <p:cNvSpPr>
                <a:spLocks/>
              </p:cNvSpPr>
              <p:nvPr/>
            </p:nvSpPr>
            <p:spPr bwMode="auto">
              <a:xfrm>
                <a:off x="3769" y="1753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093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094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095"/>
              <p:cNvSpPr>
                <a:spLocks noEditPoints="1"/>
              </p:cNvSpPr>
              <p:nvPr/>
            </p:nvSpPr>
            <p:spPr bwMode="auto">
              <a:xfrm>
                <a:off x="3785" y="1770"/>
                <a:ext cx="214" cy="204"/>
              </a:xfrm>
              <a:custGeom>
                <a:avLst/>
                <a:gdLst>
                  <a:gd name="T0" fmla="*/ 27 w 214"/>
                  <a:gd name="T1" fmla="*/ 26 h 204"/>
                  <a:gd name="T2" fmla="*/ 202 w 214"/>
                  <a:gd name="T3" fmla="*/ 197 h 204"/>
                  <a:gd name="T4" fmla="*/ 214 w 214"/>
                  <a:gd name="T5" fmla="*/ 204 h 204"/>
                  <a:gd name="T6" fmla="*/ 214 w 214"/>
                  <a:gd name="T7" fmla="*/ 204 h 204"/>
                  <a:gd name="T8" fmla="*/ 29 w 214"/>
                  <a:gd name="T9" fmla="*/ 26 h 204"/>
                  <a:gd name="T10" fmla="*/ 27 w 214"/>
                  <a:gd name="T11" fmla="*/ 26 h 204"/>
                  <a:gd name="T12" fmla="*/ 0 w 214"/>
                  <a:gd name="T13" fmla="*/ 0 h 204"/>
                  <a:gd name="T14" fmla="*/ 24 w 214"/>
                  <a:gd name="T15" fmla="*/ 24 h 204"/>
                  <a:gd name="T16" fmla="*/ 24 w 214"/>
                  <a:gd name="T17" fmla="*/ 24 h 204"/>
                  <a:gd name="T18" fmla="*/ 0 w 21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204">
                    <a:moveTo>
                      <a:pt x="27" y="26"/>
                    </a:moveTo>
                    <a:lnTo>
                      <a:pt x="202" y="197"/>
                    </a:lnTo>
                    <a:lnTo>
                      <a:pt x="214" y="204"/>
                    </a:lnTo>
                    <a:lnTo>
                      <a:pt x="214" y="204"/>
                    </a:lnTo>
                    <a:lnTo>
                      <a:pt x="29" y="26"/>
                    </a:lnTo>
                    <a:lnTo>
                      <a:pt x="27" y="26"/>
                    </a:lnTo>
                    <a:close/>
                    <a:moveTo>
                      <a:pt x="0" y="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096"/>
              <p:cNvSpPr>
                <a:spLocks noEditPoints="1"/>
              </p:cNvSpPr>
              <p:nvPr/>
            </p:nvSpPr>
            <p:spPr bwMode="auto">
              <a:xfrm>
                <a:off x="3785" y="1770"/>
                <a:ext cx="214" cy="204"/>
              </a:xfrm>
              <a:custGeom>
                <a:avLst/>
                <a:gdLst>
                  <a:gd name="T0" fmla="*/ 27 w 214"/>
                  <a:gd name="T1" fmla="*/ 26 h 204"/>
                  <a:gd name="T2" fmla="*/ 202 w 214"/>
                  <a:gd name="T3" fmla="*/ 197 h 204"/>
                  <a:gd name="T4" fmla="*/ 214 w 214"/>
                  <a:gd name="T5" fmla="*/ 204 h 204"/>
                  <a:gd name="T6" fmla="*/ 214 w 214"/>
                  <a:gd name="T7" fmla="*/ 204 h 204"/>
                  <a:gd name="T8" fmla="*/ 29 w 214"/>
                  <a:gd name="T9" fmla="*/ 26 h 204"/>
                  <a:gd name="T10" fmla="*/ 27 w 214"/>
                  <a:gd name="T11" fmla="*/ 26 h 204"/>
                  <a:gd name="T12" fmla="*/ 0 w 214"/>
                  <a:gd name="T13" fmla="*/ 0 h 204"/>
                  <a:gd name="T14" fmla="*/ 24 w 214"/>
                  <a:gd name="T15" fmla="*/ 24 h 204"/>
                  <a:gd name="T16" fmla="*/ 24 w 214"/>
                  <a:gd name="T17" fmla="*/ 24 h 204"/>
                  <a:gd name="T18" fmla="*/ 0 w 21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204">
                    <a:moveTo>
                      <a:pt x="27" y="26"/>
                    </a:moveTo>
                    <a:lnTo>
                      <a:pt x="202" y="197"/>
                    </a:lnTo>
                    <a:lnTo>
                      <a:pt x="214" y="204"/>
                    </a:lnTo>
                    <a:lnTo>
                      <a:pt x="214" y="204"/>
                    </a:lnTo>
                    <a:lnTo>
                      <a:pt x="29" y="26"/>
                    </a:lnTo>
                    <a:lnTo>
                      <a:pt x="27" y="26"/>
                    </a:lnTo>
                    <a:moveTo>
                      <a:pt x="0" y="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097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098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099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100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101"/>
              <p:cNvSpPr>
                <a:spLocks/>
              </p:cNvSpPr>
              <p:nvPr/>
            </p:nvSpPr>
            <p:spPr bwMode="auto">
              <a:xfrm>
                <a:off x="3987" y="1967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7 h 12"/>
                  <a:gd name="T8" fmla="*/ 0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102"/>
              <p:cNvSpPr>
                <a:spLocks/>
              </p:cNvSpPr>
              <p:nvPr/>
            </p:nvSpPr>
            <p:spPr bwMode="auto">
              <a:xfrm>
                <a:off x="3987" y="1967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7 h 12"/>
                  <a:gd name="T8" fmla="*/ 0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Rectangle 1103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Rectangle 1104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105"/>
              <p:cNvSpPr>
                <a:spLocks/>
              </p:cNvSpPr>
              <p:nvPr/>
            </p:nvSpPr>
            <p:spPr bwMode="auto">
              <a:xfrm>
                <a:off x="3999" y="1974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5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3 h 5"/>
                  <a:gd name="T10" fmla="*/ 3 w 3"/>
                  <a:gd name="T11" fmla="*/ 3 h 5"/>
                  <a:gd name="T12" fmla="*/ 0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106"/>
              <p:cNvSpPr>
                <a:spLocks/>
              </p:cNvSpPr>
              <p:nvPr/>
            </p:nvSpPr>
            <p:spPr bwMode="auto">
              <a:xfrm>
                <a:off x="3999" y="1974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5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3 h 5"/>
                  <a:gd name="T10" fmla="*/ 3 w 3"/>
                  <a:gd name="T11" fmla="*/ 3 h 5"/>
                  <a:gd name="T12" fmla="*/ 0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107"/>
              <p:cNvSpPr>
                <a:spLocks/>
              </p:cNvSpPr>
              <p:nvPr/>
            </p:nvSpPr>
            <p:spPr bwMode="auto">
              <a:xfrm>
                <a:off x="4002" y="1977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Freeform 1108"/>
              <p:cNvSpPr>
                <a:spLocks/>
              </p:cNvSpPr>
              <p:nvPr/>
            </p:nvSpPr>
            <p:spPr bwMode="auto">
              <a:xfrm>
                <a:off x="4002" y="1977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1109"/>
              <p:cNvSpPr>
                <a:spLocks/>
              </p:cNvSpPr>
              <p:nvPr/>
            </p:nvSpPr>
            <p:spPr bwMode="auto">
              <a:xfrm>
                <a:off x="3999" y="1977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1110"/>
              <p:cNvSpPr>
                <a:spLocks/>
              </p:cNvSpPr>
              <p:nvPr/>
            </p:nvSpPr>
            <p:spPr bwMode="auto">
              <a:xfrm>
                <a:off x="3999" y="1977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Rectangle 111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Freeform 111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Freeform 1113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1114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111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Freeform 111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Freeform 1117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Freeform 1118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Rectangle 111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Rectangle 112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112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Freeform 112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Rectangle 112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Freeform 112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Rectangle 112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Freeform 112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Freeform 1127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1128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Freeform 1129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Freeform 1130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Rectangle 113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113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1133"/>
              <p:cNvSpPr>
                <a:spLocks/>
              </p:cNvSpPr>
              <p:nvPr/>
            </p:nvSpPr>
            <p:spPr bwMode="auto">
              <a:xfrm>
                <a:off x="3809" y="1794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1134"/>
              <p:cNvSpPr>
                <a:spLocks/>
              </p:cNvSpPr>
              <p:nvPr/>
            </p:nvSpPr>
            <p:spPr bwMode="auto">
              <a:xfrm>
                <a:off x="3809" y="1794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1135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1136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1137"/>
              <p:cNvSpPr>
                <a:spLocks/>
              </p:cNvSpPr>
              <p:nvPr/>
            </p:nvSpPr>
            <p:spPr bwMode="auto">
              <a:xfrm>
                <a:off x="3586" y="1575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2 w 7"/>
                  <a:gd name="T3" fmla="*/ 5 h 5"/>
                  <a:gd name="T4" fmla="*/ 7 w 7"/>
                  <a:gd name="T5" fmla="*/ 5 h 5"/>
                  <a:gd name="T6" fmla="*/ 4 w 7"/>
                  <a:gd name="T7" fmla="*/ 0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2" y="5"/>
                    </a:lnTo>
                    <a:lnTo>
                      <a:pt x="7" y="5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1138"/>
              <p:cNvSpPr>
                <a:spLocks/>
              </p:cNvSpPr>
              <p:nvPr/>
            </p:nvSpPr>
            <p:spPr bwMode="auto">
              <a:xfrm>
                <a:off x="3586" y="1575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2 w 7"/>
                  <a:gd name="T3" fmla="*/ 5 h 5"/>
                  <a:gd name="T4" fmla="*/ 7 w 7"/>
                  <a:gd name="T5" fmla="*/ 5 h 5"/>
                  <a:gd name="T6" fmla="*/ 4 w 7"/>
                  <a:gd name="T7" fmla="*/ 0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2" y="5"/>
                    </a:lnTo>
                    <a:lnTo>
                      <a:pt x="7" y="5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Rectangle 1139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1140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Rectangle 1141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1142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1143"/>
              <p:cNvSpPr>
                <a:spLocks noEditPoints="1"/>
              </p:cNvSpPr>
              <p:nvPr/>
            </p:nvSpPr>
            <p:spPr bwMode="auto">
              <a:xfrm>
                <a:off x="3581" y="1568"/>
                <a:ext cx="7" cy="12"/>
              </a:xfrm>
              <a:custGeom>
                <a:avLst/>
                <a:gdLst>
                  <a:gd name="T0" fmla="*/ 7 w 7"/>
                  <a:gd name="T1" fmla="*/ 12 h 12"/>
                  <a:gd name="T2" fmla="*/ 7 w 7"/>
                  <a:gd name="T3" fmla="*/ 12 h 12"/>
                  <a:gd name="T4" fmla="*/ 7 w 7"/>
                  <a:gd name="T5" fmla="*/ 12 h 12"/>
                  <a:gd name="T6" fmla="*/ 7 w 7"/>
                  <a:gd name="T7" fmla="*/ 12 h 12"/>
                  <a:gd name="T8" fmla="*/ 0 w 7"/>
                  <a:gd name="T9" fmla="*/ 0 h 12"/>
                  <a:gd name="T10" fmla="*/ 0 w 7"/>
                  <a:gd name="T11" fmla="*/ 2 h 12"/>
                  <a:gd name="T12" fmla="*/ 5 w 7"/>
                  <a:gd name="T13" fmla="*/ 7 h 12"/>
                  <a:gd name="T14" fmla="*/ 5 w 7"/>
                  <a:gd name="T15" fmla="*/ 7 h 12"/>
                  <a:gd name="T16" fmla="*/ 0 w 7"/>
                  <a:gd name="T17" fmla="*/ 0 h 12"/>
                  <a:gd name="T18" fmla="*/ 0 w 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1144"/>
              <p:cNvSpPr>
                <a:spLocks noEditPoints="1"/>
              </p:cNvSpPr>
              <p:nvPr/>
            </p:nvSpPr>
            <p:spPr bwMode="auto">
              <a:xfrm>
                <a:off x="3581" y="1568"/>
                <a:ext cx="7" cy="12"/>
              </a:xfrm>
              <a:custGeom>
                <a:avLst/>
                <a:gdLst>
                  <a:gd name="T0" fmla="*/ 7 w 7"/>
                  <a:gd name="T1" fmla="*/ 12 h 12"/>
                  <a:gd name="T2" fmla="*/ 7 w 7"/>
                  <a:gd name="T3" fmla="*/ 12 h 12"/>
                  <a:gd name="T4" fmla="*/ 7 w 7"/>
                  <a:gd name="T5" fmla="*/ 12 h 12"/>
                  <a:gd name="T6" fmla="*/ 7 w 7"/>
                  <a:gd name="T7" fmla="*/ 12 h 12"/>
                  <a:gd name="T8" fmla="*/ 0 w 7"/>
                  <a:gd name="T9" fmla="*/ 0 h 12"/>
                  <a:gd name="T10" fmla="*/ 0 w 7"/>
                  <a:gd name="T11" fmla="*/ 2 h 12"/>
                  <a:gd name="T12" fmla="*/ 5 w 7"/>
                  <a:gd name="T13" fmla="*/ 7 h 12"/>
                  <a:gd name="T14" fmla="*/ 5 w 7"/>
                  <a:gd name="T15" fmla="*/ 7 h 12"/>
                  <a:gd name="T16" fmla="*/ 0 w 7"/>
                  <a:gd name="T17" fmla="*/ 0 h 12"/>
                  <a:gd name="T18" fmla="*/ 0 w 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1145"/>
              <p:cNvSpPr>
                <a:spLocks/>
              </p:cNvSpPr>
              <p:nvPr/>
            </p:nvSpPr>
            <p:spPr bwMode="auto">
              <a:xfrm>
                <a:off x="3586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5 h 5"/>
                  <a:gd name="T4" fmla="*/ 2 w 2"/>
                  <a:gd name="T5" fmla="*/ 5 h 5"/>
                  <a:gd name="T6" fmla="*/ 0 w 2"/>
                  <a:gd name="T7" fmla="*/ 0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1146"/>
              <p:cNvSpPr>
                <a:spLocks/>
              </p:cNvSpPr>
              <p:nvPr/>
            </p:nvSpPr>
            <p:spPr bwMode="auto">
              <a:xfrm>
                <a:off x="3586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5 h 5"/>
                  <a:gd name="T4" fmla="*/ 2 w 2"/>
                  <a:gd name="T5" fmla="*/ 5 h 5"/>
                  <a:gd name="T6" fmla="*/ 0 w 2"/>
                  <a:gd name="T7" fmla="*/ 0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Rectangle 1147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2" cy="2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Rectangle 1148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2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1149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  <a:gd name="T18" fmla="*/ 3 w 3"/>
                  <a:gd name="T19" fmla="*/ 0 h 2"/>
                  <a:gd name="T20" fmla="*/ 3 w 3"/>
                  <a:gd name="T21" fmla="*/ 0 h 2"/>
                  <a:gd name="T22" fmla="*/ 3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1150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  <a:gd name="T18" fmla="*/ 3 w 3"/>
                  <a:gd name="T19" fmla="*/ 0 h 2"/>
                  <a:gd name="T20" fmla="*/ 3 w 3"/>
                  <a:gd name="T21" fmla="*/ 0 h 2"/>
                  <a:gd name="T22" fmla="*/ 3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Rectangle 1151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1152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115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Rectangle 1155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Rectangle 115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Rectangle 116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Rectangle 1161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Rectangle 1162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Freeform 1163"/>
              <p:cNvSpPr>
                <a:spLocks noEditPoints="1"/>
              </p:cNvSpPr>
              <p:nvPr/>
            </p:nvSpPr>
            <p:spPr bwMode="auto">
              <a:xfrm>
                <a:off x="3579" y="1566"/>
                <a:ext cx="304" cy="42"/>
              </a:xfrm>
              <a:custGeom>
                <a:avLst/>
                <a:gdLst>
                  <a:gd name="T0" fmla="*/ 121 w 128"/>
                  <a:gd name="T1" fmla="*/ 16 h 18"/>
                  <a:gd name="T2" fmla="*/ 122 w 128"/>
                  <a:gd name="T3" fmla="*/ 16 h 18"/>
                  <a:gd name="T4" fmla="*/ 128 w 128"/>
                  <a:gd name="T5" fmla="*/ 17 h 18"/>
                  <a:gd name="T6" fmla="*/ 128 w 128"/>
                  <a:gd name="T7" fmla="*/ 18 h 18"/>
                  <a:gd name="T8" fmla="*/ 128 w 128"/>
                  <a:gd name="T9" fmla="*/ 18 h 18"/>
                  <a:gd name="T10" fmla="*/ 128 w 128"/>
                  <a:gd name="T11" fmla="*/ 18 h 18"/>
                  <a:gd name="T12" fmla="*/ 128 w 128"/>
                  <a:gd name="T13" fmla="*/ 17 h 18"/>
                  <a:gd name="T14" fmla="*/ 121 w 128"/>
                  <a:gd name="T15" fmla="*/ 16 h 18"/>
                  <a:gd name="T16" fmla="*/ 0 w 128"/>
                  <a:gd name="T17" fmla="*/ 0 h 18"/>
                  <a:gd name="T18" fmla="*/ 0 w 128"/>
                  <a:gd name="T19" fmla="*/ 1 h 18"/>
                  <a:gd name="T20" fmla="*/ 0 w 128"/>
                  <a:gd name="T21" fmla="*/ 0 h 18"/>
                  <a:gd name="T22" fmla="*/ 2 w 128"/>
                  <a:gd name="T23" fmla="*/ 1 h 18"/>
                  <a:gd name="T24" fmla="*/ 83 w 128"/>
                  <a:gd name="T25" fmla="*/ 12 h 18"/>
                  <a:gd name="T26" fmla="*/ 89 w 128"/>
                  <a:gd name="T27" fmla="*/ 12 h 18"/>
                  <a:gd name="T28" fmla="*/ 89 w 128"/>
                  <a:gd name="T29" fmla="*/ 12 h 18"/>
                  <a:gd name="T30" fmla="*/ 89 w 128"/>
                  <a:gd name="T31" fmla="*/ 12 h 18"/>
                  <a:gd name="T32" fmla="*/ 0 w 128"/>
                  <a:gd name="T3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8">
                    <a:moveTo>
                      <a:pt x="121" y="16"/>
                    </a:moveTo>
                    <a:cubicBezTo>
                      <a:pt x="122" y="16"/>
                      <a:pt x="122" y="16"/>
                      <a:pt x="122" y="16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1" y="16"/>
                      <a:pt x="121" y="16"/>
                      <a:pt x="121" y="16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5" y="12"/>
                      <a:pt x="85" y="12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Freeform 1164"/>
              <p:cNvSpPr>
                <a:spLocks/>
              </p:cNvSpPr>
              <p:nvPr/>
            </p:nvSpPr>
            <p:spPr bwMode="auto">
              <a:xfrm>
                <a:off x="3776" y="1594"/>
                <a:ext cx="93" cy="10"/>
              </a:xfrm>
              <a:custGeom>
                <a:avLst/>
                <a:gdLst>
                  <a:gd name="T0" fmla="*/ 6 w 39"/>
                  <a:gd name="T1" fmla="*/ 0 h 4"/>
                  <a:gd name="T2" fmla="*/ 6 w 39"/>
                  <a:gd name="T3" fmla="*/ 0 h 4"/>
                  <a:gd name="T4" fmla="*/ 6 w 39"/>
                  <a:gd name="T5" fmla="*/ 0 h 4"/>
                  <a:gd name="T6" fmla="*/ 0 w 39"/>
                  <a:gd name="T7" fmla="*/ 0 h 4"/>
                  <a:gd name="T8" fmla="*/ 2 w 39"/>
                  <a:gd name="T9" fmla="*/ 1 h 4"/>
                  <a:gd name="T10" fmla="*/ 39 w 39"/>
                  <a:gd name="T11" fmla="*/ 4 h 4"/>
                  <a:gd name="T12" fmla="*/ 38 w 39"/>
                  <a:gd name="T13" fmla="*/ 4 h 4"/>
                  <a:gd name="T14" fmla="*/ 6 w 39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2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Rectangle 116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Rectangle 116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Rectangle 116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116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1169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117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Rectangle 117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117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173"/>
              <p:cNvSpPr>
                <a:spLocks noEditPoints="1"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174"/>
              <p:cNvSpPr>
                <a:spLocks noEditPoints="1"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Rectangle 117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17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Rectangle 117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17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Rectangle 117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118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Rectangle 118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Rectangle 118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Rectangle 118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Rectangle 118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Rectangle 118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Rectangle 118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Rectangle 118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Rectangle 1188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Rectangle 118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Rectangle 119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Rectangle 119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Rectangle 119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Rectangle 119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Rectangle 119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Rectangle 119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Rectangle 119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Rectangle 119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6" name="Rectangle 1198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Rectangle 119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Rectangle 120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Freeform 1201"/>
              <p:cNvSpPr>
                <a:spLocks/>
              </p:cNvSpPr>
              <p:nvPr/>
            </p:nvSpPr>
            <p:spPr bwMode="auto">
              <a:xfrm>
                <a:off x="3869" y="1604"/>
                <a:ext cx="14" cy="4"/>
              </a:xfrm>
              <a:custGeom>
                <a:avLst/>
                <a:gdLst>
                  <a:gd name="T0" fmla="*/ 0 w 6"/>
                  <a:gd name="T1" fmla="*/ 0 h 2"/>
                  <a:gd name="T2" fmla="*/ 5 w 6"/>
                  <a:gd name="T3" fmla="*/ 2 h 2"/>
                  <a:gd name="T4" fmla="*/ 6 w 6"/>
                  <a:gd name="T5" fmla="*/ 1 h 2"/>
                  <a:gd name="T6" fmla="*/ 6 w 6"/>
                  <a:gd name="T7" fmla="*/ 2 h 2"/>
                  <a:gd name="T8" fmla="*/ 6 w 6"/>
                  <a:gd name="T9" fmla="*/ 2 h 2"/>
                  <a:gd name="T10" fmla="*/ 6 w 6"/>
                  <a:gd name="T11" fmla="*/ 2 h 2"/>
                  <a:gd name="T12" fmla="*/ 6 w 6"/>
                  <a:gd name="T13" fmla="*/ 2 h 2"/>
                  <a:gd name="T14" fmla="*/ 6 w 6"/>
                  <a:gd name="T15" fmla="*/ 2 h 2"/>
                  <a:gd name="T16" fmla="*/ 6 w 6"/>
                  <a:gd name="T17" fmla="*/ 1 h 2"/>
                  <a:gd name="T18" fmla="*/ 0 w 6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1"/>
                      <a:pt x="4" y="1"/>
                      <a:pt x="5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Freeform 1202"/>
              <p:cNvSpPr>
                <a:spLocks/>
              </p:cNvSpPr>
              <p:nvPr/>
            </p:nvSpPr>
            <p:spPr bwMode="auto">
              <a:xfrm>
                <a:off x="3781" y="1597"/>
                <a:ext cx="99" cy="11"/>
              </a:xfrm>
              <a:custGeom>
                <a:avLst/>
                <a:gdLst>
                  <a:gd name="T0" fmla="*/ 0 w 42"/>
                  <a:gd name="T1" fmla="*/ 0 h 5"/>
                  <a:gd name="T2" fmla="*/ 42 w 42"/>
                  <a:gd name="T3" fmla="*/ 5 h 5"/>
                  <a:gd name="T4" fmla="*/ 42 w 42"/>
                  <a:gd name="T5" fmla="*/ 5 h 5"/>
                  <a:gd name="T6" fmla="*/ 37 w 42"/>
                  <a:gd name="T7" fmla="*/ 3 h 5"/>
                  <a:gd name="T8" fmla="*/ 0 w 4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">
                    <a:moveTo>
                      <a:pt x="0" y="0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4"/>
                      <a:pt x="39" y="4"/>
                      <a:pt x="37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Rectangle 120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Freeform 120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Rectangle 120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Freeform 120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1207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120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Rectangle 120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1411"/>
            <p:cNvGrpSpPr>
              <a:grpSpLocks/>
            </p:cNvGrpSpPr>
            <p:nvPr/>
          </p:nvGrpSpPr>
          <p:grpSpPr bwMode="auto">
            <a:xfrm>
              <a:off x="3305" y="1566"/>
              <a:ext cx="674" cy="1006"/>
              <a:chOff x="3305" y="1566"/>
              <a:chExt cx="674" cy="1006"/>
            </a:xfrm>
          </p:grpSpPr>
          <p:sp>
            <p:nvSpPr>
              <p:cNvPr id="308" name="Rectangle 121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Rectangle 121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21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121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121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21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217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21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219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22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221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22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22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Line 1224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Line 1225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226"/>
              <p:cNvSpPr>
                <a:spLocks/>
              </p:cNvSpPr>
              <p:nvPr/>
            </p:nvSpPr>
            <p:spPr bwMode="auto">
              <a:xfrm>
                <a:off x="3880" y="1606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227"/>
              <p:cNvSpPr>
                <a:spLocks/>
              </p:cNvSpPr>
              <p:nvPr/>
            </p:nvSpPr>
            <p:spPr bwMode="auto">
              <a:xfrm>
                <a:off x="3880" y="1608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22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229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23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231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23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23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234"/>
              <p:cNvSpPr>
                <a:spLocks/>
              </p:cNvSpPr>
              <p:nvPr/>
            </p:nvSpPr>
            <p:spPr bwMode="auto">
              <a:xfrm>
                <a:off x="3579" y="156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0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2 w 4"/>
                  <a:gd name="T11" fmla="*/ 2 h 2"/>
                  <a:gd name="T12" fmla="*/ 4 w 4"/>
                  <a:gd name="T13" fmla="*/ 2 h 2"/>
                  <a:gd name="T14" fmla="*/ 0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235"/>
              <p:cNvSpPr>
                <a:spLocks/>
              </p:cNvSpPr>
              <p:nvPr/>
            </p:nvSpPr>
            <p:spPr bwMode="auto">
              <a:xfrm>
                <a:off x="3579" y="156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0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2 w 4"/>
                  <a:gd name="T11" fmla="*/ 2 h 2"/>
                  <a:gd name="T12" fmla="*/ 4 w 4"/>
                  <a:gd name="T13" fmla="*/ 2 h 2"/>
                  <a:gd name="T14" fmla="*/ 0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Rectangle 1236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37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238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239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240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241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242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243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Rectangle 1244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245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Line 1246"/>
              <p:cNvSpPr>
                <a:spLocks noChangeShapeType="1"/>
              </p:cNvSpPr>
              <p:nvPr/>
            </p:nvSpPr>
            <p:spPr bwMode="auto">
              <a:xfrm>
                <a:off x="3305" y="208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Line 1247"/>
              <p:cNvSpPr>
                <a:spLocks noChangeShapeType="1"/>
              </p:cNvSpPr>
              <p:nvPr/>
            </p:nvSpPr>
            <p:spPr bwMode="auto">
              <a:xfrm>
                <a:off x="3305" y="208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Rectangle 1248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Rectangle 1249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250"/>
              <p:cNvSpPr>
                <a:spLocks/>
              </p:cNvSpPr>
              <p:nvPr/>
            </p:nvSpPr>
            <p:spPr bwMode="auto">
              <a:xfrm>
                <a:off x="3305" y="2084"/>
                <a:ext cx="162" cy="487"/>
              </a:xfrm>
              <a:custGeom>
                <a:avLst/>
                <a:gdLst>
                  <a:gd name="T0" fmla="*/ 0 w 162"/>
                  <a:gd name="T1" fmla="*/ 0 h 487"/>
                  <a:gd name="T2" fmla="*/ 0 w 162"/>
                  <a:gd name="T3" fmla="*/ 0 h 487"/>
                  <a:gd name="T4" fmla="*/ 159 w 162"/>
                  <a:gd name="T5" fmla="*/ 487 h 487"/>
                  <a:gd name="T6" fmla="*/ 162 w 162"/>
                  <a:gd name="T7" fmla="*/ 487 h 487"/>
                  <a:gd name="T8" fmla="*/ 162 w 162"/>
                  <a:gd name="T9" fmla="*/ 487 h 487"/>
                  <a:gd name="T10" fmla="*/ 162 w 162"/>
                  <a:gd name="T11" fmla="*/ 487 h 487"/>
                  <a:gd name="T12" fmla="*/ 159 w 162"/>
                  <a:gd name="T13" fmla="*/ 487 h 487"/>
                  <a:gd name="T14" fmla="*/ 159 w 162"/>
                  <a:gd name="T15" fmla="*/ 480 h 487"/>
                  <a:gd name="T16" fmla="*/ 5 w 162"/>
                  <a:gd name="T17" fmla="*/ 7 h 487"/>
                  <a:gd name="T18" fmla="*/ 0 w 162"/>
                  <a:gd name="T19" fmla="*/ 2 h 487"/>
                  <a:gd name="T20" fmla="*/ 0 w 162"/>
                  <a:gd name="T21" fmla="*/ 0 h 487"/>
                  <a:gd name="T22" fmla="*/ 0 w 162"/>
                  <a:gd name="T2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" h="487">
                    <a:moveTo>
                      <a:pt x="0" y="0"/>
                    </a:moveTo>
                    <a:lnTo>
                      <a:pt x="0" y="0"/>
                    </a:lnTo>
                    <a:lnTo>
                      <a:pt x="159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59" y="487"/>
                    </a:lnTo>
                    <a:lnTo>
                      <a:pt x="159" y="480"/>
                    </a:lnTo>
                    <a:lnTo>
                      <a:pt x="5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51"/>
              <p:cNvSpPr>
                <a:spLocks/>
              </p:cNvSpPr>
              <p:nvPr/>
            </p:nvSpPr>
            <p:spPr bwMode="auto">
              <a:xfrm>
                <a:off x="3305" y="2084"/>
                <a:ext cx="162" cy="487"/>
              </a:xfrm>
              <a:custGeom>
                <a:avLst/>
                <a:gdLst>
                  <a:gd name="T0" fmla="*/ 0 w 162"/>
                  <a:gd name="T1" fmla="*/ 0 h 487"/>
                  <a:gd name="T2" fmla="*/ 0 w 162"/>
                  <a:gd name="T3" fmla="*/ 0 h 487"/>
                  <a:gd name="T4" fmla="*/ 159 w 162"/>
                  <a:gd name="T5" fmla="*/ 487 h 487"/>
                  <a:gd name="T6" fmla="*/ 162 w 162"/>
                  <a:gd name="T7" fmla="*/ 487 h 487"/>
                  <a:gd name="T8" fmla="*/ 162 w 162"/>
                  <a:gd name="T9" fmla="*/ 487 h 487"/>
                  <a:gd name="T10" fmla="*/ 162 w 162"/>
                  <a:gd name="T11" fmla="*/ 487 h 487"/>
                  <a:gd name="T12" fmla="*/ 159 w 162"/>
                  <a:gd name="T13" fmla="*/ 487 h 487"/>
                  <a:gd name="T14" fmla="*/ 159 w 162"/>
                  <a:gd name="T15" fmla="*/ 480 h 487"/>
                  <a:gd name="T16" fmla="*/ 5 w 162"/>
                  <a:gd name="T17" fmla="*/ 7 h 487"/>
                  <a:gd name="T18" fmla="*/ 0 w 162"/>
                  <a:gd name="T19" fmla="*/ 2 h 487"/>
                  <a:gd name="T20" fmla="*/ 0 w 162"/>
                  <a:gd name="T21" fmla="*/ 0 h 487"/>
                  <a:gd name="T22" fmla="*/ 0 w 162"/>
                  <a:gd name="T2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" h="487">
                    <a:moveTo>
                      <a:pt x="0" y="0"/>
                    </a:moveTo>
                    <a:lnTo>
                      <a:pt x="0" y="0"/>
                    </a:lnTo>
                    <a:lnTo>
                      <a:pt x="159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59" y="487"/>
                    </a:lnTo>
                    <a:lnTo>
                      <a:pt x="159" y="480"/>
                    </a:lnTo>
                    <a:lnTo>
                      <a:pt x="5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52"/>
              <p:cNvSpPr>
                <a:spLocks/>
              </p:cNvSpPr>
              <p:nvPr/>
            </p:nvSpPr>
            <p:spPr bwMode="auto">
              <a:xfrm>
                <a:off x="3305" y="2084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2 h 7"/>
                  <a:gd name="T4" fmla="*/ 5 w 5"/>
                  <a:gd name="T5" fmla="*/ 7 h 7"/>
                  <a:gd name="T6" fmla="*/ 5 w 5"/>
                  <a:gd name="T7" fmla="*/ 5 h 7"/>
                  <a:gd name="T8" fmla="*/ 0 w 5"/>
                  <a:gd name="T9" fmla="*/ 2 h 7"/>
                  <a:gd name="T10" fmla="*/ 0 w 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53"/>
              <p:cNvSpPr>
                <a:spLocks/>
              </p:cNvSpPr>
              <p:nvPr/>
            </p:nvSpPr>
            <p:spPr bwMode="auto">
              <a:xfrm>
                <a:off x="3305" y="2084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2 h 7"/>
                  <a:gd name="T4" fmla="*/ 5 w 5"/>
                  <a:gd name="T5" fmla="*/ 7 h 7"/>
                  <a:gd name="T6" fmla="*/ 5 w 5"/>
                  <a:gd name="T7" fmla="*/ 5 h 7"/>
                  <a:gd name="T8" fmla="*/ 0 w 5"/>
                  <a:gd name="T9" fmla="*/ 2 h 7"/>
                  <a:gd name="T10" fmla="*/ 0 w 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54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55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Rectangle 1256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57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58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0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59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0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60"/>
              <p:cNvSpPr>
                <a:spLocks/>
              </p:cNvSpPr>
              <p:nvPr/>
            </p:nvSpPr>
            <p:spPr bwMode="auto">
              <a:xfrm>
                <a:off x="3305" y="2084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2 h 5"/>
                  <a:gd name="T6" fmla="*/ 5 w 5"/>
                  <a:gd name="T7" fmla="*/ 5 h 5"/>
                  <a:gd name="T8" fmla="*/ 3 w 5"/>
                  <a:gd name="T9" fmla="*/ 2 h 5"/>
                  <a:gd name="T10" fmla="*/ 3 w 5"/>
                  <a:gd name="T11" fmla="*/ 2 h 5"/>
                  <a:gd name="T12" fmla="*/ 0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261"/>
              <p:cNvSpPr>
                <a:spLocks/>
              </p:cNvSpPr>
              <p:nvPr/>
            </p:nvSpPr>
            <p:spPr bwMode="auto">
              <a:xfrm>
                <a:off x="3305" y="2084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2 h 5"/>
                  <a:gd name="T6" fmla="*/ 5 w 5"/>
                  <a:gd name="T7" fmla="*/ 5 h 5"/>
                  <a:gd name="T8" fmla="*/ 3 w 5"/>
                  <a:gd name="T9" fmla="*/ 2 h 5"/>
                  <a:gd name="T10" fmla="*/ 3 w 5"/>
                  <a:gd name="T11" fmla="*/ 2 h 5"/>
                  <a:gd name="T12" fmla="*/ 0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Rectangle 1262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263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264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265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266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3 w 3"/>
                  <a:gd name="T13" fmla="*/ 2 h 2"/>
                  <a:gd name="T14" fmla="*/ 3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267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3 w 3"/>
                  <a:gd name="T13" fmla="*/ 2 h 2"/>
                  <a:gd name="T14" fmla="*/ 3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Rectangle 1268"/>
              <p:cNvSpPr>
                <a:spLocks noChangeArrowheads="1"/>
              </p:cNvSpPr>
              <p:nvPr/>
            </p:nvSpPr>
            <p:spPr bwMode="auto">
              <a:xfrm>
                <a:off x="3308" y="2086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269"/>
              <p:cNvSpPr>
                <a:spLocks/>
              </p:cNvSpPr>
              <p:nvPr/>
            </p:nvSpPr>
            <p:spPr bwMode="auto">
              <a:xfrm>
                <a:off x="3308" y="20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270"/>
              <p:cNvSpPr>
                <a:spLocks noEditPoints="1"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271"/>
              <p:cNvSpPr>
                <a:spLocks noEditPoints="1"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Rectangle 1272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Rectangle 1273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274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275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276"/>
              <p:cNvSpPr>
                <a:spLocks noEditPoints="1"/>
              </p:cNvSpPr>
              <p:nvPr/>
            </p:nvSpPr>
            <p:spPr bwMode="auto">
              <a:xfrm>
                <a:off x="3469" y="2364"/>
                <a:ext cx="507" cy="207"/>
              </a:xfrm>
              <a:custGeom>
                <a:avLst/>
                <a:gdLst>
                  <a:gd name="T0" fmla="*/ 71 w 213"/>
                  <a:gd name="T1" fmla="*/ 57 h 87"/>
                  <a:gd name="T2" fmla="*/ 0 w 213"/>
                  <a:gd name="T3" fmla="*/ 87 h 87"/>
                  <a:gd name="T4" fmla="*/ 0 w 213"/>
                  <a:gd name="T5" fmla="*/ 87 h 87"/>
                  <a:gd name="T6" fmla="*/ 71 w 213"/>
                  <a:gd name="T7" fmla="*/ 58 h 87"/>
                  <a:gd name="T8" fmla="*/ 71 w 213"/>
                  <a:gd name="T9" fmla="*/ 57 h 87"/>
                  <a:gd name="T10" fmla="*/ 78 w 213"/>
                  <a:gd name="T11" fmla="*/ 55 h 87"/>
                  <a:gd name="T12" fmla="*/ 72 w 213"/>
                  <a:gd name="T13" fmla="*/ 57 h 87"/>
                  <a:gd name="T14" fmla="*/ 73 w 213"/>
                  <a:gd name="T15" fmla="*/ 58 h 87"/>
                  <a:gd name="T16" fmla="*/ 78 w 213"/>
                  <a:gd name="T17" fmla="*/ 55 h 87"/>
                  <a:gd name="T18" fmla="*/ 78 w 213"/>
                  <a:gd name="T19" fmla="*/ 55 h 87"/>
                  <a:gd name="T20" fmla="*/ 81 w 213"/>
                  <a:gd name="T21" fmla="*/ 54 h 87"/>
                  <a:gd name="T22" fmla="*/ 79 w 213"/>
                  <a:gd name="T23" fmla="*/ 54 h 87"/>
                  <a:gd name="T24" fmla="*/ 79 w 213"/>
                  <a:gd name="T25" fmla="*/ 55 h 87"/>
                  <a:gd name="T26" fmla="*/ 81 w 213"/>
                  <a:gd name="T27" fmla="*/ 54 h 87"/>
                  <a:gd name="T28" fmla="*/ 100 w 213"/>
                  <a:gd name="T29" fmla="*/ 46 h 87"/>
                  <a:gd name="T30" fmla="*/ 82 w 213"/>
                  <a:gd name="T31" fmla="*/ 53 h 87"/>
                  <a:gd name="T32" fmla="*/ 84 w 213"/>
                  <a:gd name="T33" fmla="*/ 53 h 87"/>
                  <a:gd name="T34" fmla="*/ 100 w 213"/>
                  <a:gd name="T35" fmla="*/ 46 h 87"/>
                  <a:gd name="T36" fmla="*/ 100 w 213"/>
                  <a:gd name="T37" fmla="*/ 46 h 87"/>
                  <a:gd name="T38" fmla="*/ 154 w 213"/>
                  <a:gd name="T39" fmla="*/ 24 h 87"/>
                  <a:gd name="T40" fmla="*/ 154 w 213"/>
                  <a:gd name="T41" fmla="*/ 24 h 87"/>
                  <a:gd name="T42" fmla="*/ 154 w 213"/>
                  <a:gd name="T43" fmla="*/ 24 h 87"/>
                  <a:gd name="T44" fmla="*/ 154 w 213"/>
                  <a:gd name="T45" fmla="*/ 24 h 87"/>
                  <a:gd name="T46" fmla="*/ 154 w 213"/>
                  <a:gd name="T47" fmla="*/ 24 h 87"/>
                  <a:gd name="T48" fmla="*/ 213 w 213"/>
                  <a:gd name="T49" fmla="*/ 0 h 87"/>
                  <a:gd name="T50" fmla="*/ 185 w 213"/>
                  <a:gd name="T51" fmla="*/ 11 h 87"/>
                  <a:gd name="T52" fmla="*/ 185 w 213"/>
                  <a:gd name="T53" fmla="*/ 12 h 87"/>
                  <a:gd name="T54" fmla="*/ 213 w 213"/>
                  <a:gd name="T55" fmla="*/ 0 h 87"/>
                  <a:gd name="T56" fmla="*/ 213 w 213"/>
                  <a:gd name="T5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87">
                    <a:moveTo>
                      <a:pt x="71" y="5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1" y="57"/>
                      <a:pt x="71" y="57"/>
                      <a:pt x="71" y="57"/>
                    </a:cubicBezTo>
                    <a:moveTo>
                      <a:pt x="78" y="55"/>
                    </a:moveTo>
                    <a:cubicBezTo>
                      <a:pt x="72" y="57"/>
                      <a:pt x="72" y="57"/>
                      <a:pt x="72" y="57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8" y="55"/>
                      <a:pt x="78" y="55"/>
                      <a:pt x="78" y="55"/>
                    </a:cubicBezTo>
                    <a:moveTo>
                      <a:pt x="81" y="54"/>
                    </a:move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1" y="54"/>
                      <a:pt x="81" y="54"/>
                      <a:pt x="81" y="54"/>
                    </a:cubicBezTo>
                    <a:moveTo>
                      <a:pt x="100" y="46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6"/>
                      <a:pt x="100" y="46"/>
                      <a:pt x="100" y="46"/>
                    </a:cubicBezTo>
                    <a:moveTo>
                      <a:pt x="154" y="24"/>
                    </a:moveTo>
                    <a:cubicBezTo>
                      <a:pt x="154" y="24"/>
                      <a:pt x="154" y="24"/>
                      <a:pt x="154" y="24"/>
                    </a:cubicBezTo>
                    <a:cubicBezTo>
                      <a:pt x="154" y="24"/>
                      <a:pt x="154" y="24"/>
                      <a:pt x="154" y="24"/>
                    </a:cubicBezTo>
                    <a:cubicBezTo>
                      <a:pt x="154" y="24"/>
                      <a:pt x="154" y="24"/>
                      <a:pt x="154" y="24"/>
                    </a:cubicBezTo>
                    <a:cubicBezTo>
                      <a:pt x="154" y="24"/>
                      <a:pt x="154" y="24"/>
                      <a:pt x="154" y="24"/>
                    </a:cubicBezTo>
                    <a:moveTo>
                      <a:pt x="213" y="0"/>
                    </a:moveTo>
                    <a:cubicBezTo>
                      <a:pt x="185" y="11"/>
                      <a:pt x="185" y="11"/>
                      <a:pt x="185" y="11"/>
                    </a:cubicBezTo>
                    <a:cubicBezTo>
                      <a:pt x="185" y="11"/>
                      <a:pt x="185" y="12"/>
                      <a:pt x="185" y="12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3" y="0"/>
                      <a:pt x="213" y="0"/>
                      <a:pt x="213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277"/>
              <p:cNvSpPr>
                <a:spLocks noEditPoints="1"/>
              </p:cNvSpPr>
              <p:nvPr/>
            </p:nvSpPr>
            <p:spPr bwMode="auto">
              <a:xfrm>
                <a:off x="3707" y="2390"/>
                <a:ext cx="202" cy="84"/>
              </a:xfrm>
              <a:custGeom>
                <a:avLst/>
                <a:gdLst>
                  <a:gd name="T0" fmla="*/ 54 w 85"/>
                  <a:gd name="T1" fmla="*/ 13 h 35"/>
                  <a:gd name="T2" fmla="*/ 0 w 85"/>
                  <a:gd name="T3" fmla="*/ 35 h 35"/>
                  <a:gd name="T4" fmla="*/ 0 w 85"/>
                  <a:gd name="T5" fmla="*/ 35 h 35"/>
                  <a:gd name="T6" fmla="*/ 54 w 85"/>
                  <a:gd name="T7" fmla="*/ 13 h 35"/>
                  <a:gd name="T8" fmla="*/ 54 w 85"/>
                  <a:gd name="T9" fmla="*/ 13 h 35"/>
                  <a:gd name="T10" fmla="*/ 85 w 85"/>
                  <a:gd name="T11" fmla="*/ 0 h 35"/>
                  <a:gd name="T12" fmla="*/ 54 w 85"/>
                  <a:gd name="T13" fmla="*/ 13 h 35"/>
                  <a:gd name="T14" fmla="*/ 54 w 85"/>
                  <a:gd name="T15" fmla="*/ 13 h 35"/>
                  <a:gd name="T16" fmla="*/ 85 w 85"/>
                  <a:gd name="T17" fmla="*/ 1 h 35"/>
                  <a:gd name="T18" fmla="*/ 85 w 8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5">
                    <a:moveTo>
                      <a:pt x="54" y="13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3"/>
                      <a:pt x="54" y="13"/>
                    </a:cubicBezTo>
                    <a:moveTo>
                      <a:pt x="85" y="0"/>
                    </a:move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0"/>
                      <a:pt x="8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278"/>
              <p:cNvSpPr>
                <a:spLocks/>
              </p:cNvSpPr>
              <p:nvPr/>
            </p:nvSpPr>
            <p:spPr bwMode="auto">
              <a:xfrm>
                <a:off x="3638" y="2500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  <a:gd name="T8" fmla="*/ 2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279"/>
              <p:cNvSpPr>
                <a:spLocks/>
              </p:cNvSpPr>
              <p:nvPr/>
            </p:nvSpPr>
            <p:spPr bwMode="auto">
              <a:xfrm>
                <a:off x="3638" y="2500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  <a:gd name="T8" fmla="*/ 2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280"/>
              <p:cNvSpPr>
                <a:spLocks/>
              </p:cNvSpPr>
              <p:nvPr/>
            </p:nvSpPr>
            <p:spPr bwMode="auto">
              <a:xfrm>
                <a:off x="3655" y="249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281"/>
              <p:cNvSpPr>
                <a:spLocks/>
              </p:cNvSpPr>
              <p:nvPr/>
            </p:nvSpPr>
            <p:spPr bwMode="auto">
              <a:xfrm>
                <a:off x="3655" y="249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282"/>
              <p:cNvSpPr>
                <a:spLocks/>
              </p:cNvSpPr>
              <p:nvPr/>
            </p:nvSpPr>
            <p:spPr bwMode="auto">
              <a:xfrm>
                <a:off x="3657" y="2490"/>
                <a:ext cx="12" cy="3"/>
              </a:xfrm>
              <a:custGeom>
                <a:avLst/>
                <a:gdLst>
                  <a:gd name="T0" fmla="*/ 12 w 12"/>
                  <a:gd name="T1" fmla="*/ 0 h 3"/>
                  <a:gd name="T2" fmla="*/ 7 w 12"/>
                  <a:gd name="T3" fmla="*/ 0 h 3"/>
                  <a:gd name="T4" fmla="*/ 0 w 12"/>
                  <a:gd name="T5" fmla="*/ 3 h 3"/>
                  <a:gd name="T6" fmla="*/ 0 w 12"/>
                  <a:gd name="T7" fmla="*/ 3 h 3"/>
                  <a:gd name="T8" fmla="*/ 5 w 12"/>
                  <a:gd name="T9" fmla="*/ 3 h 3"/>
                  <a:gd name="T10" fmla="*/ 12 w 1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283"/>
              <p:cNvSpPr>
                <a:spLocks/>
              </p:cNvSpPr>
              <p:nvPr/>
            </p:nvSpPr>
            <p:spPr bwMode="auto">
              <a:xfrm>
                <a:off x="3657" y="2490"/>
                <a:ext cx="12" cy="3"/>
              </a:xfrm>
              <a:custGeom>
                <a:avLst/>
                <a:gdLst>
                  <a:gd name="T0" fmla="*/ 12 w 12"/>
                  <a:gd name="T1" fmla="*/ 0 h 3"/>
                  <a:gd name="T2" fmla="*/ 7 w 12"/>
                  <a:gd name="T3" fmla="*/ 0 h 3"/>
                  <a:gd name="T4" fmla="*/ 0 w 12"/>
                  <a:gd name="T5" fmla="*/ 3 h 3"/>
                  <a:gd name="T6" fmla="*/ 0 w 12"/>
                  <a:gd name="T7" fmla="*/ 3 h 3"/>
                  <a:gd name="T8" fmla="*/ 5 w 12"/>
                  <a:gd name="T9" fmla="*/ 3 h 3"/>
                  <a:gd name="T10" fmla="*/ 12 w 1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284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285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286"/>
              <p:cNvSpPr>
                <a:spLocks noEditPoints="1"/>
              </p:cNvSpPr>
              <p:nvPr/>
            </p:nvSpPr>
            <p:spPr bwMode="auto">
              <a:xfrm>
                <a:off x="3659" y="2362"/>
                <a:ext cx="317" cy="128"/>
              </a:xfrm>
              <a:custGeom>
                <a:avLst/>
                <a:gdLst>
                  <a:gd name="T0" fmla="*/ 20 w 133"/>
                  <a:gd name="T1" fmla="*/ 46 h 54"/>
                  <a:gd name="T2" fmla="*/ 0 w 133"/>
                  <a:gd name="T3" fmla="*/ 54 h 54"/>
                  <a:gd name="T4" fmla="*/ 2 w 133"/>
                  <a:gd name="T5" fmla="*/ 54 h 54"/>
                  <a:gd name="T6" fmla="*/ 20 w 133"/>
                  <a:gd name="T7" fmla="*/ 47 h 54"/>
                  <a:gd name="T8" fmla="*/ 20 w 133"/>
                  <a:gd name="T9" fmla="*/ 46 h 54"/>
                  <a:gd name="T10" fmla="*/ 74 w 133"/>
                  <a:gd name="T11" fmla="*/ 25 h 54"/>
                  <a:gd name="T12" fmla="*/ 74 w 133"/>
                  <a:gd name="T13" fmla="*/ 25 h 54"/>
                  <a:gd name="T14" fmla="*/ 74 w 133"/>
                  <a:gd name="T15" fmla="*/ 25 h 54"/>
                  <a:gd name="T16" fmla="*/ 74 w 133"/>
                  <a:gd name="T17" fmla="*/ 25 h 54"/>
                  <a:gd name="T18" fmla="*/ 132 w 133"/>
                  <a:gd name="T19" fmla="*/ 0 h 54"/>
                  <a:gd name="T20" fmla="*/ 107 w 133"/>
                  <a:gd name="T21" fmla="*/ 10 h 54"/>
                  <a:gd name="T22" fmla="*/ 105 w 133"/>
                  <a:gd name="T23" fmla="*/ 12 h 54"/>
                  <a:gd name="T24" fmla="*/ 133 w 133"/>
                  <a:gd name="T25" fmla="*/ 1 h 54"/>
                  <a:gd name="T26" fmla="*/ 133 w 133"/>
                  <a:gd name="T27" fmla="*/ 0 h 54"/>
                  <a:gd name="T28" fmla="*/ 132 w 133"/>
                  <a:gd name="T2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" h="54">
                    <a:moveTo>
                      <a:pt x="20" y="46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20" y="46"/>
                      <a:pt x="20" y="46"/>
                    </a:cubicBezTo>
                    <a:moveTo>
                      <a:pt x="74" y="25"/>
                    </a:move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moveTo>
                      <a:pt x="132" y="0"/>
                    </a:moveTo>
                    <a:cubicBezTo>
                      <a:pt x="107" y="10"/>
                      <a:pt x="107" y="10"/>
                      <a:pt x="107" y="10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33" y="1"/>
                      <a:pt x="133" y="1"/>
                      <a:pt x="133" y="1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2" y="0"/>
                      <a:pt x="132" y="0"/>
                      <a:pt x="132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287"/>
              <p:cNvSpPr>
                <a:spLocks/>
              </p:cNvSpPr>
              <p:nvPr/>
            </p:nvSpPr>
            <p:spPr bwMode="auto">
              <a:xfrm>
                <a:off x="3707" y="2386"/>
                <a:ext cx="207" cy="88"/>
              </a:xfrm>
              <a:custGeom>
                <a:avLst/>
                <a:gdLst>
                  <a:gd name="T0" fmla="*/ 87 w 87"/>
                  <a:gd name="T1" fmla="*/ 0 h 37"/>
                  <a:gd name="T2" fmla="*/ 0 w 87"/>
                  <a:gd name="T3" fmla="*/ 36 h 37"/>
                  <a:gd name="T4" fmla="*/ 0 w 87"/>
                  <a:gd name="T5" fmla="*/ 37 h 37"/>
                  <a:gd name="T6" fmla="*/ 54 w 87"/>
                  <a:gd name="T7" fmla="*/ 15 h 37"/>
                  <a:gd name="T8" fmla="*/ 54 w 87"/>
                  <a:gd name="T9" fmla="*/ 15 h 37"/>
                  <a:gd name="T10" fmla="*/ 54 w 87"/>
                  <a:gd name="T11" fmla="*/ 15 h 37"/>
                  <a:gd name="T12" fmla="*/ 85 w 87"/>
                  <a:gd name="T13" fmla="*/ 2 h 37"/>
                  <a:gd name="T14" fmla="*/ 87 w 87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37">
                    <a:moveTo>
                      <a:pt x="87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6" y="2"/>
                      <a:pt x="86" y="1"/>
                      <a:pt x="87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288"/>
              <p:cNvSpPr>
                <a:spLocks/>
              </p:cNvSpPr>
              <p:nvPr/>
            </p:nvSpPr>
            <p:spPr bwMode="auto">
              <a:xfrm>
                <a:off x="3657" y="2490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0 w 7"/>
                  <a:gd name="T9" fmla="*/ 3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289"/>
              <p:cNvSpPr>
                <a:spLocks/>
              </p:cNvSpPr>
              <p:nvPr/>
            </p:nvSpPr>
            <p:spPr bwMode="auto">
              <a:xfrm>
                <a:off x="3657" y="2490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0 w 7"/>
                  <a:gd name="T9" fmla="*/ 3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290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0 w 2"/>
                  <a:gd name="T8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291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0 w 2"/>
                  <a:gd name="T8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292"/>
              <p:cNvSpPr>
                <a:spLocks/>
              </p:cNvSpPr>
              <p:nvPr/>
            </p:nvSpPr>
            <p:spPr bwMode="auto">
              <a:xfrm>
                <a:off x="3657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293"/>
              <p:cNvSpPr>
                <a:spLocks/>
              </p:cNvSpPr>
              <p:nvPr/>
            </p:nvSpPr>
            <p:spPr bwMode="auto">
              <a:xfrm>
                <a:off x="3657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Rectangle 129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2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Rectangle 129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1296"/>
              <p:cNvSpPr>
                <a:spLocks noChangeArrowheads="1"/>
              </p:cNvSpPr>
              <p:nvPr/>
            </p:nvSpPr>
            <p:spPr bwMode="auto">
              <a:xfrm>
                <a:off x="3976" y="2364"/>
                <a:ext cx="2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1297"/>
              <p:cNvSpPr>
                <a:spLocks noChangeArrowheads="1"/>
              </p:cNvSpPr>
              <p:nvPr/>
            </p:nvSpPr>
            <p:spPr bwMode="auto">
              <a:xfrm>
                <a:off x="3976" y="2364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98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99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300"/>
              <p:cNvSpPr>
                <a:spLocks/>
              </p:cNvSpPr>
              <p:nvPr/>
            </p:nvSpPr>
            <p:spPr bwMode="auto">
              <a:xfrm>
                <a:off x="3973" y="236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301"/>
              <p:cNvSpPr>
                <a:spLocks/>
              </p:cNvSpPr>
              <p:nvPr/>
            </p:nvSpPr>
            <p:spPr bwMode="auto">
              <a:xfrm>
                <a:off x="3973" y="236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302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303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130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305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Rectangle 130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Rectangle 1307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08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09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10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11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1312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1313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Rectangle 131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15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16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317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Rectangle 131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Rectangle 1319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320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321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Rectangle 1322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32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324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325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326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327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328"/>
              <p:cNvSpPr>
                <a:spLocks/>
              </p:cNvSpPr>
              <p:nvPr/>
            </p:nvSpPr>
            <p:spPr bwMode="auto">
              <a:xfrm>
                <a:off x="3976" y="23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329"/>
              <p:cNvSpPr>
                <a:spLocks/>
              </p:cNvSpPr>
              <p:nvPr/>
            </p:nvSpPr>
            <p:spPr bwMode="auto">
              <a:xfrm>
                <a:off x="3976" y="23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330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1331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133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133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Rectangle 133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1335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Rectangle 133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337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33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1339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340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341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34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34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44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345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134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Rectangle 1347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Rectangle 134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349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Rectangle 1350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351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135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135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354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355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Rectangle 135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2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357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358"/>
              <p:cNvSpPr>
                <a:spLocks noEditPoints="1"/>
              </p:cNvSpPr>
              <p:nvPr/>
            </p:nvSpPr>
            <p:spPr bwMode="auto">
              <a:xfrm>
                <a:off x="3467" y="2490"/>
                <a:ext cx="185" cy="79"/>
              </a:xfrm>
              <a:custGeom>
                <a:avLst/>
                <a:gdLst>
                  <a:gd name="T0" fmla="*/ 169 w 185"/>
                  <a:gd name="T1" fmla="*/ 7 h 79"/>
                  <a:gd name="T2" fmla="*/ 0 w 185"/>
                  <a:gd name="T3" fmla="*/ 79 h 79"/>
                  <a:gd name="T4" fmla="*/ 0 w 185"/>
                  <a:gd name="T5" fmla="*/ 79 h 79"/>
                  <a:gd name="T6" fmla="*/ 171 w 185"/>
                  <a:gd name="T7" fmla="*/ 10 h 79"/>
                  <a:gd name="T8" fmla="*/ 169 w 185"/>
                  <a:gd name="T9" fmla="*/ 7 h 79"/>
                  <a:gd name="T10" fmla="*/ 185 w 185"/>
                  <a:gd name="T11" fmla="*/ 0 h 79"/>
                  <a:gd name="T12" fmla="*/ 171 w 185"/>
                  <a:gd name="T13" fmla="*/ 7 h 79"/>
                  <a:gd name="T14" fmla="*/ 173 w 185"/>
                  <a:gd name="T15" fmla="*/ 7 h 79"/>
                  <a:gd name="T16" fmla="*/ 185 w 185"/>
                  <a:gd name="T17" fmla="*/ 3 h 79"/>
                  <a:gd name="T18" fmla="*/ 185 w 185"/>
                  <a:gd name="T19" fmla="*/ 3 h 79"/>
                  <a:gd name="T20" fmla="*/ 185 w 185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79">
                    <a:moveTo>
                      <a:pt x="169" y="7"/>
                    </a:moveTo>
                    <a:lnTo>
                      <a:pt x="0" y="79"/>
                    </a:lnTo>
                    <a:lnTo>
                      <a:pt x="0" y="79"/>
                    </a:lnTo>
                    <a:lnTo>
                      <a:pt x="171" y="10"/>
                    </a:lnTo>
                    <a:lnTo>
                      <a:pt x="169" y="7"/>
                    </a:lnTo>
                    <a:close/>
                    <a:moveTo>
                      <a:pt x="185" y="0"/>
                    </a:moveTo>
                    <a:lnTo>
                      <a:pt x="171" y="7"/>
                    </a:lnTo>
                    <a:lnTo>
                      <a:pt x="173" y="7"/>
                    </a:lnTo>
                    <a:lnTo>
                      <a:pt x="185" y="3"/>
                    </a:lnTo>
                    <a:lnTo>
                      <a:pt x="185" y="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359"/>
              <p:cNvSpPr>
                <a:spLocks noEditPoints="1"/>
              </p:cNvSpPr>
              <p:nvPr/>
            </p:nvSpPr>
            <p:spPr bwMode="auto">
              <a:xfrm>
                <a:off x="3467" y="2490"/>
                <a:ext cx="185" cy="79"/>
              </a:xfrm>
              <a:custGeom>
                <a:avLst/>
                <a:gdLst>
                  <a:gd name="T0" fmla="*/ 169 w 185"/>
                  <a:gd name="T1" fmla="*/ 7 h 79"/>
                  <a:gd name="T2" fmla="*/ 0 w 185"/>
                  <a:gd name="T3" fmla="*/ 79 h 79"/>
                  <a:gd name="T4" fmla="*/ 0 w 185"/>
                  <a:gd name="T5" fmla="*/ 79 h 79"/>
                  <a:gd name="T6" fmla="*/ 171 w 185"/>
                  <a:gd name="T7" fmla="*/ 10 h 79"/>
                  <a:gd name="T8" fmla="*/ 169 w 185"/>
                  <a:gd name="T9" fmla="*/ 7 h 79"/>
                  <a:gd name="T10" fmla="*/ 185 w 185"/>
                  <a:gd name="T11" fmla="*/ 0 h 79"/>
                  <a:gd name="T12" fmla="*/ 171 w 185"/>
                  <a:gd name="T13" fmla="*/ 7 h 79"/>
                  <a:gd name="T14" fmla="*/ 173 w 185"/>
                  <a:gd name="T15" fmla="*/ 7 h 79"/>
                  <a:gd name="T16" fmla="*/ 185 w 185"/>
                  <a:gd name="T17" fmla="*/ 3 h 79"/>
                  <a:gd name="T18" fmla="*/ 185 w 185"/>
                  <a:gd name="T19" fmla="*/ 3 h 79"/>
                  <a:gd name="T20" fmla="*/ 185 w 185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79">
                    <a:moveTo>
                      <a:pt x="169" y="7"/>
                    </a:moveTo>
                    <a:lnTo>
                      <a:pt x="0" y="79"/>
                    </a:lnTo>
                    <a:lnTo>
                      <a:pt x="0" y="79"/>
                    </a:lnTo>
                    <a:lnTo>
                      <a:pt x="171" y="10"/>
                    </a:lnTo>
                    <a:lnTo>
                      <a:pt x="169" y="7"/>
                    </a:lnTo>
                    <a:moveTo>
                      <a:pt x="185" y="0"/>
                    </a:moveTo>
                    <a:lnTo>
                      <a:pt x="171" y="7"/>
                    </a:lnTo>
                    <a:lnTo>
                      <a:pt x="173" y="7"/>
                    </a:lnTo>
                    <a:lnTo>
                      <a:pt x="185" y="3"/>
                    </a:lnTo>
                    <a:lnTo>
                      <a:pt x="185" y="3"/>
                    </a:lnTo>
                    <a:lnTo>
                      <a:pt x="1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360"/>
              <p:cNvSpPr>
                <a:spLocks/>
              </p:cNvSpPr>
              <p:nvPr/>
            </p:nvSpPr>
            <p:spPr bwMode="auto">
              <a:xfrm>
                <a:off x="3636" y="2497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2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1361"/>
              <p:cNvSpPr>
                <a:spLocks/>
              </p:cNvSpPr>
              <p:nvPr/>
            </p:nvSpPr>
            <p:spPr bwMode="auto">
              <a:xfrm>
                <a:off x="3636" y="2497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2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1362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1363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1364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365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366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367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368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369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Rectangle 137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371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372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373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374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375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1376"/>
              <p:cNvSpPr>
                <a:spLocks noChangeShapeType="1"/>
              </p:cNvSpPr>
              <p:nvPr/>
            </p:nvSpPr>
            <p:spPr bwMode="auto">
              <a:xfrm>
                <a:off x="3655" y="249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1377"/>
              <p:cNvSpPr>
                <a:spLocks noChangeShapeType="1"/>
              </p:cNvSpPr>
              <p:nvPr/>
            </p:nvSpPr>
            <p:spPr bwMode="auto">
              <a:xfrm>
                <a:off x="3655" y="249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37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37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38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38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382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383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38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38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386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387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38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38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39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39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392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393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39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39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1396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397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398"/>
              <p:cNvSpPr>
                <a:spLocks noChangeArrowheads="1"/>
              </p:cNvSpPr>
              <p:nvPr/>
            </p:nvSpPr>
            <p:spPr bwMode="auto">
              <a:xfrm>
                <a:off x="3652" y="2490"/>
                <a:ext cx="1" cy="3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399"/>
              <p:cNvSpPr>
                <a:spLocks noChangeArrowheads="1"/>
              </p:cNvSpPr>
              <p:nvPr/>
            </p:nvSpPr>
            <p:spPr bwMode="auto">
              <a:xfrm>
                <a:off x="3652" y="2490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1400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1401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402"/>
              <p:cNvSpPr>
                <a:spLocks/>
              </p:cNvSpPr>
              <p:nvPr/>
            </p:nvSpPr>
            <p:spPr bwMode="auto">
              <a:xfrm>
                <a:off x="3652" y="249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  <a:gd name="T14" fmla="*/ 3 w 3"/>
                  <a:gd name="T15" fmla="*/ 3 h 3"/>
                  <a:gd name="T16" fmla="*/ 3 w 3"/>
                  <a:gd name="T17" fmla="*/ 0 h 3"/>
                  <a:gd name="T18" fmla="*/ 3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403"/>
              <p:cNvSpPr>
                <a:spLocks/>
              </p:cNvSpPr>
              <p:nvPr/>
            </p:nvSpPr>
            <p:spPr bwMode="auto">
              <a:xfrm>
                <a:off x="3652" y="249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  <a:gd name="T14" fmla="*/ 3 w 3"/>
                  <a:gd name="T15" fmla="*/ 3 h 3"/>
                  <a:gd name="T16" fmla="*/ 3 w 3"/>
                  <a:gd name="T17" fmla="*/ 0 h 3"/>
                  <a:gd name="T18" fmla="*/ 3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404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405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406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407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Rectangle 140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409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410"/>
              <p:cNvSpPr>
                <a:spLocks noEditPoints="1"/>
              </p:cNvSpPr>
              <p:nvPr/>
            </p:nvSpPr>
            <p:spPr bwMode="auto">
              <a:xfrm>
                <a:off x="3467" y="2493"/>
                <a:ext cx="188" cy="78"/>
              </a:xfrm>
              <a:custGeom>
                <a:avLst/>
                <a:gdLst>
                  <a:gd name="T0" fmla="*/ 171 w 188"/>
                  <a:gd name="T1" fmla="*/ 7 h 78"/>
                  <a:gd name="T2" fmla="*/ 0 w 188"/>
                  <a:gd name="T3" fmla="*/ 76 h 78"/>
                  <a:gd name="T4" fmla="*/ 0 w 188"/>
                  <a:gd name="T5" fmla="*/ 78 h 78"/>
                  <a:gd name="T6" fmla="*/ 2 w 188"/>
                  <a:gd name="T7" fmla="*/ 78 h 78"/>
                  <a:gd name="T8" fmla="*/ 171 w 188"/>
                  <a:gd name="T9" fmla="*/ 7 h 78"/>
                  <a:gd name="T10" fmla="*/ 171 w 188"/>
                  <a:gd name="T11" fmla="*/ 7 h 78"/>
                  <a:gd name="T12" fmla="*/ 185 w 188"/>
                  <a:gd name="T13" fmla="*/ 0 h 78"/>
                  <a:gd name="T14" fmla="*/ 173 w 188"/>
                  <a:gd name="T15" fmla="*/ 4 h 78"/>
                  <a:gd name="T16" fmla="*/ 173 w 188"/>
                  <a:gd name="T17" fmla="*/ 7 h 78"/>
                  <a:gd name="T18" fmla="*/ 188 w 188"/>
                  <a:gd name="T19" fmla="*/ 2 h 78"/>
                  <a:gd name="T20" fmla="*/ 185 w 188"/>
                  <a:gd name="T2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78">
                    <a:moveTo>
                      <a:pt x="171" y="7"/>
                    </a:moveTo>
                    <a:lnTo>
                      <a:pt x="0" y="76"/>
                    </a:lnTo>
                    <a:lnTo>
                      <a:pt x="0" y="78"/>
                    </a:lnTo>
                    <a:lnTo>
                      <a:pt x="2" y="78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  <a:moveTo>
                      <a:pt x="185" y="0"/>
                    </a:moveTo>
                    <a:lnTo>
                      <a:pt x="173" y="4"/>
                    </a:lnTo>
                    <a:lnTo>
                      <a:pt x="173" y="7"/>
                    </a:lnTo>
                    <a:lnTo>
                      <a:pt x="188" y="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612"/>
            <p:cNvGrpSpPr>
              <a:grpSpLocks/>
            </p:cNvGrpSpPr>
            <p:nvPr/>
          </p:nvGrpSpPr>
          <p:grpSpPr bwMode="auto">
            <a:xfrm>
              <a:off x="3464" y="1599"/>
              <a:ext cx="873" cy="1163"/>
              <a:chOff x="3464" y="1599"/>
              <a:chExt cx="873" cy="1163"/>
            </a:xfrm>
          </p:grpSpPr>
          <p:sp>
            <p:nvSpPr>
              <p:cNvPr id="108" name="Freeform 1412"/>
              <p:cNvSpPr>
                <a:spLocks noEditPoints="1"/>
              </p:cNvSpPr>
              <p:nvPr/>
            </p:nvSpPr>
            <p:spPr bwMode="auto">
              <a:xfrm>
                <a:off x="3467" y="2493"/>
                <a:ext cx="188" cy="78"/>
              </a:xfrm>
              <a:custGeom>
                <a:avLst/>
                <a:gdLst>
                  <a:gd name="T0" fmla="*/ 171 w 188"/>
                  <a:gd name="T1" fmla="*/ 7 h 78"/>
                  <a:gd name="T2" fmla="*/ 0 w 188"/>
                  <a:gd name="T3" fmla="*/ 76 h 78"/>
                  <a:gd name="T4" fmla="*/ 0 w 188"/>
                  <a:gd name="T5" fmla="*/ 78 h 78"/>
                  <a:gd name="T6" fmla="*/ 2 w 188"/>
                  <a:gd name="T7" fmla="*/ 78 h 78"/>
                  <a:gd name="T8" fmla="*/ 171 w 188"/>
                  <a:gd name="T9" fmla="*/ 7 h 78"/>
                  <a:gd name="T10" fmla="*/ 171 w 188"/>
                  <a:gd name="T11" fmla="*/ 7 h 78"/>
                  <a:gd name="T12" fmla="*/ 185 w 188"/>
                  <a:gd name="T13" fmla="*/ 0 h 78"/>
                  <a:gd name="T14" fmla="*/ 173 w 188"/>
                  <a:gd name="T15" fmla="*/ 4 h 78"/>
                  <a:gd name="T16" fmla="*/ 173 w 188"/>
                  <a:gd name="T17" fmla="*/ 7 h 78"/>
                  <a:gd name="T18" fmla="*/ 188 w 188"/>
                  <a:gd name="T19" fmla="*/ 2 h 78"/>
                  <a:gd name="T20" fmla="*/ 185 w 188"/>
                  <a:gd name="T2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78">
                    <a:moveTo>
                      <a:pt x="171" y="7"/>
                    </a:moveTo>
                    <a:lnTo>
                      <a:pt x="0" y="76"/>
                    </a:lnTo>
                    <a:lnTo>
                      <a:pt x="0" y="78"/>
                    </a:lnTo>
                    <a:lnTo>
                      <a:pt x="2" y="78"/>
                    </a:lnTo>
                    <a:lnTo>
                      <a:pt x="171" y="7"/>
                    </a:lnTo>
                    <a:lnTo>
                      <a:pt x="171" y="7"/>
                    </a:lnTo>
                    <a:moveTo>
                      <a:pt x="185" y="0"/>
                    </a:moveTo>
                    <a:lnTo>
                      <a:pt x="173" y="4"/>
                    </a:lnTo>
                    <a:lnTo>
                      <a:pt x="173" y="7"/>
                    </a:lnTo>
                    <a:lnTo>
                      <a:pt x="188" y="2"/>
                    </a:lnTo>
                    <a:lnTo>
                      <a:pt x="1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413"/>
              <p:cNvSpPr>
                <a:spLocks/>
              </p:cNvSpPr>
              <p:nvPr/>
            </p:nvSpPr>
            <p:spPr bwMode="auto">
              <a:xfrm>
                <a:off x="3638" y="249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414"/>
              <p:cNvSpPr>
                <a:spLocks/>
              </p:cNvSpPr>
              <p:nvPr/>
            </p:nvSpPr>
            <p:spPr bwMode="auto">
              <a:xfrm>
                <a:off x="3638" y="249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415"/>
              <p:cNvSpPr>
                <a:spLocks/>
              </p:cNvSpPr>
              <p:nvPr/>
            </p:nvSpPr>
            <p:spPr bwMode="auto">
              <a:xfrm>
                <a:off x="3652" y="24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416"/>
              <p:cNvSpPr>
                <a:spLocks/>
              </p:cNvSpPr>
              <p:nvPr/>
            </p:nvSpPr>
            <p:spPr bwMode="auto">
              <a:xfrm>
                <a:off x="3652" y="24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417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418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Rectangle 141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142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421"/>
              <p:cNvSpPr>
                <a:spLocks/>
              </p:cNvSpPr>
              <p:nvPr/>
            </p:nvSpPr>
            <p:spPr bwMode="auto">
              <a:xfrm>
                <a:off x="3464" y="2571"/>
                <a:ext cx="324" cy="190"/>
              </a:xfrm>
              <a:custGeom>
                <a:avLst/>
                <a:gdLst>
                  <a:gd name="T0" fmla="*/ 3 w 324"/>
                  <a:gd name="T1" fmla="*/ 0 h 190"/>
                  <a:gd name="T2" fmla="*/ 3 w 324"/>
                  <a:gd name="T3" fmla="*/ 0 h 190"/>
                  <a:gd name="T4" fmla="*/ 3 w 324"/>
                  <a:gd name="T5" fmla="*/ 0 h 190"/>
                  <a:gd name="T6" fmla="*/ 3 w 324"/>
                  <a:gd name="T7" fmla="*/ 0 h 190"/>
                  <a:gd name="T8" fmla="*/ 3 w 324"/>
                  <a:gd name="T9" fmla="*/ 0 h 190"/>
                  <a:gd name="T10" fmla="*/ 3 w 324"/>
                  <a:gd name="T11" fmla="*/ 0 h 190"/>
                  <a:gd name="T12" fmla="*/ 3 w 324"/>
                  <a:gd name="T13" fmla="*/ 0 h 190"/>
                  <a:gd name="T14" fmla="*/ 0 w 324"/>
                  <a:gd name="T15" fmla="*/ 2 h 190"/>
                  <a:gd name="T16" fmla="*/ 324 w 324"/>
                  <a:gd name="T17" fmla="*/ 190 h 190"/>
                  <a:gd name="T18" fmla="*/ 324 w 324"/>
                  <a:gd name="T19" fmla="*/ 190 h 190"/>
                  <a:gd name="T20" fmla="*/ 324 w 324"/>
                  <a:gd name="T21" fmla="*/ 190 h 190"/>
                  <a:gd name="T22" fmla="*/ 324 w 324"/>
                  <a:gd name="T23" fmla="*/ 190 h 190"/>
                  <a:gd name="T24" fmla="*/ 321 w 324"/>
                  <a:gd name="T25" fmla="*/ 190 h 190"/>
                  <a:gd name="T26" fmla="*/ 319 w 324"/>
                  <a:gd name="T27" fmla="*/ 186 h 190"/>
                  <a:gd name="T28" fmla="*/ 5 w 324"/>
                  <a:gd name="T29" fmla="*/ 0 h 190"/>
                  <a:gd name="T30" fmla="*/ 3 w 324"/>
                  <a:gd name="T31" fmla="*/ 2 h 190"/>
                  <a:gd name="T32" fmla="*/ 3 w 324"/>
                  <a:gd name="T33" fmla="*/ 2 h 190"/>
                  <a:gd name="T34" fmla="*/ 3 w 324"/>
                  <a:gd name="T35" fmla="*/ 2 h 190"/>
                  <a:gd name="T36" fmla="*/ 3 w 324"/>
                  <a:gd name="T37" fmla="*/ 2 h 190"/>
                  <a:gd name="T38" fmla="*/ 3 w 324"/>
                  <a:gd name="T39" fmla="*/ 0 h 190"/>
                  <a:gd name="T40" fmla="*/ 3 w 324"/>
                  <a:gd name="T41" fmla="*/ 0 h 190"/>
                  <a:gd name="T42" fmla="*/ 3 w 324"/>
                  <a:gd name="T43" fmla="*/ 0 h 190"/>
                  <a:gd name="T44" fmla="*/ 3 w 324"/>
                  <a:gd name="T45" fmla="*/ 0 h 190"/>
                  <a:gd name="T46" fmla="*/ 3 w 324"/>
                  <a:gd name="T47" fmla="*/ 0 h 190"/>
                  <a:gd name="T48" fmla="*/ 3 w 324"/>
                  <a:gd name="T49" fmla="*/ 0 h 190"/>
                  <a:gd name="T50" fmla="*/ 3 w 324"/>
                  <a:gd name="T51" fmla="*/ 0 h 190"/>
                  <a:gd name="T52" fmla="*/ 3 w 324"/>
                  <a:gd name="T5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9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1" y="190"/>
                    </a:lnTo>
                    <a:lnTo>
                      <a:pt x="319" y="186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422"/>
              <p:cNvSpPr>
                <a:spLocks/>
              </p:cNvSpPr>
              <p:nvPr/>
            </p:nvSpPr>
            <p:spPr bwMode="auto">
              <a:xfrm>
                <a:off x="3464" y="2571"/>
                <a:ext cx="324" cy="190"/>
              </a:xfrm>
              <a:custGeom>
                <a:avLst/>
                <a:gdLst>
                  <a:gd name="T0" fmla="*/ 3 w 324"/>
                  <a:gd name="T1" fmla="*/ 0 h 190"/>
                  <a:gd name="T2" fmla="*/ 3 w 324"/>
                  <a:gd name="T3" fmla="*/ 0 h 190"/>
                  <a:gd name="T4" fmla="*/ 3 w 324"/>
                  <a:gd name="T5" fmla="*/ 0 h 190"/>
                  <a:gd name="T6" fmla="*/ 3 w 324"/>
                  <a:gd name="T7" fmla="*/ 0 h 190"/>
                  <a:gd name="T8" fmla="*/ 3 w 324"/>
                  <a:gd name="T9" fmla="*/ 0 h 190"/>
                  <a:gd name="T10" fmla="*/ 3 w 324"/>
                  <a:gd name="T11" fmla="*/ 0 h 190"/>
                  <a:gd name="T12" fmla="*/ 3 w 324"/>
                  <a:gd name="T13" fmla="*/ 0 h 190"/>
                  <a:gd name="T14" fmla="*/ 0 w 324"/>
                  <a:gd name="T15" fmla="*/ 2 h 190"/>
                  <a:gd name="T16" fmla="*/ 324 w 324"/>
                  <a:gd name="T17" fmla="*/ 190 h 190"/>
                  <a:gd name="T18" fmla="*/ 324 w 324"/>
                  <a:gd name="T19" fmla="*/ 190 h 190"/>
                  <a:gd name="T20" fmla="*/ 324 w 324"/>
                  <a:gd name="T21" fmla="*/ 190 h 190"/>
                  <a:gd name="T22" fmla="*/ 324 w 324"/>
                  <a:gd name="T23" fmla="*/ 190 h 190"/>
                  <a:gd name="T24" fmla="*/ 321 w 324"/>
                  <a:gd name="T25" fmla="*/ 190 h 190"/>
                  <a:gd name="T26" fmla="*/ 319 w 324"/>
                  <a:gd name="T27" fmla="*/ 186 h 190"/>
                  <a:gd name="T28" fmla="*/ 5 w 324"/>
                  <a:gd name="T29" fmla="*/ 0 h 190"/>
                  <a:gd name="T30" fmla="*/ 3 w 324"/>
                  <a:gd name="T31" fmla="*/ 2 h 190"/>
                  <a:gd name="T32" fmla="*/ 3 w 324"/>
                  <a:gd name="T33" fmla="*/ 2 h 190"/>
                  <a:gd name="T34" fmla="*/ 3 w 324"/>
                  <a:gd name="T35" fmla="*/ 2 h 190"/>
                  <a:gd name="T36" fmla="*/ 3 w 324"/>
                  <a:gd name="T37" fmla="*/ 2 h 190"/>
                  <a:gd name="T38" fmla="*/ 3 w 324"/>
                  <a:gd name="T39" fmla="*/ 0 h 190"/>
                  <a:gd name="T40" fmla="*/ 3 w 324"/>
                  <a:gd name="T41" fmla="*/ 0 h 190"/>
                  <a:gd name="T42" fmla="*/ 3 w 324"/>
                  <a:gd name="T43" fmla="*/ 0 h 190"/>
                  <a:gd name="T44" fmla="*/ 3 w 324"/>
                  <a:gd name="T45" fmla="*/ 0 h 190"/>
                  <a:gd name="T46" fmla="*/ 3 w 324"/>
                  <a:gd name="T47" fmla="*/ 0 h 190"/>
                  <a:gd name="T48" fmla="*/ 3 w 324"/>
                  <a:gd name="T49" fmla="*/ 0 h 190"/>
                  <a:gd name="T50" fmla="*/ 3 w 324"/>
                  <a:gd name="T51" fmla="*/ 0 h 190"/>
                  <a:gd name="T52" fmla="*/ 3 w 324"/>
                  <a:gd name="T5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9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1" y="190"/>
                    </a:lnTo>
                    <a:lnTo>
                      <a:pt x="319" y="186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423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2 w 5"/>
                  <a:gd name="T7" fmla="*/ 4 h 4"/>
                  <a:gd name="T8" fmla="*/ 0 w 5"/>
                  <a:gd name="T9" fmla="*/ 0 h 4"/>
                  <a:gd name="T10" fmla="*/ 0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24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2 w 5"/>
                  <a:gd name="T7" fmla="*/ 4 h 4"/>
                  <a:gd name="T8" fmla="*/ 0 w 5"/>
                  <a:gd name="T9" fmla="*/ 0 h 4"/>
                  <a:gd name="T10" fmla="*/ 0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25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426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27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28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29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2 w 5"/>
                  <a:gd name="T11" fmla="*/ 2 h 4"/>
                  <a:gd name="T12" fmla="*/ 5 w 5"/>
                  <a:gd name="T13" fmla="*/ 2 h 4"/>
                  <a:gd name="T14" fmla="*/ 0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30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2 w 5"/>
                  <a:gd name="T11" fmla="*/ 2 h 4"/>
                  <a:gd name="T12" fmla="*/ 5 w 5"/>
                  <a:gd name="T13" fmla="*/ 2 h 4"/>
                  <a:gd name="T14" fmla="*/ 0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31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32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33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34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1435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1436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Rectangle 1437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438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439"/>
              <p:cNvSpPr>
                <a:spLocks noEditPoints="1"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40"/>
              <p:cNvSpPr>
                <a:spLocks noEditPoints="1"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441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442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443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1444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445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446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447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448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449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450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451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452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453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454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455"/>
              <p:cNvSpPr>
                <a:spLocks noEditPoints="1"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456"/>
              <p:cNvSpPr>
                <a:spLocks noEditPoints="1"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457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458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59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0 h 2"/>
                  <a:gd name="T7" fmla="*/ 0 h 2"/>
                  <a:gd name="T8" fmla="*/ 0 h 2"/>
                  <a:gd name="T9" fmla="*/ 0 h 2"/>
                  <a:gd name="T10" fmla="*/ 0 h 2"/>
                  <a:gd name="T11" fmla="*/ 0 h 2"/>
                  <a:gd name="T1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460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0 h 2"/>
                  <a:gd name="T7" fmla="*/ 0 h 2"/>
                  <a:gd name="T8" fmla="*/ 0 h 2"/>
                  <a:gd name="T9" fmla="*/ 0 h 2"/>
                  <a:gd name="T10" fmla="*/ 0 h 2"/>
                  <a:gd name="T11" fmla="*/ 0 h 2"/>
                  <a:gd name="T1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1461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1462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463"/>
              <p:cNvSpPr>
                <a:spLocks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464"/>
              <p:cNvSpPr>
                <a:spLocks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1465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466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467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468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469"/>
              <p:cNvSpPr>
                <a:spLocks/>
              </p:cNvSpPr>
              <p:nvPr/>
            </p:nvSpPr>
            <p:spPr bwMode="auto">
              <a:xfrm>
                <a:off x="3500" y="2267"/>
                <a:ext cx="7" cy="45"/>
              </a:xfrm>
              <a:custGeom>
                <a:avLst/>
                <a:gdLst>
                  <a:gd name="T0" fmla="*/ 5 w 7"/>
                  <a:gd name="T1" fmla="*/ 0 h 45"/>
                  <a:gd name="T2" fmla="*/ 0 w 7"/>
                  <a:gd name="T3" fmla="*/ 40 h 45"/>
                  <a:gd name="T4" fmla="*/ 3 w 7"/>
                  <a:gd name="T5" fmla="*/ 45 h 45"/>
                  <a:gd name="T6" fmla="*/ 7 w 7"/>
                  <a:gd name="T7" fmla="*/ 2 h 45"/>
                  <a:gd name="T8" fmla="*/ 5 w 7"/>
                  <a:gd name="T9" fmla="*/ 0 h 45"/>
                  <a:gd name="T10" fmla="*/ 5 w 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5">
                    <a:moveTo>
                      <a:pt x="5" y="0"/>
                    </a:moveTo>
                    <a:lnTo>
                      <a:pt x="0" y="40"/>
                    </a:lnTo>
                    <a:lnTo>
                      <a:pt x="3" y="4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470"/>
              <p:cNvSpPr>
                <a:spLocks/>
              </p:cNvSpPr>
              <p:nvPr/>
            </p:nvSpPr>
            <p:spPr bwMode="auto">
              <a:xfrm>
                <a:off x="3500" y="2267"/>
                <a:ext cx="7" cy="45"/>
              </a:xfrm>
              <a:custGeom>
                <a:avLst/>
                <a:gdLst>
                  <a:gd name="T0" fmla="*/ 5 w 7"/>
                  <a:gd name="T1" fmla="*/ 0 h 45"/>
                  <a:gd name="T2" fmla="*/ 0 w 7"/>
                  <a:gd name="T3" fmla="*/ 40 h 45"/>
                  <a:gd name="T4" fmla="*/ 3 w 7"/>
                  <a:gd name="T5" fmla="*/ 45 h 45"/>
                  <a:gd name="T6" fmla="*/ 7 w 7"/>
                  <a:gd name="T7" fmla="*/ 2 h 45"/>
                  <a:gd name="T8" fmla="*/ 5 w 7"/>
                  <a:gd name="T9" fmla="*/ 0 h 45"/>
                  <a:gd name="T10" fmla="*/ 5 w 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5">
                    <a:moveTo>
                      <a:pt x="5" y="0"/>
                    </a:moveTo>
                    <a:lnTo>
                      <a:pt x="0" y="40"/>
                    </a:lnTo>
                    <a:lnTo>
                      <a:pt x="3" y="4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471"/>
              <p:cNvSpPr>
                <a:spLocks/>
              </p:cNvSpPr>
              <p:nvPr/>
            </p:nvSpPr>
            <p:spPr bwMode="auto">
              <a:xfrm>
                <a:off x="3505" y="226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72"/>
              <p:cNvSpPr>
                <a:spLocks/>
              </p:cNvSpPr>
              <p:nvPr/>
            </p:nvSpPr>
            <p:spPr bwMode="auto">
              <a:xfrm>
                <a:off x="3505" y="226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147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47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475"/>
              <p:cNvSpPr>
                <a:spLocks/>
              </p:cNvSpPr>
              <p:nvPr/>
            </p:nvSpPr>
            <p:spPr bwMode="auto">
              <a:xfrm>
                <a:off x="3505" y="226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3 h 5"/>
                  <a:gd name="T6" fmla="*/ 0 w 2"/>
                  <a:gd name="T7" fmla="*/ 3 h 5"/>
                  <a:gd name="T8" fmla="*/ 2 w 2"/>
                  <a:gd name="T9" fmla="*/ 5 h 5"/>
                  <a:gd name="T10" fmla="*/ 2 w 2"/>
                  <a:gd name="T11" fmla="*/ 3 h 5"/>
                  <a:gd name="T12" fmla="*/ 2 w 2"/>
                  <a:gd name="T13" fmla="*/ 3 h 5"/>
                  <a:gd name="T14" fmla="*/ 2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476"/>
              <p:cNvSpPr>
                <a:spLocks/>
              </p:cNvSpPr>
              <p:nvPr/>
            </p:nvSpPr>
            <p:spPr bwMode="auto">
              <a:xfrm>
                <a:off x="3505" y="226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3 h 5"/>
                  <a:gd name="T6" fmla="*/ 0 w 2"/>
                  <a:gd name="T7" fmla="*/ 3 h 5"/>
                  <a:gd name="T8" fmla="*/ 2 w 2"/>
                  <a:gd name="T9" fmla="*/ 5 h 5"/>
                  <a:gd name="T10" fmla="*/ 2 w 2"/>
                  <a:gd name="T11" fmla="*/ 3 h 5"/>
                  <a:gd name="T12" fmla="*/ 2 w 2"/>
                  <a:gd name="T13" fmla="*/ 3 h 5"/>
                  <a:gd name="T14" fmla="*/ 2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477"/>
              <p:cNvSpPr>
                <a:spLocks/>
              </p:cNvSpPr>
              <p:nvPr/>
            </p:nvSpPr>
            <p:spPr bwMode="auto">
              <a:xfrm>
                <a:off x="3464" y="2312"/>
                <a:ext cx="39" cy="257"/>
              </a:xfrm>
              <a:custGeom>
                <a:avLst/>
                <a:gdLst>
                  <a:gd name="T0" fmla="*/ 34 w 39"/>
                  <a:gd name="T1" fmla="*/ 0 h 257"/>
                  <a:gd name="T2" fmla="*/ 0 w 39"/>
                  <a:gd name="T3" fmla="*/ 252 h 257"/>
                  <a:gd name="T4" fmla="*/ 3 w 39"/>
                  <a:gd name="T5" fmla="*/ 257 h 257"/>
                  <a:gd name="T6" fmla="*/ 3 w 39"/>
                  <a:gd name="T7" fmla="*/ 257 h 257"/>
                  <a:gd name="T8" fmla="*/ 39 w 39"/>
                  <a:gd name="T9" fmla="*/ 2 h 257"/>
                  <a:gd name="T10" fmla="*/ 34 w 39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57">
                    <a:moveTo>
                      <a:pt x="34" y="0"/>
                    </a:moveTo>
                    <a:lnTo>
                      <a:pt x="0" y="252"/>
                    </a:lnTo>
                    <a:lnTo>
                      <a:pt x="3" y="257"/>
                    </a:lnTo>
                    <a:lnTo>
                      <a:pt x="3" y="257"/>
                    </a:lnTo>
                    <a:lnTo>
                      <a:pt x="39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478"/>
              <p:cNvSpPr>
                <a:spLocks/>
              </p:cNvSpPr>
              <p:nvPr/>
            </p:nvSpPr>
            <p:spPr bwMode="auto">
              <a:xfrm>
                <a:off x="3464" y="2312"/>
                <a:ext cx="39" cy="257"/>
              </a:xfrm>
              <a:custGeom>
                <a:avLst/>
                <a:gdLst>
                  <a:gd name="T0" fmla="*/ 34 w 39"/>
                  <a:gd name="T1" fmla="*/ 0 h 257"/>
                  <a:gd name="T2" fmla="*/ 0 w 39"/>
                  <a:gd name="T3" fmla="*/ 252 h 257"/>
                  <a:gd name="T4" fmla="*/ 3 w 39"/>
                  <a:gd name="T5" fmla="*/ 257 h 257"/>
                  <a:gd name="T6" fmla="*/ 3 w 39"/>
                  <a:gd name="T7" fmla="*/ 257 h 257"/>
                  <a:gd name="T8" fmla="*/ 39 w 39"/>
                  <a:gd name="T9" fmla="*/ 2 h 257"/>
                  <a:gd name="T10" fmla="*/ 34 w 39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57">
                    <a:moveTo>
                      <a:pt x="34" y="0"/>
                    </a:moveTo>
                    <a:lnTo>
                      <a:pt x="0" y="252"/>
                    </a:lnTo>
                    <a:lnTo>
                      <a:pt x="3" y="257"/>
                    </a:lnTo>
                    <a:lnTo>
                      <a:pt x="3" y="257"/>
                    </a:lnTo>
                    <a:lnTo>
                      <a:pt x="39" y="2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479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80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81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82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483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484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48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8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87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3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8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3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489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490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91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492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49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49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495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496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497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498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499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500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50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502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50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50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50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50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507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508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509"/>
              <p:cNvSpPr>
                <a:spLocks/>
              </p:cNvSpPr>
              <p:nvPr/>
            </p:nvSpPr>
            <p:spPr bwMode="auto">
              <a:xfrm>
                <a:off x="3498" y="2307"/>
                <a:ext cx="5" cy="7"/>
              </a:xfrm>
              <a:custGeom>
                <a:avLst/>
                <a:gdLst>
                  <a:gd name="T0" fmla="*/ 2 w 5"/>
                  <a:gd name="T1" fmla="*/ 0 h 7"/>
                  <a:gd name="T2" fmla="*/ 0 w 5"/>
                  <a:gd name="T3" fmla="*/ 5 h 7"/>
                  <a:gd name="T4" fmla="*/ 5 w 5"/>
                  <a:gd name="T5" fmla="*/ 7 h 7"/>
                  <a:gd name="T6" fmla="*/ 5 w 5"/>
                  <a:gd name="T7" fmla="*/ 5 h 7"/>
                  <a:gd name="T8" fmla="*/ 2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lnTo>
                      <a:pt x="0" y="5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510"/>
              <p:cNvSpPr>
                <a:spLocks/>
              </p:cNvSpPr>
              <p:nvPr/>
            </p:nvSpPr>
            <p:spPr bwMode="auto">
              <a:xfrm>
                <a:off x="3498" y="2307"/>
                <a:ext cx="5" cy="7"/>
              </a:xfrm>
              <a:custGeom>
                <a:avLst/>
                <a:gdLst>
                  <a:gd name="T0" fmla="*/ 2 w 5"/>
                  <a:gd name="T1" fmla="*/ 0 h 7"/>
                  <a:gd name="T2" fmla="*/ 0 w 5"/>
                  <a:gd name="T3" fmla="*/ 5 h 7"/>
                  <a:gd name="T4" fmla="*/ 5 w 5"/>
                  <a:gd name="T5" fmla="*/ 7 h 7"/>
                  <a:gd name="T6" fmla="*/ 5 w 5"/>
                  <a:gd name="T7" fmla="*/ 5 h 7"/>
                  <a:gd name="T8" fmla="*/ 2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lnTo>
                      <a:pt x="0" y="5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11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512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513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514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51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51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517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518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19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20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52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522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23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52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52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526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1527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528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529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530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53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532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533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53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1535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Line 1536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537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538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539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540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54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542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54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54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Line 1545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Line 1546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Line 1547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Line 1548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549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550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551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552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55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55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55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55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557"/>
              <p:cNvSpPr>
                <a:spLocks/>
              </p:cNvSpPr>
              <p:nvPr/>
            </p:nvSpPr>
            <p:spPr bwMode="auto">
              <a:xfrm>
                <a:off x="3464" y="2564"/>
                <a:ext cx="3" cy="7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7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5 h 7"/>
                  <a:gd name="T10" fmla="*/ 0 w 3"/>
                  <a:gd name="T11" fmla="*/ 5 h 7"/>
                  <a:gd name="T12" fmla="*/ 0 w 3"/>
                  <a:gd name="T13" fmla="*/ 5 h 7"/>
                  <a:gd name="T14" fmla="*/ 3 w 3"/>
                  <a:gd name="T15" fmla="*/ 5 h 7"/>
                  <a:gd name="T16" fmla="*/ 3 w 3"/>
                  <a:gd name="T17" fmla="*/ 5 h 7"/>
                  <a:gd name="T18" fmla="*/ 0 w 3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558"/>
              <p:cNvSpPr>
                <a:spLocks/>
              </p:cNvSpPr>
              <p:nvPr/>
            </p:nvSpPr>
            <p:spPr bwMode="auto">
              <a:xfrm>
                <a:off x="3464" y="2564"/>
                <a:ext cx="3" cy="7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7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5 h 7"/>
                  <a:gd name="T10" fmla="*/ 0 w 3"/>
                  <a:gd name="T11" fmla="*/ 5 h 7"/>
                  <a:gd name="T12" fmla="*/ 0 w 3"/>
                  <a:gd name="T13" fmla="*/ 5 h 7"/>
                  <a:gd name="T14" fmla="*/ 3 w 3"/>
                  <a:gd name="T15" fmla="*/ 5 h 7"/>
                  <a:gd name="T16" fmla="*/ 3 w 3"/>
                  <a:gd name="T17" fmla="*/ 5 h 7"/>
                  <a:gd name="T18" fmla="*/ 0 w 3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559"/>
              <p:cNvSpPr>
                <a:spLocks noChangeArrowheads="1"/>
              </p:cNvSpPr>
              <p:nvPr/>
            </p:nvSpPr>
            <p:spPr bwMode="auto">
              <a:xfrm>
                <a:off x="3464" y="2569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560"/>
              <p:cNvSpPr>
                <a:spLocks/>
              </p:cNvSpPr>
              <p:nvPr/>
            </p:nvSpPr>
            <p:spPr bwMode="auto">
              <a:xfrm>
                <a:off x="3464" y="2569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561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562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563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564"/>
              <p:cNvSpPr>
                <a:spLocks/>
              </p:cNvSpPr>
              <p:nvPr/>
            </p:nvSpPr>
            <p:spPr bwMode="auto">
              <a:xfrm>
                <a:off x="3467" y="25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565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566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567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2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568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569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570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571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572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573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574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575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576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577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578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579"/>
              <p:cNvSpPr>
                <a:spLocks/>
              </p:cNvSpPr>
              <p:nvPr/>
            </p:nvSpPr>
            <p:spPr bwMode="auto">
              <a:xfrm>
                <a:off x="3467" y="256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580"/>
              <p:cNvSpPr>
                <a:spLocks/>
              </p:cNvSpPr>
              <p:nvPr/>
            </p:nvSpPr>
            <p:spPr bwMode="auto">
              <a:xfrm>
                <a:off x="3467" y="256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581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582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583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584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585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586"/>
              <p:cNvSpPr>
                <a:spLocks/>
              </p:cNvSpPr>
              <p:nvPr/>
            </p:nvSpPr>
            <p:spPr bwMode="auto">
              <a:xfrm>
                <a:off x="4270" y="2474"/>
                <a:ext cx="17" cy="16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7" y="6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587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88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589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590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591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592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593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594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595"/>
              <p:cNvSpPr>
                <a:spLocks/>
              </p:cNvSpPr>
              <p:nvPr/>
            </p:nvSpPr>
            <p:spPr bwMode="auto">
              <a:xfrm>
                <a:off x="4270" y="2474"/>
                <a:ext cx="17" cy="16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7" y="6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596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597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598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599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600"/>
              <p:cNvSpPr>
                <a:spLocks/>
              </p:cNvSpPr>
              <p:nvPr/>
            </p:nvSpPr>
            <p:spPr bwMode="auto">
              <a:xfrm>
                <a:off x="4270" y="2474"/>
                <a:ext cx="17" cy="16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7" y="6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601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602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603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604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605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606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607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608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609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610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611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613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14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15"/>
            <p:cNvSpPr>
              <a:spLocks/>
            </p:cNvSpPr>
            <p:nvPr/>
          </p:nvSpPr>
          <p:spPr bwMode="auto">
            <a:xfrm>
              <a:off x="4270" y="2474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7" y="6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16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17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18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19"/>
            <p:cNvSpPr>
              <a:spLocks/>
            </p:cNvSpPr>
            <p:nvPr/>
          </p:nvSpPr>
          <p:spPr bwMode="auto">
            <a:xfrm>
              <a:off x="3648" y="2483"/>
              <a:ext cx="14" cy="17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5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3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20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21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22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23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24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25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26"/>
            <p:cNvSpPr>
              <a:spLocks/>
            </p:cNvSpPr>
            <p:nvPr/>
          </p:nvSpPr>
          <p:spPr bwMode="auto">
            <a:xfrm>
              <a:off x="4270" y="2474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7" y="6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27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28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29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630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31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3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33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634"/>
            <p:cNvSpPr>
              <a:spLocks/>
            </p:cNvSpPr>
            <p:nvPr/>
          </p:nvSpPr>
          <p:spPr bwMode="auto">
            <a:xfrm>
              <a:off x="4323" y="1796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3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35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636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37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38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39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640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41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42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643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644"/>
            <p:cNvSpPr>
              <a:spLocks/>
            </p:cNvSpPr>
            <p:nvPr/>
          </p:nvSpPr>
          <p:spPr bwMode="auto">
            <a:xfrm>
              <a:off x="3648" y="2483"/>
              <a:ext cx="14" cy="17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5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3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45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46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647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648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649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650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651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65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53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54"/>
            <p:cNvSpPr>
              <a:spLocks/>
            </p:cNvSpPr>
            <p:nvPr/>
          </p:nvSpPr>
          <p:spPr bwMode="auto">
            <a:xfrm>
              <a:off x="4323" y="1796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3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655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656"/>
            <p:cNvSpPr>
              <a:spLocks/>
            </p:cNvSpPr>
            <p:nvPr/>
          </p:nvSpPr>
          <p:spPr bwMode="auto">
            <a:xfrm>
              <a:off x="4270" y="2474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7" y="6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57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658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59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60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661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66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663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664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665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666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667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668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669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670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71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67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673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674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675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676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677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78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679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680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681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682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83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684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685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686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687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688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689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90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91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92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93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94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95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96"/>
            <p:cNvSpPr>
              <a:spLocks/>
            </p:cNvSpPr>
            <p:nvPr/>
          </p:nvSpPr>
          <p:spPr bwMode="auto">
            <a:xfrm>
              <a:off x="3648" y="2483"/>
              <a:ext cx="14" cy="17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5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3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97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98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9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0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pic>
        <p:nvPicPr>
          <p:cNvPr id="1708" name="Picture 2">
            <a:extLst>
              <a:ext uri="{FF2B5EF4-FFF2-40B4-BE49-F238E27FC236}">
                <a16:creationId xmlns:a16="http://schemas.microsoft.com/office/drawing/2014/main" id="{F4DEA544-81CD-0303-DFD9-AE4A564A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295" y="1524716"/>
            <a:ext cx="4679355" cy="46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57632" y="2773332"/>
            <a:ext cx="1688283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04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85088" y="3309073"/>
            <a:ext cx="410694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Q&amp;A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grpSp>
        <p:nvGrpSpPr>
          <p:cNvPr id="33" name="组合 4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<a:extLst>
              <a:ext uri="{FF2B5EF4-FFF2-40B4-BE49-F238E27FC236}">
                <a16:creationId xmlns:a16="http://schemas.microsoft.com/office/drawing/2014/main" id="{A7C4B961-FD60-E411-200B-20E2087D0C9E}"/>
              </a:ext>
            </a:extLst>
          </p:cNvPr>
          <p:cNvGrpSpPr/>
          <p:nvPr/>
        </p:nvGrpSpPr>
        <p:grpSpPr>
          <a:xfrm>
            <a:off x="8411510" y="1906427"/>
            <a:ext cx="2335062" cy="4245250"/>
            <a:chOff x="4691903" y="1988425"/>
            <a:chExt cx="2116402" cy="3847716"/>
          </a:xfrm>
        </p:grpSpPr>
        <p:sp>
          <p:nvSpPr>
            <p:cNvPr id="34" name="任意多边形 3">
              <a:extLst>
                <a:ext uri="{FF2B5EF4-FFF2-40B4-BE49-F238E27FC236}">
                  <a16:creationId xmlns:a16="http://schemas.microsoft.com/office/drawing/2014/main" id="{E134195B-9620-D77C-69D1-DDE4BC83551F}"/>
                </a:ext>
              </a:extLst>
            </p:cNvPr>
            <p:cNvSpPr/>
            <p:nvPr/>
          </p:nvSpPr>
          <p:spPr>
            <a:xfrm>
              <a:off x="5560455" y="2654279"/>
              <a:ext cx="283959" cy="2271673"/>
            </a:xfrm>
            <a:custGeom>
              <a:avLst/>
              <a:gdLst>
                <a:gd name="connsiteX0" fmla="*/ 0 w 202301"/>
                <a:gd name="connsiteY0" fmla="*/ 1618407 h 1618407"/>
                <a:gd name="connsiteX1" fmla="*/ 0 w 202301"/>
                <a:gd name="connsiteY1" fmla="*/ 752559 h 1618407"/>
                <a:gd name="connsiteX2" fmla="*/ 202301 w 202301"/>
                <a:gd name="connsiteY2" fmla="*/ 566442 h 1618407"/>
                <a:gd name="connsiteX3" fmla="*/ 202301 w 202301"/>
                <a:gd name="connsiteY3" fmla="*/ 0 h 161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301" h="1618407">
                  <a:moveTo>
                    <a:pt x="0" y="1618407"/>
                  </a:moveTo>
                  <a:lnTo>
                    <a:pt x="0" y="752559"/>
                  </a:lnTo>
                  <a:lnTo>
                    <a:pt x="202301" y="566442"/>
                  </a:lnTo>
                  <a:lnTo>
                    <a:pt x="202301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4">
              <a:extLst>
                <a:ext uri="{FF2B5EF4-FFF2-40B4-BE49-F238E27FC236}">
                  <a16:creationId xmlns:a16="http://schemas.microsoft.com/office/drawing/2014/main" id="{B2E45B15-BEE1-ADB1-6BA3-EA5E46E869B9}"/>
                </a:ext>
              </a:extLst>
            </p:cNvPr>
            <p:cNvSpPr/>
            <p:nvPr/>
          </p:nvSpPr>
          <p:spPr>
            <a:xfrm>
              <a:off x="6253317" y="3188122"/>
              <a:ext cx="545201" cy="1749187"/>
            </a:xfrm>
            <a:custGeom>
              <a:avLst/>
              <a:gdLst>
                <a:gd name="connsiteX0" fmla="*/ 0 w 388417"/>
                <a:gd name="connsiteY0" fmla="*/ 1246173 h 1246173"/>
                <a:gd name="connsiteX1" fmla="*/ 0 w 388417"/>
                <a:gd name="connsiteY1" fmla="*/ 388417 h 1246173"/>
                <a:gd name="connsiteX2" fmla="*/ 388417 w 388417"/>
                <a:gd name="connsiteY2" fmla="*/ 0 h 124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7" h="1246173">
                  <a:moveTo>
                    <a:pt x="0" y="1246173"/>
                  </a:moveTo>
                  <a:lnTo>
                    <a:pt x="0" y="388417"/>
                  </a:lnTo>
                  <a:lnTo>
                    <a:pt x="388417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5">
              <a:extLst>
                <a:ext uri="{FF2B5EF4-FFF2-40B4-BE49-F238E27FC236}">
                  <a16:creationId xmlns:a16="http://schemas.microsoft.com/office/drawing/2014/main" id="{30B92605-ECFF-6D87-0847-E86313E53BEF}"/>
                </a:ext>
              </a:extLst>
            </p:cNvPr>
            <p:cNvSpPr/>
            <p:nvPr/>
          </p:nvSpPr>
          <p:spPr>
            <a:xfrm>
              <a:off x="5142492" y="4323293"/>
              <a:ext cx="423280" cy="607612"/>
            </a:xfrm>
            <a:custGeom>
              <a:avLst/>
              <a:gdLst>
                <a:gd name="connsiteX0" fmla="*/ 301557 w 301557"/>
                <a:gd name="connsiteY0" fmla="*/ 432881 h 432881"/>
                <a:gd name="connsiteX1" fmla="*/ 0 w 301557"/>
                <a:gd name="connsiteY1" fmla="*/ 131324 h 432881"/>
                <a:gd name="connsiteX2" fmla="*/ 0 w 301557"/>
                <a:gd name="connsiteY2" fmla="*/ 0 h 43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557" h="432881">
                  <a:moveTo>
                    <a:pt x="301557" y="432881"/>
                  </a:moveTo>
                  <a:lnTo>
                    <a:pt x="0" y="13132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6">
              <a:extLst>
                <a:ext uri="{FF2B5EF4-FFF2-40B4-BE49-F238E27FC236}">
                  <a16:creationId xmlns:a16="http://schemas.microsoft.com/office/drawing/2014/main" id="{365CBF42-0ABA-A352-F233-E4CB2D81BD69}"/>
                </a:ext>
              </a:extLst>
            </p:cNvPr>
            <p:cNvSpPr/>
            <p:nvPr/>
          </p:nvSpPr>
          <p:spPr>
            <a:xfrm>
              <a:off x="5844414" y="3920494"/>
              <a:ext cx="404068" cy="1003584"/>
            </a:xfrm>
            <a:custGeom>
              <a:avLst/>
              <a:gdLst>
                <a:gd name="connsiteX0" fmla="*/ 262646 w 262646"/>
                <a:gd name="connsiteY0" fmla="*/ 714983 h 714983"/>
                <a:gd name="connsiteX1" fmla="*/ 0 w 262646"/>
                <a:gd name="connsiteY1" fmla="*/ 452337 h 714983"/>
                <a:gd name="connsiteX2" fmla="*/ 0 w 262646"/>
                <a:gd name="connsiteY2" fmla="*/ 0 h 71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646" h="714983">
                  <a:moveTo>
                    <a:pt x="262646" y="714983"/>
                  </a:moveTo>
                  <a:lnTo>
                    <a:pt x="0" y="45233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7">
              <a:extLst>
                <a:ext uri="{FF2B5EF4-FFF2-40B4-BE49-F238E27FC236}">
                  <a16:creationId xmlns:a16="http://schemas.microsoft.com/office/drawing/2014/main" id="{4AB0AAF9-5181-D397-CFCA-128E1575FF13}"/>
                </a:ext>
              </a:extLst>
            </p:cNvPr>
            <p:cNvSpPr/>
            <p:nvPr/>
          </p:nvSpPr>
          <p:spPr>
            <a:xfrm>
              <a:off x="6255310" y="4664649"/>
              <a:ext cx="150196" cy="266256"/>
            </a:xfrm>
            <a:custGeom>
              <a:avLst/>
              <a:gdLst>
                <a:gd name="connsiteX0" fmla="*/ 0 w 107004"/>
                <a:gd name="connsiteY0" fmla="*/ 189689 h 189689"/>
                <a:gd name="connsiteX1" fmla="*/ 107004 w 107004"/>
                <a:gd name="connsiteY1" fmla="*/ 82685 h 189689"/>
                <a:gd name="connsiteX2" fmla="*/ 107004 w 107004"/>
                <a:gd name="connsiteY2" fmla="*/ 0 h 18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04" h="189689">
                  <a:moveTo>
                    <a:pt x="0" y="189689"/>
                  </a:moveTo>
                  <a:lnTo>
                    <a:pt x="107004" y="82685"/>
                  </a:lnTo>
                  <a:lnTo>
                    <a:pt x="107004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8">
              <a:extLst>
                <a:ext uri="{FF2B5EF4-FFF2-40B4-BE49-F238E27FC236}">
                  <a16:creationId xmlns:a16="http://schemas.microsoft.com/office/drawing/2014/main" id="{289B7D3F-D24C-9BFA-FCA1-B667939C11EF}"/>
                </a:ext>
              </a:extLst>
            </p:cNvPr>
            <p:cNvSpPr/>
            <p:nvPr/>
          </p:nvSpPr>
          <p:spPr>
            <a:xfrm>
              <a:off x="5149318" y="3613275"/>
              <a:ext cx="402799" cy="880696"/>
            </a:xfrm>
            <a:custGeom>
              <a:avLst/>
              <a:gdLst>
                <a:gd name="connsiteX0" fmla="*/ 286966 w 286966"/>
                <a:gd name="connsiteY0" fmla="*/ 627434 h 627434"/>
                <a:gd name="connsiteX1" fmla="*/ 0 w 286966"/>
                <a:gd name="connsiteY1" fmla="*/ 340468 h 627434"/>
                <a:gd name="connsiteX2" fmla="*/ 0 w 286966"/>
                <a:gd name="connsiteY2" fmla="*/ 0 h 62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6" h="627434">
                  <a:moveTo>
                    <a:pt x="286966" y="627434"/>
                  </a:moveTo>
                  <a:lnTo>
                    <a:pt x="0" y="34046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12">
              <a:extLst>
                <a:ext uri="{FF2B5EF4-FFF2-40B4-BE49-F238E27FC236}">
                  <a16:creationId xmlns:a16="http://schemas.microsoft.com/office/drawing/2014/main" id="{6DCEFB88-17DB-9217-CDC6-57D3160A1F67}"/>
                </a:ext>
              </a:extLst>
            </p:cNvPr>
            <p:cNvSpPr/>
            <p:nvPr/>
          </p:nvSpPr>
          <p:spPr>
            <a:xfrm>
              <a:off x="5285859" y="2923737"/>
              <a:ext cx="273085" cy="785118"/>
            </a:xfrm>
            <a:custGeom>
              <a:avLst/>
              <a:gdLst>
                <a:gd name="connsiteX0" fmla="*/ 194554 w 194554"/>
                <a:gd name="connsiteY0" fmla="*/ 559341 h 559341"/>
                <a:gd name="connsiteX1" fmla="*/ 0 w 194554"/>
                <a:gd name="connsiteY1" fmla="*/ 364787 h 559341"/>
                <a:gd name="connsiteX2" fmla="*/ 0 w 194554"/>
                <a:gd name="connsiteY2" fmla="*/ 0 h 55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554" h="559341">
                  <a:moveTo>
                    <a:pt x="194554" y="559341"/>
                  </a:moveTo>
                  <a:lnTo>
                    <a:pt x="0" y="3647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13">
              <a:extLst>
                <a:ext uri="{FF2B5EF4-FFF2-40B4-BE49-F238E27FC236}">
                  <a16:creationId xmlns:a16="http://schemas.microsoft.com/office/drawing/2014/main" id="{AF4ADF7B-CE00-D456-8235-E71D27FB45CF}"/>
                </a:ext>
              </a:extLst>
            </p:cNvPr>
            <p:cNvSpPr/>
            <p:nvPr/>
          </p:nvSpPr>
          <p:spPr>
            <a:xfrm>
              <a:off x="4876236" y="2555073"/>
              <a:ext cx="266257" cy="1324458"/>
            </a:xfrm>
            <a:custGeom>
              <a:avLst/>
              <a:gdLst>
                <a:gd name="connsiteX0" fmla="*/ 189689 w 189689"/>
                <a:gd name="connsiteY0" fmla="*/ 943583 h 943583"/>
                <a:gd name="connsiteX1" fmla="*/ 0 w 189689"/>
                <a:gd name="connsiteY1" fmla="*/ 753894 h 943583"/>
                <a:gd name="connsiteX2" fmla="*/ 0 w 189689"/>
                <a:gd name="connsiteY2" fmla="*/ 0 h 94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" h="943583">
                  <a:moveTo>
                    <a:pt x="189689" y="943583"/>
                  </a:moveTo>
                  <a:lnTo>
                    <a:pt x="0" y="75389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14">
              <a:extLst>
                <a:ext uri="{FF2B5EF4-FFF2-40B4-BE49-F238E27FC236}">
                  <a16:creationId xmlns:a16="http://schemas.microsoft.com/office/drawing/2014/main" id="{1534A1EF-5B18-2DEF-38A2-D409B39A476E}"/>
                </a:ext>
              </a:extLst>
            </p:cNvPr>
            <p:cNvSpPr/>
            <p:nvPr/>
          </p:nvSpPr>
          <p:spPr>
            <a:xfrm>
              <a:off x="5852511" y="3306055"/>
              <a:ext cx="197986" cy="894349"/>
            </a:xfrm>
            <a:custGeom>
              <a:avLst/>
              <a:gdLst>
                <a:gd name="connsiteX0" fmla="*/ 0 w 141051"/>
                <a:gd name="connsiteY0" fmla="*/ 637161 h 637161"/>
                <a:gd name="connsiteX1" fmla="*/ 141051 w 141051"/>
                <a:gd name="connsiteY1" fmla="*/ 505838 h 637161"/>
                <a:gd name="connsiteX2" fmla="*/ 141051 w 141051"/>
                <a:gd name="connsiteY2" fmla="*/ 0 h 6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51" h="637161">
                  <a:moveTo>
                    <a:pt x="0" y="637161"/>
                  </a:moveTo>
                  <a:lnTo>
                    <a:pt x="141051" y="505838"/>
                  </a:lnTo>
                  <a:lnTo>
                    <a:pt x="141051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15">
              <a:extLst>
                <a:ext uri="{FF2B5EF4-FFF2-40B4-BE49-F238E27FC236}">
                  <a16:creationId xmlns:a16="http://schemas.microsoft.com/office/drawing/2014/main" id="{95201C8B-C307-0152-F495-101A5B569E73}"/>
                </a:ext>
              </a:extLst>
            </p:cNvPr>
            <p:cNvSpPr/>
            <p:nvPr/>
          </p:nvSpPr>
          <p:spPr>
            <a:xfrm>
              <a:off x="6658109" y="2486803"/>
              <a:ext cx="0" cy="826080"/>
            </a:xfrm>
            <a:custGeom>
              <a:avLst/>
              <a:gdLst>
                <a:gd name="connsiteX0" fmla="*/ 0 w 0"/>
                <a:gd name="connsiteY0" fmla="*/ 588524 h 588524"/>
                <a:gd name="connsiteX1" fmla="*/ 0 w 0"/>
                <a:gd name="connsiteY1" fmla="*/ 0 h 58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88524">
                  <a:moveTo>
                    <a:pt x="0" y="58852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16">
              <a:extLst>
                <a:ext uri="{FF2B5EF4-FFF2-40B4-BE49-F238E27FC236}">
                  <a16:creationId xmlns:a16="http://schemas.microsoft.com/office/drawing/2014/main" id="{D4133D67-E476-8D59-BDAF-F5A25E6CA3BA}"/>
                </a:ext>
              </a:extLst>
            </p:cNvPr>
            <p:cNvSpPr/>
            <p:nvPr/>
          </p:nvSpPr>
          <p:spPr>
            <a:xfrm>
              <a:off x="6248483" y="2159101"/>
              <a:ext cx="409627" cy="1044547"/>
            </a:xfrm>
            <a:custGeom>
              <a:avLst/>
              <a:gdLst>
                <a:gd name="connsiteX0" fmla="*/ 291830 w 291830"/>
                <a:gd name="connsiteY0" fmla="*/ 744166 h 744166"/>
                <a:gd name="connsiteX1" fmla="*/ 0 w 291830"/>
                <a:gd name="connsiteY1" fmla="*/ 452336 h 744166"/>
                <a:gd name="connsiteX2" fmla="*/ 0 w 291830"/>
                <a:gd name="connsiteY2" fmla="*/ 0 h 74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830" h="744166">
                  <a:moveTo>
                    <a:pt x="291830" y="744166"/>
                  </a:moveTo>
                  <a:lnTo>
                    <a:pt x="0" y="4523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17">
              <a:extLst>
                <a:ext uri="{FF2B5EF4-FFF2-40B4-BE49-F238E27FC236}">
                  <a16:creationId xmlns:a16="http://schemas.microsoft.com/office/drawing/2014/main" id="{927D071C-50ED-048B-C16E-4052282721B4}"/>
                </a:ext>
              </a:extLst>
            </p:cNvPr>
            <p:cNvSpPr/>
            <p:nvPr/>
          </p:nvSpPr>
          <p:spPr>
            <a:xfrm>
              <a:off x="5203935" y="2172756"/>
              <a:ext cx="327701" cy="1085509"/>
            </a:xfrm>
            <a:custGeom>
              <a:avLst/>
              <a:gdLst>
                <a:gd name="connsiteX0" fmla="*/ 68094 w 233464"/>
                <a:gd name="connsiteY0" fmla="*/ 773349 h 773349"/>
                <a:gd name="connsiteX1" fmla="*/ 233464 w 233464"/>
                <a:gd name="connsiteY1" fmla="*/ 607979 h 773349"/>
                <a:gd name="connsiteX2" fmla="*/ 233464 w 233464"/>
                <a:gd name="connsiteY2" fmla="*/ 471791 h 773349"/>
                <a:gd name="connsiteX3" fmla="*/ 0 w 233464"/>
                <a:gd name="connsiteY3" fmla="*/ 238327 h 773349"/>
                <a:gd name="connsiteX4" fmla="*/ 0 w 233464"/>
                <a:gd name="connsiteY4" fmla="*/ 0 h 77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64" h="773349">
                  <a:moveTo>
                    <a:pt x="68094" y="773349"/>
                  </a:moveTo>
                  <a:lnTo>
                    <a:pt x="233464" y="607979"/>
                  </a:lnTo>
                  <a:lnTo>
                    <a:pt x="233464" y="471791"/>
                  </a:lnTo>
                  <a:lnTo>
                    <a:pt x="0" y="23832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18">
              <a:extLst>
                <a:ext uri="{FF2B5EF4-FFF2-40B4-BE49-F238E27FC236}">
                  <a16:creationId xmlns:a16="http://schemas.microsoft.com/office/drawing/2014/main" id="{E11007E1-FE4C-5DDE-1A96-1298E33B82BF}"/>
                </a:ext>
              </a:extLst>
            </p:cNvPr>
            <p:cNvSpPr/>
            <p:nvPr/>
          </p:nvSpPr>
          <p:spPr>
            <a:xfrm>
              <a:off x="5866165" y="2363915"/>
              <a:ext cx="218467" cy="785118"/>
            </a:xfrm>
            <a:custGeom>
              <a:avLst/>
              <a:gdLst>
                <a:gd name="connsiteX0" fmla="*/ 0 w 155642"/>
                <a:gd name="connsiteY0" fmla="*/ 559341 h 559341"/>
                <a:gd name="connsiteX1" fmla="*/ 155642 w 155642"/>
                <a:gd name="connsiteY1" fmla="*/ 403699 h 559341"/>
                <a:gd name="connsiteX2" fmla="*/ 155642 w 155642"/>
                <a:gd name="connsiteY2" fmla="*/ 0 h 55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642" h="559341">
                  <a:moveTo>
                    <a:pt x="0" y="559341"/>
                  </a:moveTo>
                  <a:lnTo>
                    <a:pt x="155642" y="403699"/>
                  </a:lnTo>
                  <a:lnTo>
                    <a:pt x="155642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19">
              <a:extLst>
                <a:ext uri="{FF2B5EF4-FFF2-40B4-BE49-F238E27FC236}">
                  <a16:creationId xmlns:a16="http://schemas.microsoft.com/office/drawing/2014/main" id="{419D46FF-C1B8-F8F9-2B6C-5924E0F0CBD2}"/>
                </a:ext>
              </a:extLst>
            </p:cNvPr>
            <p:cNvSpPr/>
            <p:nvPr/>
          </p:nvSpPr>
          <p:spPr>
            <a:xfrm>
              <a:off x="5360959" y="3818088"/>
              <a:ext cx="191159" cy="471070"/>
            </a:xfrm>
            <a:custGeom>
              <a:avLst/>
              <a:gdLst>
                <a:gd name="connsiteX0" fmla="*/ 136187 w 136187"/>
                <a:gd name="connsiteY0" fmla="*/ 335604 h 335604"/>
                <a:gd name="connsiteX1" fmla="*/ 0 w 136187"/>
                <a:gd name="connsiteY1" fmla="*/ 199417 h 335604"/>
                <a:gd name="connsiteX2" fmla="*/ 0 w 136187"/>
                <a:gd name="connsiteY2" fmla="*/ 0 h 3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187" h="335604">
                  <a:moveTo>
                    <a:pt x="136187" y="335604"/>
                  </a:moveTo>
                  <a:lnTo>
                    <a:pt x="0" y="1994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20">
              <a:extLst>
                <a:ext uri="{FF2B5EF4-FFF2-40B4-BE49-F238E27FC236}">
                  <a16:creationId xmlns:a16="http://schemas.microsoft.com/office/drawing/2014/main" id="{6FA80594-46F3-2273-33D1-180BF77C97BB}"/>
                </a:ext>
              </a:extLst>
            </p:cNvPr>
            <p:cNvSpPr/>
            <p:nvPr/>
          </p:nvSpPr>
          <p:spPr>
            <a:xfrm>
              <a:off x="6064151" y="4384737"/>
              <a:ext cx="0" cy="348182"/>
            </a:xfrm>
            <a:custGeom>
              <a:avLst/>
              <a:gdLst>
                <a:gd name="connsiteX0" fmla="*/ 0 w 0"/>
                <a:gd name="connsiteY0" fmla="*/ 248055 h 248055"/>
                <a:gd name="connsiteX1" fmla="*/ 0 w 0"/>
                <a:gd name="connsiteY1" fmla="*/ 0 h 24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48055">
                  <a:moveTo>
                    <a:pt x="0" y="24805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21">
              <a:extLst>
                <a:ext uri="{FF2B5EF4-FFF2-40B4-BE49-F238E27FC236}">
                  <a16:creationId xmlns:a16="http://schemas.microsoft.com/office/drawing/2014/main" id="{621606BB-7072-A484-98F7-F90BD2A894E7}"/>
                </a:ext>
              </a:extLst>
            </p:cNvPr>
            <p:cNvSpPr/>
            <p:nvPr/>
          </p:nvSpPr>
          <p:spPr>
            <a:xfrm>
              <a:off x="5374613" y="2070350"/>
              <a:ext cx="464242" cy="873869"/>
            </a:xfrm>
            <a:custGeom>
              <a:avLst/>
              <a:gdLst>
                <a:gd name="connsiteX0" fmla="*/ 330740 w 330740"/>
                <a:gd name="connsiteY0" fmla="*/ 622570 h 622570"/>
                <a:gd name="connsiteX1" fmla="*/ 0 w 330740"/>
                <a:gd name="connsiteY1" fmla="*/ 291830 h 622570"/>
                <a:gd name="connsiteX2" fmla="*/ 0 w 330740"/>
                <a:gd name="connsiteY2" fmla="*/ 0 h 62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740" h="622570">
                  <a:moveTo>
                    <a:pt x="330740" y="622570"/>
                  </a:moveTo>
                  <a:lnTo>
                    <a:pt x="0" y="29183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22">
              <a:extLst>
                <a:ext uri="{FF2B5EF4-FFF2-40B4-BE49-F238E27FC236}">
                  <a16:creationId xmlns:a16="http://schemas.microsoft.com/office/drawing/2014/main" id="{08D2B04C-3EEF-4CE2-CA94-F9B7B3CB4C6F}"/>
                </a:ext>
              </a:extLst>
            </p:cNvPr>
            <p:cNvSpPr/>
            <p:nvPr/>
          </p:nvSpPr>
          <p:spPr>
            <a:xfrm>
              <a:off x="4691903" y="2821331"/>
              <a:ext cx="177504" cy="382317"/>
            </a:xfrm>
            <a:custGeom>
              <a:avLst/>
              <a:gdLst>
                <a:gd name="connsiteX0" fmla="*/ 126459 w 126459"/>
                <a:gd name="connsiteY0" fmla="*/ 272374 h 272374"/>
                <a:gd name="connsiteX1" fmla="*/ 0 w 126459"/>
                <a:gd name="connsiteY1" fmla="*/ 145915 h 272374"/>
                <a:gd name="connsiteX2" fmla="*/ 0 w 126459"/>
                <a:gd name="connsiteY2" fmla="*/ 0 h 27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59" h="272374">
                  <a:moveTo>
                    <a:pt x="126459" y="272374"/>
                  </a:moveTo>
                  <a:lnTo>
                    <a:pt x="0" y="14591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23">
              <a:extLst>
                <a:ext uri="{FF2B5EF4-FFF2-40B4-BE49-F238E27FC236}">
                  <a16:creationId xmlns:a16="http://schemas.microsoft.com/office/drawing/2014/main" id="{A0997C92-F05D-3CF7-0CEB-3D96FC8A4779}"/>
                </a:ext>
              </a:extLst>
            </p:cNvPr>
            <p:cNvSpPr/>
            <p:nvPr/>
          </p:nvSpPr>
          <p:spPr>
            <a:xfrm>
              <a:off x="4883062" y="2295644"/>
              <a:ext cx="157023" cy="1051374"/>
            </a:xfrm>
            <a:custGeom>
              <a:avLst/>
              <a:gdLst>
                <a:gd name="connsiteX0" fmla="*/ 0 w 111868"/>
                <a:gd name="connsiteY0" fmla="*/ 749030 h 749030"/>
                <a:gd name="connsiteX1" fmla="*/ 111868 w 111868"/>
                <a:gd name="connsiteY1" fmla="*/ 637162 h 749030"/>
                <a:gd name="connsiteX2" fmla="*/ 111868 w 111868"/>
                <a:gd name="connsiteY2" fmla="*/ 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868" h="749030">
                  <a:moveTo>
                    <a:pt x="0" y="749030"/>
                  </a:moveTo>
                  <a:lnTo>
                    <a:pt x="111868" y="637162"/>
                  </a:lnTo>
                  <a:lnTo>
                    <a:pt x="111868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24">
              <a:extLst>
                <a:ext uri="{FF2B5EF4-FFF2-40B4-BE49-F238E27FC236}">
                  <a16:creationId xmlns:a16="http://schemas.microsoft.com/office/drawing/2014/main" id="{1251B238-E43D-4640-FA0F-41EC6A3766D6}"/>
                </a:ext>
              </a:extLst>
            </p:cNvPr>
            <p:cNvSpPr/>
            <p:nvPr/>
          </p:nvSpPr>
          <p:spPr>
            <a:xfrm>
              <a:off x="6255310" y="3838568"/>
              <a:ext cx="314048" cy="314048"/>
            </a:xfrm>
            <a:custGeom>
              <a:avLst/>
              <a:gdLst>
                <a:gd name="connsiteX0" fmla="*/ 0 w 223737"/>
                <a:gd name="connsiteY0" fmla="*/ 223737 h 223737"/>
                <a:gd name="connsiteX1" fmla="*/ 223737 w 223737"/>
                <a:gd name="connsiteY1" fmla="*/ 0 h 2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737" h="223737">
                  <a:moveTo>
                    <a:pt x="0" y="223737"/>
                  </a:moveTo>
                  <a:lnTo>
                    <a:pt x="223737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25">
              <a:extLst>
                <a:ext uri="{FF2B5EF4-FFF2-40B4-BE49-F238E27FC236}">
                  <a16:creationId xmlns:a16="http://schemas.microsoft.com/office/drawing/2014/main" id="{CE17688D-23DA-07C4-B4A8-262E0FDFC157}"/>
                </a:ext>
              </a:extLst>
            </p:cNvPr>
            <p:cNvSpPr/>
            <p:nvPr/>
          </p:nvSpPr>
          <p:spPr>
            <a:xfrm>
              <a:off x="6070979" y="3142205"/>
              <a:ext cx="218467" cy="423280"/>
            </a:xfrm>
            <a:custGeom>
              <a:avLst/>
              <a:gdLst>
                <a:gd name="connsiteX0" fmla="*/ 0 w 155642"/>
                <a:gd name="connsiteY0" fmla="*/ 301557 h 301557"/>
                <a:gd name="connsiteX1" fmla="*/ 155642 w 155642"/>
                <a:gd name="connsiteY1" fmla="*/ 145915 h 301557"/>
                <a:gd name="connsiteX2" fmla="*/ 155642 w 155642"/>
                <a:gd name="connsiteY2" fmla="*/ 0 h 30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642" h="301557">
                  <a:moveTo>
                    <a:pt x="0" y="301557"/>
                  </a:moveTo>
                  <a:lnTo>
                    <a:pt x="155642" y="145915"/>
                  </a:lnTo>
                  <a:lnTo>
                    <a:pt x="155642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26">
              <a:extLst>
                <a:ext uri="{FF2B5EF4-FFF2-40B4-BE49-F238E27FC236}">
                  <a16:creationId xmlns:a16="http://schemas.microsoft.com/office/drawing/2014/main" id="{09CEA46C-A464-8FAD-2E30-FD2BAAD0B192}"/>
                </a:ext>
              </a:extLst>
            </p:cNvPr>
            <p:cNvSpPr/>
            <p:nvPr/>
          </p:nvSpPr>
          <p:spPr>
            <a:xfrm>
              <a:off x="6453296" y="2261509"/>
              <a:ext cx="0" cy="730500"/>
            </a:xfrm>
            <a:custGeom>
              <a:avLst/>
              <a:gdLst>
                <a:gd name="connsiteX0" fmla="*/ 0 w 0"/>
                <a:gd name="connsiteY0" fmla="*/ 520430 h 520430"/>
                <a:gd name="connsiteX1" fmla="*/ 0 w 0"/>
                <a:gd name="connsiteY1" fmla="*/ 0 h 5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0430">
                  <a:moveTo>
                    <a:pt x="0" y="52043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27">
              <a:extLst>
                <a:ext uri="{FF2B5EF4-FFF2-40B4-BE49-F238E27FC236}">
                  <a16:creationId xmlns:a16="http://schemas.microsoft.com/office/drawing/2014/main" id="{BF3D56B2-F97D-20C6-A4FB-BFD7C6703B2C}"/>
                </a:ext>
              </a:extLst>
            </p:cNvPr>
            <p:cNvSpPr/>
            <p:nvPr/>
          </p:nvSpPr>
          <p:spPr>
            <a:xfrm>
              <a:off x="6262137" y="4309639"/>
              <a:ext cx="109233" cy="109233"/>
            </a:xfrm>
            <a:custGeom>
              <a:avLst/>
              <a:gdLst>
                <a:gd name="connsiteX0" fmla="*/ 0 w 77821"/>
                <a:gd name="connsiteY0" fmla="*/ 77821 h 77821"/>
                <a:gd name="connsiteX1" fmla="*/ 77821 w 77821"/>
                <a:gd name="connsiteY1" fmla="*/ 0 h 7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21" h="77821">
                  <a:moveTo>
                    <a:pt x="0" y="77821"/>
                  </a:moveTo>
                  <a:lnTo>
                    <a:pt x="77821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28">
              <a:extLst>
                <a:ext uri="{FF2B5EF4-FFF2-40B4-BE49-F238E27FC236}">
                  <a16:creationId xmlns:a16="http://schemas.microsoft.com/office/drawing/2014/main" id="{35FAAB5E-5295-6E29-91E8-1D2F98B41610}"/>
                </a:ext>
              </a:extLst>
            </p:cNvPr>
            <p:cNvSpPr/>
            <p:nvPr/>
          </p:nvSpPr>
          <p:spPr>
            <a:xfrm>
              <a:off x="5558945" y="2002078"/>
              <a:ext cx="0" cy="648575"/>
            </a:xfrm>
            <a:custGeom>
              <a:avLst/>
              <a:gdLst>
                <a:gd name="connsiteX0" fmla="*/ 0 w 0"/>
                <a:gd name="connsiteY0" fmla="*/ 462064 h 462064"/>
                <a:gd name="connsiteX1" fmla="*/ 0 w 0"/>
                <a:gd name="connsiteY1" fmla="*/ 0 h 46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62064">
                  <a:moveTo>
                    <a:pt x="0" y="4620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29">
              <a:extLst>
                <a:ext uri="{FF2B5EF4-FFF2-40B4-BE49-F238E27FC236}">
                  <a16:creationId xmlns:a16="http://schemas.microsoft.com/office/drawing/2014/main" id="{C4AD1A55-11A0-9F7B-D890-2A00FBF4F12A}"/>
                </a:ext>
              </a:extLst>
            </p:cNvPr>
            <p:cNvSpPr/>
            <p:nvPr/>
          </p:nvSpPr>
          <p:spPr>
            <a:xfrm>
              <a:off x="5579427" y="1988425"/>
              <a:ext cx="150196" cy="279911"/>
            </a:xfrm>
            <a:custGeom>
              <a:avLst/>
              <a:gdLst>
                <a:gd name="connsiteX0" fmla="*/ 0 w 107004"/>
                <a:gd name="connsiteY0" fmla="*/ 199417 h 199417"/>
                <a:gd name="connsiteX1" fmla="*/ 107004 w 107004"/>
                <a:gd name="connsiteY1" fmla="*/ 92413 h 199417"/>
                <a:gd name="connsiteX2" fmla="*/ 107004 w 107004"/>
                <a:gd name="connsiteY2" fmla="*/ 0 h 19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04" h="199417">
                  <a:moveTo>
                    <a:pt x="0" y="199417"/>
                  </a:moveTo>
                  <a:lnTo>
                    <a:pt x="107004" y="92413"/>
                  </a:lnTo>
                  <a:lnTo>
                    <a:pt x="107004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30">
              <a:extLst>
                <a:ext uri="{FF2B5EF4-FFF2-40B4-BE49-F238E27FC236}">
                  <a16:creationId xmlns:a16="http://schemas.microsoft.com/office/drawing/2014/main" id="{6A4A5B83-4774-6A0B-990D-EF383CE811A6}"/>
                </a:ext>
              </a:extLst>
            </p:cNvPr>
            <p:cNvSpPr/>
            <p:nvPr/>
          </p:nvSpPr>
          <p:spPr>
            <a:xfrm>
              <a:off x="5907127" y="2008906"/>
              <a:ext cx="170678" cy="491552"/>
            </a:xfrm>
            <a:custGeom>
              <a:avLst/>
              <a:gdLst>
                <a:gd name="connsiteX0" fmla="*/ 121596 w 121596"/>
                <a:gd name="connsiteY0" fmla="*/ 350196 h 350196"/>
                <a:gd name="connsiteX1" fmla="*/ 0 w 121596"/>
                <a:gd name="connsiteY1" fmla="*/ 228600 h 350196"/>
                <a:gd name="connsiteX2" fmla="*/ 0 w 121596"/>
                <a:gd name="connsiteY2" fmla="*/ 0 h 35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96" h="350196">
                  <a:moveTo>
                    <a:pt x="121596" y="350196"/>
                  </a:move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31">
              <a:extLst>
                <a:ext uri="{FF2B5EF4-FFF2-40B4-BE49-F238E27FC236}">
                  <a16:creationId xmlns:a16="http://schemas.microsoft.com/office/drawing/2014/main" id="{6618E85E-48BE-E2C5-DF61-FB08F9023157}"/>
                </a:ext>
              </a:extLst>
            </p:cNvPr>
            <p:cNvSpPr/>
            <p:nvPr/>
          </p:nvSpPr>
          <p:spPr>
            <a:xfrm>
              <a:off x="5354131" y="3271919"/>
              <a:ext cx="218468" cy="218468"/>
            </a:xfrm>
            <a:custGeom>
              <a:avLst/>
              <a:gdLst>
                <a:gd name="connsiteX0" fmla="*/ 0 w 155643"/>
                <a:gd name="connsiteY0" fmla="*/ 155643 h 155643"/>
                <a:gd name="connsiteX1" fmla="*/ 155643 w 155643"/>
                <a:gd name="connsiteY1" fmla="*/ 0 h 15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643" h="155643">
                  <a:moveTo>
                    <a:pt x="0" y="155643"/>
                  </a:moveTo>
                  <a:lnTo>
                    <a:pt x="155643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32">
              <a:extLst>
                <a:ext uri="{FF2B5EF4-FFF2-40B4-BE49-F238E27FC236}">
                  <a16:creationId xmlns:a16="http://schemas.microsoft.com/office/drawing/2014/main" id="{086BFC3D-3263-9191-6F89-8AD8EE0A6AF2}"/>
                </a:ext>
              </a:extLst>
            </p:cNvPr>
            <p:cNvSpPr/>
            <p:nvPr/>
          </p:nvSpPr>
          <p:spPr>
            <a:xfrm>
              <a:off x="6535221" y="3463079"/>
              <a:ext cx="218467" cy="0"/>
            </a:xfrm>
            <a:custGeom>
              <a:avLst/>
              <a:gdLst>
                <a:gd name="connsiteX0" fmla="*/ 0 w 155642"/>
                <a:gd name="connsiteY0" fmla="*/ 0 h 0"/>
                <a:gd name="connsiteX1" fmla="*/ 155642 w 15564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642">
                  <a:moveTo>
                    <a:pt x="0" y="0"/>
                  </a:moveTo>
                  <a:lnTo>
                    <a:pt x="155642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33">
              <a:extLst>
                <a:ext uri="{FF2B5EF4-FFF2-40B4-BE49-F238E27FC236}">
                  <a16:creationId xmlns:a16="http://schemas.microsoft.com/office/drawing/2014/main" id="{8317D1BA-A4AE-F70D-10F2-4626572C11D7}"/>
                </a:ext>
              </a:extLst>
            </p:cNvPr>
            <p:cNvSpPr/>
            <p:nvPr/>
          </p:nvSpPr>
          <p:spPr>
            <a:xfrm>
              <a:off x="6678590" y="2814504"/>
              <a:ext cx="129715" cy="129715"/>
            </a:xfrm>
            <a:custGeom>
              <a:avLst/>
              <a:gdLst>
                <a:gd name="connsiteX0" fmla="*/ 0 w 92413"/>
                <a:gd name="connsiteY0" fmla="*/ 92413 h 92413"/>
                <a:gd name="connsiteX1" fmla="*/ 92413 w 92413"/>
                <a:gd name="connsiteY1" fmla="*/ 0 h 9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413" h="92413">
                  <a:moveTo>
                    <a:pt x="0" y="92413"/>
                  </a:moveTo>
                  <a:lnTo>
                    <a:pt x="92413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34">
              <a:extLst>
                <a:ext uri="{FF2B5EF4-FFF2-40B4-BE49-F238E27FC236}">
                  <a16:creationId xmlns:a16="http://schemas.microsoft.com/office/drawing/2014/main" id="{C4108D96-2651-10FA-7E30-137DE812E927}"/>
                </a:ext>
              </a:extLst>
            </p:cNvPr>
            <p:cNvSpPr/>
            <p:nvPr/>
          </p:nvSpPr>
          <p:spPr>
            <a:xfrm>
              <a:off x="5558945" y="4671476"/>
              <a:ext cx="143369" cy="143369"/>
            </a:xfrm>
            <a:custGeom>
              <a:avLst/>
              <a:gdLst>
                <a:gd name="connsiteX0" fmla="*/ 0 w 102140"/>
                <a:gd name="connsiteY0" fmla="*/ 102140 h 102140"/>
                <a:gd name="connsiteX1" fmla="*/ 102140 w 102140"/>
                <a:gd name="connsiteY1" fmla="*/ 0 h 10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140" h="102140">
                  <a:moveTo>
                    <a:pt x="0" y="102140"/>
                  </a:moveTo>
                  <a:lnTo>
                    <a:pt x="10214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35">
              <a:extLst>
                <a:ext uri="{FF2B5EF4-FFF2-40B4-BE49-F238E27FC236}">
                  <a16:creationId xmlns:a16="http://schemas.microsoft.com/office/drawing/2014/main" id="{EA3FC764-D450-FC41-7A3B-0585516C529C}"/>
                </a:ext>
              </a:extLst>
            </p:cNvPr>
            <p:cNvSpPr/>
            <p:nvPr/>
          </p:nvSpPr>
          <p:spPr>
            <a:xfrm>
              <a:off x="5347305" y="4569069"/>
              <a:ext cx="0" cy="143370"/>
            </a:xfrm>
            <a:custGeom>
              <a:avLst/>
              <a:gdLst>
                <a:gd name="connsiteX0" fmla="*/ 0 w 0"/>
                <a:gd name="connsiteY0" fmla="*/ 102141 h 102141"/>
                <a:gd name="connsiteX1" fmla="*/ 0 w 0"/>
                <a:gd name="connsiteY1" fmla="*/ 0 h 10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2141">
                  <a:moveTo>
                    <a:pt x="0" y="10214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36">
              <a:extLst>
                <a:ext uri="{FF2B5EF4-FFF2-40B4-BE49-F238E27FC236}">
                  <a16:creationId xmlns:a16="http://schemas.microsoft.com/office/drawing/2014/main" id="{DF31542F-0609-EAD3-1A1F-D076F4B8A415}"/>
                </a:ext>
              </a:extLst>
            </p:cNvPr>
            <p:cNvSpPr/>
            <p:nvPr/>
          </p:nvSpPr>
          <p:spPr>
            <a:xfrm>
              <a:off x="6487431" y="3749817"/>
              <a:ext cx="0" cy="177504"/>
            </a:xfrm>
            <a:custGeom>
              <a:avLst/>
              <a:gdLst>
                <a:gd name="connsiteX0" fmla="*/ 0 w 0"/>
                <a:gd name="connsiteY0" fmla="*/ 126459 h 126459"/>
                <a:gd name="connsiteX1" fmla="*/ 0 w 0"/>
                <a:gd name="connsiteY1" fmla="*/ 0 h 12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26459">
                  <a:moveTo>
                    <a:pt x="0" y="12645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37">
              <a:extLst>
                <a:ext uri="{FF2B5EF4-FFF2-40B4-BE49-F238E27FC236}">
                  <a16:creationId xmlns:a16="http://schemas.microsoft.com/office/drawing/2014/main" id="{4C4E6864-DA02-48E3-011A-5DB180AE8BFD}"/>
                </a:ext>
              </a:extLst>
            </p:cNvPr>
            <p:cNvSpPr/>
            <p:nvPr/>
          </p:nvSpPr>
          <p:spPr>
            <a:xfrm>
              <a:off x="5763758" y="4371083"/>
              <a:ext cx="68271" cy="68271"/>
            </a:xfrm>
            <a:custGeom>
              <a:avLst/>
              <a:gdLst>
                <a:gd name="connsiteX0" fmla="*/ 48638 w 48638"/>
                <a:gd name="connsiteY0" fmla="*/ 48638 h 48638"/>
                <a:gd name="connsiteX1" fmla="*/ 0 w 48638"/>
                <a:gd name="connsiteY1" fmla="*/ 0 h 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638" h="48638">
                  <a:moveTo>
                    <a:pt x="48638" y="48638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38">
              <a:extLst>
                <a:ext uri="{FF2B5EF4-FFF2-40B4-BE49-F238E27FC236}">
                  <a16:creationId xmlns:a16="http://schemas.microsoft.com/office/drawing/2014/main" id="{FEE84116-C739-8410-855B-539AF76E088E}"/>
                </a:ext>
              </a:extLst>
            </p:cNvPr>
            <p:cNvSpPr/>
            <p:nvPr/>
          </p:nvSpPr>
          <p:spPr>
            <a:xfrm>
              <a:off x="5412162" y="5171635"/>
              <a:ext cx="880696" cy="0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42">
              <a:extLst>
                <a:ext uri="{FF2B5EF4-FFF2-40B4-BE49-F238E27FC236}">
                  <a16:creationId xmlns:a16="http://schemas.microsoft.com/office/drawing/2014/main" id="{AD7EA663-0538-4CF7-5ED1-502EB346FD53}"/>
                </a:ext>
              </a:extLst>
            </p:cNvPr>
            <p:cNvSpPr/>
            <p:nvPr/>
          </p:nvSpPr>
          <p:spPr>
            <a:xfrm>
              <a:off x="5412162" y="5337762"/>
              <a:ext cx="880696" cy="0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43">
              <a:extLst>
                <a:ext uri="{FF2B5EF4-FFF2-40B4-BE49-F238E27FC236}">
                  <a16:creationId xmlns:a16="http://schemas.microsoft.com/office/drawing/2014/main" id="{B9084277-6A0A-A509-DAA7-B96BD301BE74}"/>
                </a:ext>
              </a:extLst>
            </p:cNvPr>
            <p:cNvSpPr/>
            <p:nvPr/>
          </p:nvSpPr>
          <p:spPr>
            <a:xfrm>
              <a:off x="5425817" y="5510715"/>
              <a:ext cx="880696" cy="0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44">
              <a:extLst>
                <a:ext uri="{FF2B5EF4-FFF2-40B4-BE49-F238E27FC236}">
                  <a16:creationId xmlns:a16="http://schemas.microsoft.com/office/drawing/2014/main" id="{AA8C75E2-2B4E-0128-A29A-AF15185A7C70}"/>
                </a:ext>
              </a:extLst>
            </p:cNvPr>
            <p:cNvSpPr/>
            <p:nvPr/>
          </p:nvSpPr>
          <p:spPr>
            <a:xfrm flipV="1">
              <a:off x="5545290" y="5612668"/>
              <a:ext cx="597373" cy="64173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45">
              <a:extLst>
                <a:ext uri="{FF2B5EF4-FFF2-40B4-BE49-F238E27FC236}">
                  <a16:creationId xmlns:a16="http://schemas.microsoft.com/office/drawing/2014/main" id="{A64BA096-703B-246B-C13B-ABB905B92047}"/>
                </a:ext>
              </a:extLst>
            </p:cNvPr>
            <p:cNvSpPr/>
            <p:nvPr/>
          </p:nvSpPr>
          <p:spPr>
            <a:xfrm flipV="1">
              <a:off x="5684108" y="5771968"/>
              <a:ext cx="369802" cy="64173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1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879" y="208077"/>
            <a:ext cx="6477000" cy="6477000"/>
          </a:xfrm>
          <a:prstGeom prst="rect">
            <a:avLst/>
          </a:prstGeom>
        </p:spPr>
      </p:pic>
      <p:pic>
        <p:nvPicPr>
          <p:cNvPr id="20" name="图片 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04" t="1747" r="28355" b="3844"/>
          <a:stretch/>
        </p:blipFill>
        <p:spPr>
          <a:xfrm rot="17100000">
            <a:off x="2115207" y="-860304"/>
            <a:ext cx="7616344" cy="8489984"/>
          </a:xfrm>
          <a:prstGeom prst="rect">
            <a:avLst/>
          </a:prstGeom>
        </p:spPr>
      </p:pic>
      <p:pic>
        <p:nvPicPr>
          <p:cNvPr id="14" name="图片 1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4" t="19317" r="34744" b="20898"/>
          <a:stretch/>
        </p:blipFill>
        <p:spPr>
          <a:xfrm>
            <a:off x="3165328" y="731875"/>
            <a:ext cx="5554340" cy="5485774"/>
          </a:xfrm>
          <a:prstGeom prst="rect">
            <a:avLst/>
          </a:prstGeom>
        </p:spPr>
      </p:pic>
      <p:sp>
        <p:nvSpPr>
          <p:cNvPr id="16" name="椭圆 1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3321403" y="863721"/>
            <a:ext cx="5165712" cy="5165712"/>
          </a:xfrm>
          <a:prstGeom prst="ellipse">
            <a:avLst/>
          </a:prstGeom>
          <a:noFill/>
          <a:ln>
            <a:solidFill>
              <a:srgbClr val="64CAD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19" name="矩形 1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4340892" y="1859744"/>
            <a:ext cx="3126800" cy="31393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Thank </a:t>
            </a:r>
          </a:p>
          <a:p>
            <a:pPr algn="ctr"/>
            <a:r>
              <a:rPr lang="en-US" altLang="zh-CN" sz="6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You</a:t>
            </a:r>
          </a:p>
          <a:p>
            <a:pPr algn="ctr"/>
            <a:r>
              <a:rPr lang="en-US" altLang="zh-CN" sz="6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!!!</a:t>
            </a:r>
            <a:endParaRPr lang="zh-CN" altLang="en-US" sz="6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975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0.13843 L -4.79167E-6 0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12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5662" y="260494"/>
            <a:ext cx="3278073" cy="3278073"/>
          </a:xfrm>
          <a:prstGeom prst="rect">
            <a:avLst/>
          </a:prstGeom>
        </p:spPr>
      </p:pic>
      <p:pic>
        <p:nvPicPr>
          <p:cNvPr id="120" name="图片 1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260" y="4400858"/>
            <a:ext cx="2617373" cy="4011797"/>
          </a:xfrm>
          <a:prstGeom prst="rect">
            <a:avLst/>
          </a:prstGeom>
        </p:spPr>
      </p:pic>
      <p:pic>
        <p:nvPicPr>
          <p:cNvPr id="70" name="图片 6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7100000">
            <a:off x="4001570" y="-483413"/>
            <a:ext cx="4146398" cy="4622014"/>
          </a:xfrm>
          <a:prstGeom prst="rect">
            <a:avLst/>
          </a:prstGeom>
        </p:spPr>
      </p:pic>
      <p:pic>
        <p:nvPicPr>
          <p:cNvPr id="71" name="图片 7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5345" y="406281"/>
            <a:ext cx="3023826" cy="2986498"/>
          </a:xfrm>
          <a:prstGeom prst="rect">
            <a:avLst/>
          </a:prstGeom>
        </p:spPr>
      </p:pic>
      <p:sp>
        <p:nvSpPr>
          <p:cNvPr id="69" name="椭圆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4649523" y="483357"/>
            <a:ext cx="2812252" cy="2812252"/>
          </a:xfrm>
          <a:prstGeom prst="ellipse">
            <a:avLst/>
          </a:prstGeom>
          <a:noFill/>
          <a:ln>
            <a:solidFill>
              <a:srgbClr val="64CAD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4774930" y="1442873"/>
            <a:ext cx="263431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Content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93439" y="5177998"/>
            <a:ext cx="26594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Database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9" name="组合 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1474166" y="4075112"/>
            <a:ext cx="901284" cy="901284"/>
            <a:chOff x="1413324" y="1664562"/>
            <a:chExt cx="1381545" cy="1381544"/>
          </a:xfrm>
        </p:grpSpPr>
        <p:sp>
          <p:nvSpPr>
            <p:cNvPr id="13" name="椭圆 12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17" name="任意多边形 1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6977722" y="4142225"/>
            <a:ext cx="901284" cy="901284"/>
            <a:chOff x="1413324" y="1664562"/>
            <a:chExt cx="1381545" cy="1381544"/>
          </a:xfrm>
        </p:grpSpPr>
        <p:sp>
          <p:nvSpPr>
            <p:cNvPr id="73" name="椭圆 72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77" name="任意多边形 7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03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4225944" y="4142225"/>
            <a:ext cx="901284" cy="901284"/>
            <a:chOff x="1413324" y="1664562"/>
            <a:chExt cx="1381545" cy="1381544"/>
          </a:xfrm>
        </p:grpSpPr>
        <p:sp>
          <p:nvSpPr>
            <p:cNvPr id="81" name="椭圆 80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85" name="任意多边形 84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8" name="组合 87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9729500" y="4142225"/>
            <a:ext cx="901284" cy="901284"/>
            <a:chOff x="1413324" y="1664562"/>
            <a:chExt cx="1381545" cy="1381544"/>
          </a:xfrm>
        </p:grpSpPr>
        <p:sp>
          <p:nvSpPr>
            <p:cNvPr id="89" name="椭圆 88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93" name="任意多边形 92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04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2637800" y="5154228"/>
            <a:ext cx="462713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Job Matching Tool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98650" y="5164099"/>
            <a:ext cx="26594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Dashboard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50428" y="5177998"/>
            <a:ext cx="26594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Q&amp;A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705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6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0.13842 L 6.25E-7 4.8148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6 -4.44444E-6 L 0.9638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9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578 4.07407E-6 L -3.75E-6 4.07407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578 4.07407E-6 L -4.79167E-6 4.07407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579 4.07407E-6 L 3.95833E-6 4.07407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95" dur="5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" grpId="0"/>
      <p:bldP spid="8" grpId="1"/>
      <p:bldP spid="97" grpId="0"/>
      <p:bldP spid="112" grpId="0"/>
      <p:bldP spid="115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E314C9-4C4D-205C-9A11-120AC29B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2" y="0"/>
            <a:ext cx="7829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88088" y="2773332"/>
            <a:ext cx="1627370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01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8896" y="2573390"/>
            <a:ext cx="4850822" cy="1646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           -Database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178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2949" y="247417"/>
            <a:ext cx="1463570" cy="146357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05" y="283381"/>
            <a:ext cx="1331944" cy="1331944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0352662" y="409127"/>
            <a:ext cx="1100430" cy="110043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0392639" y="567080"/>
            <a:ext cx="996139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01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479F6E-3AF3-846F-620D-578AAD047ECB}"/>
              </a:ext>
            </a:extLst>
          </p:cNvPr>
          <p:cNvSpPr/>
          <p:nvPr/>
        </p:nvSpPr>
        <p:spPr>
          <a:xfrm>
            <a:off x="43498" y="2985843"/>
            <a:ext cx="636998" cy="1232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</a:t>
            </a:r>
          </a:p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</a:t>
            </a:r>
          </a:p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</a:p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FEF737-DE00-08F4-5A64-674AF14B5E50}"/>
              </a:ext>
            </a:extLst>
          </p:cNvPr>
          <p:cNvSpPr/>
          <p:nvPr/>
        </p:nvSpPr>
        <p:spPr>
          <a:xfrm>
            <a:off x="1079892" y="687313"/>
            <a:ext cx="1880172" cy="9349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Title, Company name, Salary, Specific Location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3029E6-09AA-8CDE-1974-436C583F8526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61997" y="1362527"/>
            <a:ext cx="678093" cy="1623316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CC5858-6757-EAB2-F272-8DD76FCA14C5}"/>
              </a:ext>
            </a:extLst>
          </p:cNvPr>
          <p:cNvCxnSpPr>
            <a:cxnSpLocks/>
          </p:cNvCxnSpPr>
          <p:nvPr/>
        </p:nvCxnSpPr>
        <p:spPr>
          <a:xfrm flipV="1">
            <a:off x="680496" y="2996117"/>
            <a:ext cx="356787" cy="233735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790FA9-4489-57C5-F987-F02FF0E036DC}"/>
              </a:ext>
            </a:extLst>
          </p:cNvPr>
          <p:cNvCxnSpPr>
            <a:cxnSpLocks/>
          </p:cNvCxnSpPr>
          <p:nvPr/>
        </p:nvCxnSpPr>
        <p:spPr>
          <a:xfrm>
            <a:off x="613715" y="4218742"/>
            <a:ext cx="426375" cy="750013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38677F-E77E-504F-8C54-1F205D156AF1}"/>
              </a:ext>
            </a:extLst>
          </p:cNvPr>
          <p:cNvSpPr/>
          <p:nvPr/>
        </p:nvSpPr>
        <p:spPr>
          <a:xfrm>
            <a:off x="1082689" y="2118862"/>
            <a:ext cx="1880172" cy="1047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ID, From age, Title, Location, Date, Week of day</a:t>
            </a:r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391BCB-2CFF-BCFA-24EE-719530BBAF95}"/>
              </a:ext>
            </a:extLst>
          </p:cNvPr>
          <p:cNvSpPr/>
          <p:nvPr/>
        </p:nvSpPr>
        <p:spPr>
          <a:xfrm>
            <a:off x="869665" y="4968221"/>
            <a:ext cx="1089060" cy="46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ID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A933B4-09F8-8736-26AF-481BA4716171}"/>
              </a:ext>
            </a:extLst>
          </p:cNvPr>
          <p:cNvSpPr/>
          <p:nvPr/>
        </p:nvSpPr>
        <p:spPr>
          <a:xfrm>
            <a:off x="-101823" y="4229016"/>
            <a:ext cx="9276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F1B50D-A45B-768D-4EEC-B795723DD7AB}"/>
              </a:ext>
            </a:extLst>
          </p:cNvPr>
          <p:cNvSpPr/>
          <p:nvPr/>
        </p:nvSpPr>
        <p:spPr>
          <a:xfrm>
            <a:off x="883410" y="4293474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585A69-2909-39CF-51AF-4E38F59E5F93}"/>
              </a:ext>
            </a:extLst>
          </p:cNvPr>
          <p:cNvSpPr/>
          <p:nvPr/>
        </p:nvSpPr>
        <p:spPr>
          <a:xfrm>
            <a:off x="150011" y="2285502"/>
            <a:ext cx="1117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D1E88-00DE-0FCA-126E-4BE32CE08965}"/>
              </a:ext>
            </a:extLst>
          </p:cNvPr>
          <p:cNvSpPr/>
          <p:nvPr/>
        </p:nvSpPr>
        <p:spPr>
          <a:xfrm>
            <a:off x="2820246" y="4735403"/>
            <a:ext cx="1448656" cy="952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 Job description Web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9889D8-5980-973E-DD4F-F5C2CDDA1AF9}"/>
              </a:ext>
            </a:extLst>
          </p:cNvPr>
          <p:cNvSpPr/>
          <p:nvPr/>
        </p:nvSpPr>
        <p:spPr>
          <a:xfrm>
            <a:off x="1892607" y="4889417"/>
            <a:ext cx="9276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7F726D-61A4-595F-4752-44A56A6959E2}"/>
              </a:ext>
            </a:extLst>
          </p:cNvPr>
          <p:cNvCxnSpPr/>
          <p:nvPr/>
        </p:nvCxnSpPr>
        <p:spPr>
          <a:xfrm>
            <a:off x="1963982" y="5202490"/>
            <a:ext cx="715538" cy="0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9DC015-08B4-226D-5F2F-48E15A925895}"/>
              </a:ext>
            </a:extLst>
          </p:cNvPr>
          <p:cNvCxnSpPr>
            <a:stCxn id="47" idx="0"/>
          </p:cNvCxnSpPr>
          <p:nvPr/>
        </p:nvCxnSpPr>
        <p:spPr>
          <a:xfrm flipV="1">
            <a:off x="3544574" y="4167760"/>
            <a:ext cx="173177" cy="567643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2575E3-734F-BE89-18AF-CB4879946B74}"/>
              </a:ext>
            </a:extLst>
          </p:cNvPr>
          <p:cNvCxnSpPr>
            <a:cxnSpLocks/>
          </p:cNvCxnSpPr>
          <p:nvPr/>
        </p:nvCxnSpPr>
        <p:spPr>
          <a:xfrm>
            <a:off x="4268902" y="5668766"/>
            <a:ext cx="388091" cy="450049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D1FCE0-D6BF-7EE4-B1E2-FF37D207DEEB}"/>
              </a:ext>
            </a:extLst>
          </p:cNvPr>
          <p:cNvSpPr/>
          <p:nvPr/>
        </p:nvSpPr>
        <p:spPr>
          <a:xfrm>
            <a:off x="2576156" y="3728157"/>
            <a:ext cx="1717266" cy="46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Name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1F0EB-711B-64DA-383C-23127E070340}"/>
              </a:ext>
            </a:extLst>
          </p:cNvPr>
          <p:cNvSpPr/>
          <p:nvPr/>
        </p:nvSpPr>
        <p:spPr>
          <a:xfrm>
            <a:off x="2576156" y="4315151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9AE6D9-B793-008E-8E6C-034807EBE394}"/>
              </a:ext>
            </a:extLst>
          </p:cNvPr>
          <p:cNvSpPr/>
          <p:nvPr/>
        </p:nvSpPr>
        <p:spPr>
          <a:xfrm>
            <a:off x="4333026" y="5651918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3B534B-2D1F-C70D-6B87-07421837CA21}"/>
              </a:ext>
            </a:extLst>
          </p:cNvPr>
          <p:cNvSpPr/>
          <p:nvPr/>
        </p:nvSpPr>
        <p:spPr>
          <a:xfrm>
            <a:off x="2802814" y="6145143"/>
            <a:ext cx="2948683" cy="46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job description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F41A3C-DF2A-786B-BC7E-B6D6FDA68E26}"/>
              </a:ext>
            </a:extLst>
          </p:cNvPr>
          <p:cNvCxnSpPr>
            <a:cxnSpLocks/>
          </p:cNvCxnSpPr>
          <p:nvPr/>
        </p:nvCxnSpPr>
        <p:spPr>
          <a:xfrm flipV="1">
            <a:off x="3903122" y="3010857"/>
            <a:ext cx="390300" cy="704129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343CE-7648-088D-92B1-B89C357D1C1A}"/>
              </a:ext>
            </a:extLst>
          </p:cNvPr>
          <p:cNvSpPr/>
          <p:nvPr/>
        </p:nvSpPr>
        <p:spPr>
          <a:xfrm>
            <a:off x="3253931" y="2952706"/>
            <a:ext cx="9276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4796F-CCFF-7BC7-AAE6-8F472D79CC1C}"/>
              </a:ext>
            </a:extLst>
          </p:cNvPr>
          <p:cNvSpPr/>
          <p:nvPr/>
        </p:nvSpPr>
        <p:spPr>
          <a:xfrm>
            <a:off x="4277156" y="1988554"/>
            <a:ext cx="1448656" cy="952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 Employer Info Web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0A0D34-109B-25C3-D8BC-BC21594B11D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770775" y="6382720"/>
            <a:ext cx="871437" cy="1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53462A8-5B56-C19F-3676-741176BE7A9F}"/>
              </a:ext>
            </a:extLst>
          </p:cNvPr>
          <p:cNvSpPr/>
          <p:nvPr/>
        </p:nvSpPr>
        <p:spPr>
          <a:xfrm>
            <a:off x="5875903" y="6056179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9BA2D5-F86C-D2FE-0484-F21D2F2248CF}"/>
              </a:ext>
            </a:extLst>
          </p:cNvPr>
          <p:cNvSpPr/>
          <p:nvPr/>
        </p:nvSpPr>
        <p:spPr>
          <a:xfrm>
            <a:off x="6642212" y="6151557"/>
            <a:ext cx="1326731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 counts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C58E03-0AAA-FEFA-6111-D644CC463F31}"/>
              </a:ext>
            </a:extLst>
          </p:cNvPr>
          <p:cNvCxnSpPr>
            <a:cxnSpLocks/>
          </p:cNvCxnSpPr>
          <p:nvPr/>
        </p:nvCxnSpPr>
        <p:spPr>
          <a:xfrm flipV="1">
            <a:off x="5642005" y="5701508"/>
            <a:ext cx="481076" cy="401285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24A8D66-77CF-E8F9-6C88-CF02CB4130D7}"/>
              </a:ext>
            </a:extLst>
          </p:cNvPr>
          <p:cNvSpPr/>
          <p:nvPr/>
        </p:nvSpPr>
        <p:spPr>
          <a:xfrm>
            <a:off x="6133205" y="5294146"/>
            <a:ext cx="2032946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Cleaned description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CE27D5-95FA-FFD9-F8CF-B458471FF945}"/>
              </a:ext>
            </a:extLst>
          </p:cNvPr>
          <p:cNvCxnSpPr>
            <a:cxnSpLocks/>
          </p:cNvCxnSpPr>
          <p:nvPr/>
        </p:nvCxnSpPr>
        <p:spPr>
          <a:xfrm>
            <a:off x="5570221" y="2941488"/>
            <a:ext cx="238768" cy="522024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F596D1-8A8E-F8CF-6ECA-A43B6E2FF584}"/>
              </a:ext>
            </a:extLst>
          </p:cNvPr>
          <p:cNvSpPr/>
          <p:nvPr/>
        </p:nvSpPr>
        <p:spPr>
          <a:xfrm>
            <a:off x="5798604" y="3460595"/>
            <a:ext cx="1199381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B1B9C-92C3-1EBC-6FDC-5C46791AF336}"/>
              </a:ext>
            </a:extLst>
          </p:cNvPr>
          <p:cNvSpPr/>
          <p:nvPr/>
        </p:nvSpPr>
        <p:spPr>
          <a:xfrm>
            <a:off x="5022883" y="2983838"/>
            <a:ext cx="64793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40E7AB-CE06-4C6D-0ED6-D1B1D8D317B4}"/>
              </a:ext>
            </a:extLst>
          </p:cNvPr>
          <p:cNvCxnSpPr>
            <a:cxnSpLocks/>
          </p:cNvCxnSpPr>
          <p:nvPr/>
        </p:nvCxnSpPr>
        <p:spPr>
          <a:xfrm flipV="1">
            <a:off x="6607849" y="2952706"/>
            <a:ext cx="379420" cy="510806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DF150E-1FD0-C206-215E-7CE0A64D3AD4}"/>
              </a:ext>
            </a:extLst>
          </p:cNvPr>
          <p:cNvCxnSpPr>
            <a:cxnSpLocks/>
          </p:cNvCxnSpPr>
          <p:nvPr/>
        </p:nvCxnSpPr>
        <p:spPr>
          <a:xfrm>
            <a:off x="6156051" y="3924319"/>
            <a:ext cx="611731" cy="451005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4A4D412-1677-A239-7105-B8B9144FB76E}"/>
              </a:ext>
            </a:extLst>
          </p:cNvPr>
          <p:cNvSpPr/>
          <p:nvPr/>
        </p:nvSpPr>
        <p:spPr>
          <a:xfrm>
            <a:off x="6592589" y="4410537"/>
            <a:ext cx="2582191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Id, Company Name, Title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A2F35D-3165-D1CA-A266-32ABEEA90139}"/>
              </a:ext>
            </a:extLst>
          </p:cNvPr>
          <p:cNvSpPr/>
          <p:nvPr/>
        </p:nvSpPr>
        <p:spPr>
          <a:xfrm>
            <a:off x="7010787" y="2384106"/>
            <a:ext cx="1872392" cy="7827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Name, Industry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375EA6-1108-B77B-FA9F-5C745ED08390}"/>
              </a:ext>
            </a:extLst>
          </p:cNvPr>
          <p:cNvCxnSpPr>
            <a:cxnSpLocks/>
          </p:cNvCxnSpPr>
          <p:nvPr/>
        </p:nvCxnSpPr>
        <p:spPr>
          <a:xfrm>
            <a:off x="8640817" y="3229852"/>
            <a:ext cx="1385280" cy="412299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1125EF8-2848-084B-0201-3BCDB50E0577}"/>
              </a:ext>
            </a:extLst>
          </p:cNvPr>
          <p:cNvSpPr/>
          <p:nvPr/>
        </p:nvSpPr>
        <p:spPr>
          <a:xfrm>
            <a:off x="8417255" y="3389415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A12D29-1752-85E1-52EA-C6B519CA5419}"/>
              </a:ext>
            </a:extLst>
          </p:cNvPr>
          <p:cNvSpPr/>
          <p:nvPr/>
        </p:nvSpPr>
        <p:spPr>
          <a:xfrm>
            <a:off x="10212949" y="3270218"/>
            <a:ext cx="1872392" cy="7827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Name, Industry</a:t>
            </a:r>
          </a:p>
        </p:txBody>
      </p:sp>
    </p:spTree>
    <p:extLst>
      <p:ext uri="{BB962C8B-B14F-4D97-AF65-F5344CB8AC3E}">
        <p14:creationId xmlns:p14="http://schemas.microsoft.com/office/powerpoint/2010/main" val="19223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37" grpId="0" animBg="1"/>
      <p:bldP spid="38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/>
      <p:bldP spid="52" grpId="0" animBg="1"/>
      <p:bldP spid="53" grpId="0"/>
      <p:bldP spid="57" grpId="0"/>
      <p:bldP spid="58" grpId="0" animBg="1"/>
      <p:bldP spid="60" grpId="0"/>
      <p:bldP spid="61" grpId="0" animBg="1"/>
      <p:bldP spid="63" grpId="0"/>
      <p:bldP spid="64" grpId="0" animBg="1"/>
      <p:bldP spid="66" grpId="0" animBg="1"/>
      <p:bldP spid="68" grpId="0" animBg="1"/>
      <p:bldP spid="69" grpId="0"/>
      <p:bldP spid="72" grpId="0" animBg="1"/>
      <p:bldP spid="73" grpId="0" animBg="1"/>
      <p:bldP spid="75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38" y="269980"/>
            <a:ext cx="1463570" cy="146357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351" y="335793"/>
            <a:ext cx="1331944" cy="1331944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575108" y="451550"/>
            <a:ext cx="1100430" cy="110043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672020" y="612295"/>
            <a:ext cx="996139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01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/>
          <p:cNvSpPr/>
          <p:nvPr/>
        </p:nvSpPr>
        <p:spPr>
          <a:xfrm>
            <a:off x="191356" y="1783494"/>
            <a:ext cx="333150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pc="2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 panose="020B0604030504040204" pitchFamily="34" charset="-128"/>
                <a:cs typeface="Open Sans" panose="020B0606030504020204" pitchFamily="34" charset="0"/>
              </a:rPr>
              <a:t>Database</a:t>
            </a:r>
            <a:endParaRPr lang="zh-CN" altLang="en-US" sz="3600" b="1" spc="2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pic>
        <p:nvPicPr>
          <p:cNvPr id="37" name="Picture 3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892D0C-AEB6-8EE5-F72F-C5DA83E09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68" y="335793"/>
            <a:ext cx="5866992" cy="63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66448" y="2773332"/>
            <a:ext cx="1670650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02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8896" y="2824977"/>
            <a:ext cx="66168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-Job Matching Tool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761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967" y="205856"/>
            <a:ext cx="1166820" cy="116682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092" y="244981"/>
            <a:ext cx="1061882" cy="1061882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1064763" y="313796"/>
            <a:ext cx="840453" cy="877309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0985510" y="407431"/>
            <a:ext cx="995223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02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4E333DC2-F9D4-D4DD-7106-4ACE6AD4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/>
        </p:blipFill>
        <p:spPr bwMode="auto">
          <a:xfrm>
            <a:off x="2819365" y="2324193"/>
            <a:ext cx="2916762" cy="14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C97FA718-A0B9-8ABF-02F0-AA6F8B79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462" y="2239548"/>
            <a:ext cx="1871509" cy="17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0B48176A-A3F6-0F90-4948-6D3FEBFD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464" y="-109006"/>
            <a:ext cx="2291668" cy="22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60C87B-FDF8-EFDF-E2E2-591C136D0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826" y="244981"/>
            <a:ext cx="3079076" cy="177902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2081C0D-0745-5330-5B3D-3FE759AFFDFA}"/>
              </a:ext>
            </a:extLst>
          </p:cNvPr>
          <p:cNvSpPr txBox="1"/>
          <p:nvPr/>
        </p:nvSpPr>
        <p:spPr>
          <a:xfrm>
            <a:off x="105213" y="1165685"/>
            <a:ext cx="81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FDFE"/>
                </a:solidFill>
              </a:rPr>
              <a:t>User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1CA39-9AA5-F835-E1E9-1D55ACEB035B}"/>
              </a:ext>
            </a:extLst>
          </p:cNvPr>
          <p:cNvSpPr txBox="1"/>
          <p:nvPr/>
        </p:nvSpPr>
        <p:spPr>
          <a:xfrm>
            <a:off x="71749" y="2793545"/>
            <a:ext cx="1013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2FDFE"/>
                </a:solidFill>
              </a:rPr>
              <a:t>Resume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FFE00-7A15-BAC6-6831-76475FB57D62}"/>
              </a:ext>
            </a:extLst>
          </p:cNvPr>
          <p:cNvSpPr txBox="1"/>
          <p:nvPr/>
        </p:nvSpPr>
        <p:spPr>
          <a:xfrm>
            <a:off x="2701415" y="1181074"/>
            <a:ext cx="114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2FDFE"/>
                </a:solidFill>
              </a:rPr>
              <a:t>Database</a:t>
            </a:r>
          </a:p>
        </p:txBody>
      </p:sp>
      <p:sp>
        <p:nvSpPr>
          <p:cNvPr id="69" name="Terminator 21">
            <a:extLst>
              <a:ext uri="{FF2B5EF4-FFF2-40B4-BE49-F238E27FC236}">
                <a16:creationId xmlns:a16="http://schemas.microsoft.com/office/drawing/2014/main" id="{F69B7782-9977-B39D-3A15-B9C13EE2E310}"/>
              </a:ext>
            </a:extLst>
          </p:cNvPr>
          <p:cNvSpPr/>
          <p:nvPr/>
        </p:nvSpPr>
        <p:spPr>
          <a:xfrm>
            <a:off x="1862599" y="4446381"/>
            <a:ext cx="3026469" cy="1524432"/>
          </a:xfrm>
          <a:prstGeom prst="flowChartTerminator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28A198-4E11-D1CD-5322-39643582E253}"/>
              </a:ext>
            </a:extLst>
          </p:cNvPr>
          <p:cNvSpPr/>
          <p:nvPr/>
        </p:nvSpPr>
        <p:spPr>
          <a:xfrm>
            <a:off x="937589" y="6016730"/>
            <a:ext cx="5251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2FDFE"/>
                </a:solidFill>
                <a:cs typeface="Times New Roman" panose="02020603050405020304" pitchFamily="18" charset="0"/>
              </a:rPr>
              <a:t>Add filter columns (Degree, experience level)</a:t>
            </a:r>
            <a:endParaRPr lang="zh-CN" altLang="en-US" sz="1600" dirty="0">
              <a:solidFill>
                <a:srgbClr val="62FDFE"/>
              </a:solidFill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2FDFE"/>
                </a:solidFill>
                <a:cs typeface="Times New Roman" panose="02020603050405020304" pitchFamily="18" charset="0"/>
              </a:rPr>
              <a:t>Remove  stop words, punctuations, extra white place</a:t>
            </a:r>
            <a:endParaRPr lang="zh-CN" altLang="en-US" sz="1600" dirty="0">
              <a:solidFill>
                <a:srgbClr val="62FDFE"/>
              </a:solidFill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ight Arrow 28">
            <a:extLst>
              <a:ext uri="{FF2B5EF4-FFF2-40B4-BE49-F238E27FC236}">
                <a16:creationId xmlns:a16="http://schemas.microsoft.com/office/drawing/2014/main" id="{6A7AA770-641A-6231-3EF5-1A7A4A74B77E}"/>
              </a:ext>
            </a:extLst>
          </p:cNvPr>
          <p:cNvSpPr/>
          <p:nvPr/>
        </p:nvSpPr>
        <p:spPr>
          <a:xfrm rot="7768738">
            <a:off x="3669065" y="3760106"/>
            <a:ext cx="766834" cy="403241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Terminator 26">
            <a:extLst>
              <a:ext uri="{FF2B5EF4-FFF2-40B4-BE49-F238E27FC236}">
                <a16:creationId xmlns:a16="http://schemas.microsoft.com/office/drawing/2014/main" id="{4D45DDEA-7198-ED1E-0915-D4FC45B2991B}"/>
              </a:ext>
            </a:extLst>
          </p:cNvPr>
          <p:cNvSpPr/>
          <p:nvPr/>
        </p:nvSpPr>
        <p:spPr>
          <a:xfrm>
            <a:off x="6885338" y="475290"/>
            <a:ext cx="3682988" cy="1155011"/>
          </a:xfrm>
          <a:prstGeom prst="flowChartTerminator">
            <a:avLst/>
          </a:prstGeom>
          <a:noFill/>
          <a:ln>
            <a:solidFill>
              <a:srgbClr val="62F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8798DA-2727-4972-9C51-BF0ED2518DC1}"/>
              </a:ext>
            </a:extLst>
          </p:cNvPr>
          <p:cNvSpPr txBox="1"/>
          <p:nvPr/>
        </p:nvSpPr>
        <p:spPr>
          <a:xfrm>
            <a:off x="7830639" y="420415"/>
            <a:ext cx="2217010" cy="12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to arrays 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rminator 36">
            <a:extLst>
              <a:ext uri="{FF2B5EF4-FFF2-40B4-BE49-F238E27FC236}">
                <a16:creationId xmlns:a16="http://schemas.microsoft.com/office/drawing/2014/main" id="{76B0D7F5-3BC1-CA31-9C93-D3D1460F21A0}"/>
              </a:ext>
            </a:extLst>
          </p:cNvPr>
          <p:cNvSpPr/>
          <p:nvPr/>
        </p:nvSpPr>
        <p:spPr>
          <a:xfrm>
            <a:off x="7062408" y="2427412"/>
            <a:ext cx="3682988" cy="1311170"/>
          </a:xfrm>
          <a:prstGeom prst="flowChartTerminator">
            <a:avLst/>
          </a:prstGeom>
          <a:noFill/>
          <a:ln>
            <a:solidFill>
              <a:srgbClr val="62F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E6540D-F74E-F6C1-7013-7F6D0823773D}"/>
              </a:ext>
            </a:extLst>
          </p:cNvPr>
          <p:cNvSpPr txBox="1"/>
          <p:nvPr/>
        </p:nvSpPr>
        <p:spPr>
          <a:xfrm>
            <a:off x="7344578" y="2583489"/>
            <a:ext cx="3361727" cy="97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Cosine Similarity :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np.dot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array_A,array_B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)/(norm(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axis=1)*norm(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array_B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76" name="Terminator 38">
            <a:extLst>
              <a:ext uri="{FF2B5EF4-FFF2-40B4-BE49-F238E27FC236}">
                <a16:creationId xmlns:a16="http://schemas.microsoft.com/office/drawing/2014/main" id="{3F9BC41D-DEF8-7D9A-6CDE-074B624D595E}"/>
              </a:ext>
            </a:extLst>
          </p:cNvPr>
          <p:cNvSpPr/>
          <p:nvPr/>
        </p:nvSpPr>
        <p:spPr>
          <a:xfrm>
            <a:off x="7156125" y="4535693"/>
            <a:ext cx="3682988" cy="1311170"/>
          </a:xfrm>
          <a:prstGeom prst="flowChartTerminator">
            <a:avLst/>
          </a:prstGeom>
          <a:noFill/>
          <a:ln>
            <a:solidFill>
              <a:srgbClr val="62F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2FDF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CD0EE-0A1B-4111-EFAF-6A9C5E07C8B5}"/>
              </a:ext>
            </a:extLst>
          </p:cNvPr>
          <p:cNvSpPr txBox="1"/>
          <p:nvPr/>
        </p:nvSpPr>
        <p:spPr>
          <a:xfrm>
            <a:off x="7436983" y="4800189"/>
            <a:ext cx="3361727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1.Resume – Job Ranking (Top50)</a:t>
            </a:r>
          </a:p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2. Job – Job Ranking (Top10)</a:t>
            </a:r>
          </a:p>
        </p:txBody>
      </p:sp>
      <p:sp>
        <p:nvSpPr>
          <p:cNvPr id="78" name="Right Arrow 40">
            <a:extLst>
              <a:ext uri="{FF2B5EF4-FFF2-40B4-BE49-F238E27FC236}">
                <a16:creationId xmlns:a16="http://schemas.microsoft.com/office/drawing/2014/main" id="{DCB8C38C-B925-A43C-3E4A-F5AA0211420A}"/>
              </a:ext>
            </a:extLst>
          </p:cNvPr>
          <p:cNvSpPr/>
          <p:nvPr/>
        </p:nvSpPr>
        <p:spPr>
          <a:xfrm rot="17972453">
            <a:off x="5077144" y="2902152"/>
            <a:ext cx="2224047" cy="380401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Right Arrow 28">
            <a:extLst>
              <a:ext uri="{FF2B5EF4-FFF2-40B4-BE49-F238E27FC236}">
                <a16:creationId xmlns:a16="http://schemas.microsoft.com/office/drawing/2014/main" id="{5ED2C5DE-CA4C-3102-E883-E59EB5477791}"/>
              </a:ext>
            </a:extLst>
          </p:cNvPr>
          <p:cNvSpPr/>
          <p:nvPr/>
        </p:nvSpPr>
        <p:spPr>
          <a:xfrm rot="3393810">
            <a:off x="2102875" y="3715325"/>
            <a:ext cx="766834" cy="377186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Right Arrow 28">
            <a:extLst>
              <a:ext uri="{FF2B5EF4-FFF2-40B4-BE49-F238E27FC236}">
                <a16:creationId xmlns:a16="http://schemas.microsoft.com/office/drawing/2014/main" id="{FB6162CC-F80D-A96D-0999-20C1C74B7A91}"/>
              </a:ext>
            </a:extLst>
          </p:cNvPr>
          <p:cNvSpPr/>
          <p:nvPr/>
        </p:nvSpPr>
        <p:spPr>
          <a:xfrm rot="5400000">
            <a:off x="3992046" y="1877177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7" name="Right Arrow 28">
            <a:extLst>
              <a:ext uri="{FF2B5EF4-FFF2-40B4-BE49-F238E27FC236}">
                <a16:creationId xmlns:a16="http://schemas.microsoft.com/office/drawing/2014/main" id="{9821CAFB-336E-16AC-319A-2EA28BF9E2E8}"/>
              </a:ext>
            </a:extLst>
          </p:cNvPr>
          <p:cNvSpPr/>
          <p:nvPr/>
        </p:nvSpPr>
        <p:spPr>
          <a:xfrm rot="5400000">
            <a:off x="981617" y="1973159"/>
            <a:ext cx="428838" cy="27011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8" name="Right Arrow 28">
            <a:extLst>
              <a:ext uri="{FF2B5EF4-FFF2-40B4-BE49-F238E27FC236}">
                <a16:creationId xmlns:a16="http://schemas.microsoft.com/office/drawing/2014/main" id="{CFA68747-8E37-9A06-AF66-EB638CEAAC77}"/>
              </a:ext>
            </a:extLst>
          </p:cNvPr>
          <p:cNvSpPr/>
          <p:nvPr/>
        </p:nvSpPr>
        <p:spPr>
          <a:xfrm rot="5400000">
            <a:off x="8564682" y="1877177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9" name="Right Arrow 28">
            <a:extLst>
              <a:ext uri="{FF2B5EF4-FFF2-40B4-BE49-F238E27FC236}">
                <a16:creationId xmlns:a16="http://schemas.microsoft.com/office/drawing/2014/main" id="{DD57A528-7858-3316-0DBB-58617F7D6CF2}"/>
              </a:ext>
            </a:extLst>
          </p:cNvPr>
          <p:cNvSpPr/>
          <p:nvPr/>
        </p:nvSpPr>
        <p:spPr>
          <a:xfrm rot="5400000">
            <a:off x="8645473" y="3997590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0" name="Right Arrow 28">
            <a:extLst>
              <a:ext uri="{FF2B5EF4-FFF2-40B4-BE49-F238E27FC236}">
                <a16:creationId xmlns:a16="http://schemas.microsoft.com/office/drawing/2014/main" id="{DE33915E-9455-2CDD-37BD-791D74909226}"/>
              </a:ext>
            </a:extLst>
          </p:cNvPr>
          <p:cNvSpPr/>
          <p:nvPr/>
        </p:nvSpPr>
        <p:spPr>
          <a:xfrm rot="5400000">
            <a:off x="3992046" y="1877178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1" name="Right Arrow 28">
            <a:extLst>
              <a:ext uri="{FF2B5EF4-FFF2-40B4-BE49-F238E27FC236}">
                <a16:creationId xmlns:a16="http://schemas.microsoft.com/office/drawing/2014/main" id="{5F912CE2-235E-5C86-AD3B-5BC3CE15558D}"/>
              </a:ext>
            </a:extLst>
          </p:cNvPr>
          <p:cNvSpPr/>
          <p:nvPr/>
        </p:nvSpPr>
        <p:spPr>
          <a:xfrm rot="5400000">
            <a:off x="981617" y="1973160"/>
            <a:ext cx="428838" cy="27011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76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66" grpId="0"/>
      <p:bldP spid="67" grpId="0"/>
      <p:bldP spid="68" grpId="0"/>
      <p:bldP spid="69" grpId="0" animBg="1"/>
      <p:bldP spid="70" grpId="0"/>
      <p:bldP spid="72" grpId="0" animBg="1"/>
      <p:bldP spid="73" grpId="0"/>
      <p:bldP spid="74" grpId="0" animBg="1"/>
      <p:bldP spid="75" grpId="0"/>
      <p:bldP spid="76" grpId="0" animBg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64044" y="2773332"/>
            <a:ext cx="1675459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03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8897" y="2824977"/>
            <a:ext cx="410694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Dashboard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669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6B6BA67-6989-4584-A51E-A4406A6F44E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Eq01EoJluQMdgQAABERAAAdAAAAdW5pdmVyc2FsL2NvbW1vbl9tZXNzYWdlcy5sbmetWN1u2zYUvi/QdyAEFNiALW0HtCiGxIEsMTYRmXIlOk72A4GRGJuoJGb6cZtd9Xp7it3sDQb0eYbe7C12SMlJ3B9ISgLYgEn5fOfwnO/8UPuH77IUbURRSpUfWM/3nllI5LFKZL46sBbs6PtXFiornic8Vbk4sHJlocPR40f7Kc9XNV8J+P34EUL7mShLWJYjvbpZI5kcWPNx5PizuU3PIs+f+NGYTKyRo7JLnl8hT63UL8U3P7x89e75i5ff7j9tJfsAhTPb83ahkEF68awHEGWB70WAhr2I4lNmjT5++PPjh/f//fXPMGF/wTxCsTVqfwyTngf4RKv+o6fqRRBgyqLQIy6OSBhRnxmveJhh1xqdqRqt+UagSqGNFG9RtRYQ00oWApWpTMyDWMFGXosuZa4/swmNAhyygDiM+NQahaoorr4zsLyu1qoAdSVKZMnPU5EYncAe8/yyECWo5hWwC8GnWkv4p8q4zPc6VQf2ktBJxHzfCyNM3e2ONcJ5gtyCazUDUQI7xAEAFLwUxR1kI8M3I47sNB2GMCWTqQdfpk2YytU6hW811I45hhjMRd4lBRzBAVAsDJd+4GqngSrE0SUvy7eqSHb4cTtQXcCEOj5Q0GG3wJnG2AJDjCXUkKIQcdUFNsNhaE9wNPZPgcjWiPpDJPxjyLnjIRJnOIQUwWGXDLVPyMTWhNcptuX/Nr9irumcXiEexyCn3beRqi5hR7sUssBkWrk3TE2IXy8gbMT2vpLGDSp416xWciPAjiIRRaciKDIOdjWLXi/IT9GRTTzsRkAr119GzBQ/rTHjVyhXFeLJhuexQOci5jVw/QqeJTIxz3Scjf7favk74lVbVZ60BYm6+PTJUHt2atgXzKpLsKmqRHZZdanWDmvNv4sVmtNfNaHP0e+mP3QwtQPiP0xkSpnVaVN17x2fa8uGxqjTiHt6qn+0HtqSsKmtYwIFayxVfwkM3VT3D2iAaX8pQo9A0bwp0VDDSX4xQCf1WwCq0F0xTsBVOyacgAsHyC/xOCQMBqSlOC9l1Tl2mGxsAvTl0MYw8aWiEjfJeC4uFEw4qeCbZvqALmQi3RnQW8PNTqtghHlgMgXAVUMegExlBvYnPTAXM7z1QFPgd06yVHWamORN5RtT5MG3dSY+H5suCpWZ3ZSXW/I2TebwPlY0hwsapfMB7f86/3rH51b63T1KIbYDZxo5NnWwHvl1rqY9hSAFtCs8FkaePdbikAsZr+I1NNMLVedJT6BmYHfxkQ1g7ZlDwYt4/e/7v3tifGJJs4va3R8HgUBi6yqIr8F+pqoS5a9dIMwe78qZRR+p9oKzlet532EEWPggdwjetJZMZbC1160XSN4GzWbMdqYzyIPQ0F7VBYxuQxBmdnAMtcxM4dZoxos3UAiZUukgFONqTcBqmPabO2ZdpTIXQ2Tv10r0gRmZR7brmls3JF8q4zdNz0zgRhG31+8Urt99wZypTaHOfoInElkNBDStaVuFINGb9U2abz7vVNer0ry82H96613G/1BLAwQUAAIACABKtNRKx1gXuXwEAADVEAAALgAAAHVuaXZlcnNhbC9jdXN0b21fcHJlc2V0cy8wL2NvbW1vbl9tZXNzYWdlcy5sbmetWN1q5DYUvs9TCMNCC212t7DLUhIHj63MiHjsWVuTSfqDUWxlRsS2Uv/Mbnq11+1TFEp7XygsfZyypfQteiR7ksz+YDsJJBeS833n6JzvnCNl7+B1lqI1L0oh833j6e4TA/E8lonIl/vGnB5++cJAZcXyhKUy5/tGLg10YO7spSxf1mzJzZ0dhPYyXpawKE1Y3CyRSPaN2Siy/enM8k4j1x/70YiMDdOW2SXLr5Arl/K74rOvnr94/fTZ88/3HrfIHjzh1HLdbSakiZ496ebxaOC7EZBhN/LwCTXMd29/fvf2zX+//DkI68+pSzxsmP/8+vu/f/0xCDsL8LGy+1M/u/MgwB6NQpc4OCJh5PlUB8TFFDuGeSprtGJrjiqJ1oK/QtWKQyYrUXBUpiLRH2IJG3nNO2w5/tQiXhTgkAbEpsT3DDOURXH1hWZldbWSBVgrUSJKdpbyRJsEyejvlwUvwTKrQFIIfqqVgL+UGRP5bpflwFoQbxxR33fDCHvOZscwcZ4gp2DKyjCSwApxAPiClbwYDo20zDQaWWk6iGBCxhMXfqlyYCKWqxR+q4FezDCEf8bzDhCIAwcgrTBc+IGj4gWGEEOXrCxfySLZEsbtFHXwEs/2QXo2vcVNFcWGF5IroGMUBY+rDq4pDkNrjKORfwL6NUzPHwDwjwzTPxoAOMUh1AUOOyCedUzGllK5KquN6Dc1FTOl4fQKsTgGnIrcWsi6hB0VTZC+rq5yd5CVEL+cQ8KI5X6ichtSCKxeLcWagxtFwosuO9BVbOwo9byck2+iQ4u42IlATo6/iKhudcpgxq5QLivEkjXLY47OeMxqUPgVfEtEor+pDGvzP9TiR8Sqto88aluQ5+CTRwPd2WpaH/GqLsGlquLZZdVlWYWr9f4OTigtf9KDPge/k/nQxp4VEP9h0lKKrE6bLnvf5Fw7NjRBnT7cL079U/XAjoRNOx0R6FIjIXsDMExONS5g2KW9QcQ7BDOzpidD0yb5eX+Lnt/iPYnuSHEMUdpy4Bii1x++wKOQULgELfhZKaqu24WuwSYzH89pDFe6lFf8pgTP+LmEe0zK2bq5ZMDM0SnuyuStK8zWaKCEuuCwB3zLRjTAmIoMvE+6KedTvDl+09G3zrGQdZroik3Fhe7qENc64x/ejc4LmendlJUbzTZD5eAeTjRHCxqbs/6D/rroeufmVs3dOUMhtgJ7EtmWZ2N1nVf1mfbDgPJVHFwaRq41UmgogYxV8Qom57ms86QfT3Mdd/ChBVztgUPOinj195vf+lG850ezi9rdr4dwQDGrroevub71ZMXL7zs4qDXahulFD1D7gtnA2mUXkID4HuR5wJoxkskMtnY7zYK023RZlFr2ZArqD7XYZV3A/WwAwdQKjqB56Tu2YU5ZcQGNj0qZDiHRUVa6qwbZvn42+nWVipwPgN5raqjDUjKLLMfRj2iot1TEF81oTOCxELev6RRe0z257InlQVd9j44nohrGp4fQputAaTfrm8JefzCTrhelubOz9/jmPxL/A1BLAwQUAAIACABKtNRKXDgqpzoDAACQDAAAJwAAAHVuaXZlcnNhbC9mbGFzaF9wdWJsaXNoaW5nX3NldHRpbmdzLnhtbNVX227aMBi+5yksT70s6YGuHUqopgJatRZQYdp6VZnYEKuOncUOlF71enuK3ewNJvV5pt7sLfY7Bgpq16UHpE0IEf+H7z//Mf7+RSzQiKWaKxngzfIGRkyGinI5DPCHXnN9DyNtiKREKMkCLBVG+7WSn2R9wXXUZcaAqEYAI3U1MQGOjEmqnjcej8tcJ6nlKpEZwNflUMVekjLNpGGplwgygR8zSZjGU4QCAPCNlZyq1UolhHyHdKxoJhjiFDyX3AZFRFMQHWHPifVJeD5MVSbpgRIqRemwH+BX2037mck4qDqPmbQ50TUgWrKpEkq59YKILr9kKGJ8GIG7uxWMxpyaKMBbFYsC0t5dlBzbhU4syoGCHEgzhY+ZIZQY4o7OnmEXRs8IjkQnksQ87AEH2fgDXO+dvTvtNE6ODlvvz3rt9lHvsOOcyHW8ZRzfWzbkg0MqS0M2t+MTY0gYgd+gMyBCM99bJM3EBkouOWfPqK8E5D7XgjaK+4y2SMwWqtE957IJkpsYDSAQMQnw25QTgRE3RPBwrqyzvjbc5FVvLkoiwIL2ZOi4i2/Nu+yEEUk1W3RrxtE252Hto8oERROVIcHPGTIKQfxZDE8RQ4vFQYNUxTkV2scgLThYHHE2ZnQ/z+kU8E+GTsFEnIEm9GoimHEWPmf8EvXZQKWAy8gIOhvoXDv88qOAE6L1LSiZ+bjWPTqsN84OW/XGpzUbIKEjIsNHgkPBWZyYleCTCZLKzPQgHSHJNMuLQjnNeUViKz+9DJrHmXBlfuliLECvsCSrsfKYwvzVg8JmIzLKB9EOVw4NI8ihJA4TGCGsCy4zVhQwJBIpKSaIhLDWtB3rEVeZBoobYAetn+6h00dc5qchrDawmFKWFoLc2Nzaruy83t17Uy17P6++rz+oNF34HUGsObfxDx5c+fO1f3cb+p7d0vcvbZNm/+bOvrn+cnN99evbjyLJvbn+Wlz4tNEtItZqF5Fqvy8ideJeN52FV00hF2A9Dd24wYISPOaG0Zdstic0zLPe8q7bVtMwK4z5OUPy34TsTvML49IN0ffuvcJaTswljyERdjnO7721ncoG3DnvZZVKgLb8L6JW+g1QSwMEFAACAAgASrTUSgrTj+eQAgAAVQoAACEAAAB1bml2ZXJzYWwvZmxhc2hfc2tpbl9zZXR0aW5ncy54bWydVlFv2jAQft+vQOydTOpDN8lFWhGVKrEVrRXvTnIkFo4d2RcY/352YhMnJCWsqFL93ffdnc93R4k+MLH8MpuRRHKp3gGRiUxbxGMzlj7N4wpRikUiBYLAhZCqoHy+/PpS/5CoZt5SySOoqZo9TaAN8/BiP1Mkk2IksiipOG9kJhcxTQ6ZkpVIb8rycwmKM3EwzG8/HlfrxzEmZxpfEYpOTuvv9jNNUirQGm6ndFFxGgOfdvue5j9DHZlmOEFW0gy6Rf78Mc3DGO93CxD+4u1cOD2Dusu5LKvynh4plcxsQe8K4jVc0tSM3/Qg9kI20M0QY+Vxf4ZzT+y4Ksm3tq69hWAfPeawRFUBifypselcnt4qNPMByz3l2hBCqCVtTdJbWmnvpou1vD9wYiINfTmkpewkrwpYNQkH7rp4y1+tnutdETq9YEGGCo4ODFJswZb529T1ihmALfOdsxTeBD9fZ9A3NSL/yM/UPefn9TdWENQcU2f1J2+1kTZ2dHWQqgM8p5ApLLVN54MVYN+NRDXWpBRd5UQEPbKMIpPil+XF5/oymkQ9g+u14c4iyJDDUMPVOZo1HZarPnf70Vm7Ddl8LbSXa84zNFv8aU4RaZIX5mtJz2dOZ8bEFGYeDSvsnjR0UK9iLwNNHXtMVFB1APUhJZ8aRkgEPdW9bIZrjE6ioAYkGq4ycU6Gyi+qIga1Nq/GQPsqd8GGmLMs5+YXdwxOkPYUI9ZGirnxJyi79GUAuCYAqpLcd21zaCxFxZFxOIIf/gCorzx2N6JNl4413E/cwB7DlnPIpJ50u6Ltle4OCfAB/s6k1XHcs0xoe6Sxrm/WmXy/httcOovZrzPbfOEmq8+ulzqOjf26gga0/07+A1BLAwQUAAIACABKtNRKMpv20g0DAAChCwAAJgAAAHVuaXZlcnNhbC9odG1sX3B1Ymxpc2hpbmdfc2V0dGluZ3MueG1szVZNbhoxFN5zCstVlmHy1yZFA1EViIKSBhSo2qwiMzaMFY89tT0Qssq6PUU3vUGlnKfKprfo8xgIKCmdRKGqEAK/n+/9Pzvcv0oEGjJtuJJVvFnewIjJSFEuB1X8oXu4voeRsURSIpRkVSwVRvu1UphmPcFN3GHWgqhBACNNJbVVHFubVoJgNBqVuUm14yqRWcA35UglQaqZYdIyHaSCjOHHjlNm8AShAAB8EyUnarVSCaHQI71XNBMMcQqeS+6CIuLIJgIHXqpHosuBVpmkB0oojfSgV8Wvtg/dZyrjkeo8YdKlxNSA6Mi2QijlzgkiOvyaoZjxQQze7u5gNOLUxlW8teNQQDp4iJJj+8iJQzlQkAJpJ/AJs4QSS/zR27PsypopwZPoWJKER13gIBd+Fde7F0fn7cbZSfP0+KLbap10m23vRK4TLOKEwaKhEBxSmY7YzE5IrCVRDH6DTp8Iw8JgnjQV6yu54Jw7o54SkPpcC6M+eCrGVfxOcyIw4pYIHs24lugBs4dcQAxOd7PclxbfA/p4o5how+YNTTnGZTGqfVSZoGisMiT4JUNWIYgoS+BfzNB8ulFfqySnCmIsMoJThoacjRjdz7M0AfyToXMwkWSgCc2XCma9hc8Zv0Y91lcacBkZQqsCnRuPX34ScEqMuQclUx/XOifNeuOieVpvfFpzARI6JDJ6IjiUkCWpXQk+GSOp7FQP0hGRzLC8KJTTnFcktvLzy2B4kglf5pcuxhz0CkuyGitPKcxfPShsNibDfBDdcOXQMIIcSuIxgRHBuHOZsaKAEZFISTFGJIJFZdxYD7nKDFD8AHto83wPvT7iMj8N4OYAi5oyXQhyY3Nre+f1m929t5Vy8PPm+/pSpckKbwvizPkdfrB0ic8W+cNtGAZudz6+hq3O/tUWvrv9cnd78+vbjyLpurv9Wlz4vNEpInbaKiLVOi4ideYvkPbc5VHIBVg4Az9AsHIET7hl9CXb5xktsPwm9g3yQi2wwiiWNvL/G4Q/zR5eCy+tMHj0KVgC+uKzulb6DVBLAwQUAAIACABKtNRKA/iD4XIBAAAfBgAAHwAAAHVuaXZlcnNhbC9odG1sX3NraW5fc2V0dGluZ3MuanOVlLFuwjAQhneeInLXClXqQNu1AqkSQ6WyVR2ccIQojs+ynZQU8e61g6CJOUNqL/Gfz//5zvLtJ4kbLGPJS7Lvvrv1+3DdaeA1q2u4H+oioldeZ0YUa1gVFYhCAguQ5rT1LB/+CMqYyc40bT+8ren5MfR/NlyYPq4IC01ohtrcEOA3oe2ozT9ncdLL65hTr9BpbS3KaYbSgrRTibriHcPuFt3opxjA2IC+gW54BgPTx4WfMfKaY4aV4rJdYo7TlGdlrrGW6xi9bRVod+XlEXh4nr3OZ31AFMa+WajCwPMnP+Ok0mAMROOeYcFTEFcTCtD/GTeFKWycVjyHiypd1t4V1HmN5SzsbDSg4C3oMVaoajXiApXG3FdkjOUJFcjXhcxvWvrDetuY4UWigyeEwRPaUs+vivWOEDQEaAdt6RTXBHGXlJ2gREnEQEKjulVD9xEb9hG//kwYt5Zn28q1B9ccXRm4LkGvEIU7/detc4axJodfUEsDBBQAAgAIAEq01EoDloTJAwEAAGACAAAaAAAAdW5pdmVyc2FsL2kxOG5fcHJlc2V0cy54bWydkj9OwzAUxnefwnpTGYjbrYqSdAKpGwPMUUjc1JX9HPk5hCOwcAvOwI16Dxw5rcqALDFY8rN+3/f+udi9G83fpCNlsYRNtgYusbWdwr6El+fH+y1w8g12jbYoS0ALfFexQm22+OQkSU88WCCVcPR+yIWYpilTNLjgQFaPPhhT1lojwjEWxawUQ5RC1ObqX+rlDSrGOC9eR6X9HqtwD1FEOLm2hFlTt5gpPFgQfwGdTAAy5SApARxcAjgNCcCNN0Ahrj3PUTuSt+a3EhsTlvaAvVZ05Kvz1+f54/sOIhQwlccZxhTRob6Md70MuDaSqOlDexr7a23LFmIhl9ysEDc/o2I/UEsDBBQAAgAIAEq01Eoa51dUdQAAAHQAAAAcAAAAdW5pdmVyc2FsL2xvY2FsX3NldHRpbmdzLnhtbLOxr8jNUShLLSrOzM+zVTLUM1BSSM1Lzk/JzEu3VQoNcdO1UFIoLknMS0nMyc9LtVXKy1dSsLfjssnJT07MCU4tKQEqLFYoyEmsTC0KSc0FMkpS/RJzgSqf7ZnyfMmuZ9Pan6/Yr6Cr8GT/umdTdirp23EB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KtNRKEgaSFS8JAAB9KQAAKQAAAHVuaXZlcnNhbC9za2luX2N1c3RvbWl6YXRpb25fc2V0dGluZ3MueG1s7VrNj9vGFb/3rxhoEaAFCuuD+tpCZkGRo13CWkoR6V27RSFwpdkVsRSpkiPZG+jgIoc0bW/tpb0VKNreWgQoEARB/5giqZNT/oW+GZISyZW0w13nVJv2gW/e770373OGcie8cTx1GVJ/7nxkU8f3TEKp412H8g8Q6kx81w+GAQkJ5YQsCXn2nDwtvf3VP7/59LNvPv7df//4jxIKqe1N7WD6tHRluyEpRbAEiBxYuFxS6ntPJr5HiUefeH4wt90SWtnuEsT1+J9S+X6gvyJBAdiVPSF5ZVKPPfeiRDVN/PnC9m77/rX/5NKe3FwH/tKbiiBntwsSuI53s2E+bqm4tZPXdUKqUzLfYRtus0cAtYAIhkTItA3QtS+JK+yLHOzhCldO6FAx5MK+JrscfyDMEC/Q8RAMJa/phrvWZM9ubte+JUFRFf5iuSiYQ4vAv2ZeLqoqgbm+PYXSL6SKbY6pE1GUcVhWeKec6iv3dJrvvvz1t2/+9PYPf//uy0/f95v3/eb/st8cMup9vynebzKE1OHnwvGm/ivdu/JjYNJvVLYayhUUCUbtltLW2vBW79ZrqFXHNdxGGm6osHYsaceSCmtarap2yjkRkdyATKDH7JbaKWdW7wJ0LyQB1b0peS1LWe70UnYHJwG4H/hCuVlnzzrRutbq7EH1aqPVwOuaIklSE6kNrapV1q3WcUupIlypNyrSutuuSTUJVRuN6nFzXW3VGhK89Y6bIKWOj5uo3qrXa9q6hmuARorS1WrquiUdV6sKaMPtY3Xd63VblQqqVqtSXVs3mlKvW0HALYEMRWozB0qa1JWaa6WrVNsS6qm9bq++xhpuqg3UruFmpbKud7tSpbJ17nZ3aXdtqcLbSdx5j8CdIdi5us22bHJ1JssgAGaLzCHLKUGXdkh0yOPhCJvYsBRLHxhRAgMrO7InnJuzeYa6qQg2POVoZMZn9X///utPvuiU+UKmbtKnf8E5Kh9FWRPvSQTJW3oBXHqSykeNY/aIwmJdkMnwHALtmaUiZm6HqXxU4XP0EPeOcSofRYNUHJaMN/moidkjhEwNVJFt7ZmoD4AmI1U+UqrsOQTNz1T5KGrxhzG5oSoO4kNCZEt3x6qQkvxcFVK1Y7CK5P2dySofaRX2CIE2o1UkSrHb+KDQcozxa76XdOagBYKbbi4xiYscdsfq4GyoGC/H/cHJYNzVT0qyGlUlYmX5w1qz/braaP6oU45xgpLMM6Xfz8pCXFijIibLsEaD/hgE4v7YwC+skvzV57/96vM33/75X4Xxg+dWXzdwSf76L397+8VnhfEwDc6Z/t+I638+GsH8GJt9XcNj3RwbA4s7qI8trJXkl/4SzewVQdRHK4e8QnRGEPRpJyAodJ0pX2C92/GWRECfNjhTdGMMU8sa6SqfWrLpB8Htj7lke0lnkEUzO0RTJ7QvXTLlaiFX+DrrM6Cdf41C8JfOHOD057bjPRHRPlIudONkbA0GfXOMDS2hlGTsTZEW2ExTcUEjxcQjkBHAVA4eBh/zNOQSkOK6hYWc6ienffhnMUNOneuZC//oA6wZYgjJkHgCQEgcPILUM82LwUhjPgSFyEYLOwxf+cE0kzTp0AnI1g11AKmpWin5FhOTyIbAO94EUodMqIC8M2yaygkedwcvIMdLsjEoCBo8K8mDZwVBL7EJNYRNAZihnOsn/BzHyjApkKQGJzbLd/cW2ZMJ4Jg3V46/DIHCPAxlwqsxfFJYk4k/fA6B1JX+nmqPBIOz+du1syJgSjCFeSegCzqSijWWXR8+13827il6H2tjSDdtcDG2eLtkSuf2LfJ8iuzpyvYmcLwlE3sJlXALa1NnytdY5LkJv1w6HyGbxv3ng7h1GRp+8cEDTMo0vB2WwbkZlMF5ZUHv087cFu/ggYawXN9rhYgDHmyCqWJDGemDdxOi0Jkv3ahLv4tAbYwrGqx77Xi8v8TD9j0YY0YtuKtDR+s6fiEQhknMRg4MT7cQUDd6oG4Y9XNo+OySWkiAMYhlGD56hJhz8FzGkHPwaDERF7hr6hYcuC7IJbuGCIB5rUZR2x1vdll0CdzRN6V6Sa58OC+5xF5FBxmYXTz8IlFOHZUyo8XSrT4YboDM6yipQKrrzNllSkzs8zM8Tn8/yO7nwl+6U17drnPDJwL4eTknd89hV4E/51TXDpO8jobSTx9pSLTFUaR3WOwAsSlQ4Vil6vNRETOxMlJPx6piqJhdLVg9u+I4qA7mk75ljvtKl0mAMpnbdDKDKXzFLnzisqJrgYZ7CsiLN28SO5jM/vPmr+JicvZEVBRTf1JUDhQ/65p4I+/nhk9J+AsBOZbSzUL5iyAwvl0l0PhVBKxDgr6TK4sdjaW5P2ffuoRUQwnEYVQsS1FPz6BKTF4U/jKAs2BBIWfK6Bk0Pn7WL8lndnADjdPyfbeoIO55lpu0sA2ba+5gSV3HIwXhj55EbPOWPhwrmsY/AkCNus7kJhq/U7jAxN/7kOtfF5GnnioGdOecSDJ1aHGZfLglXQtaQvS+bQirnbNuQ9h+WXFt6OE086HGo4HvDtknrrvfdIGBfZGDNJZpwK70yVuaI5z5r+LYyfyn1U45TcqzDsGGITssxiKztDz3iNXONC03puQZz30X5oIabSclOkvPo1S1yz8BpxVsaHcsh2tWvJQyfUvM8xvkNb3DnyLm+U02UwZwr7sDyq+kkclnua4dpOkioQMe4vEmlew/ec0yMRP67PtsmLIpJmQ55/6UyHw2Ws6cxOXMaGmLy3tM7nib48sZw1ze8n2H7PeHzMI2fcuH87dDHeqS/cnN9wElmA4/f99VATHPrhKIfkfIOyOiInq7IE9LcBGxJzPW6cMSimU8LTF3bn+S3IVbJP2MtbMUMvpPDAehc97PeTsvpNJjXbyYKj8q9sOgTvmOnzrlQxHqxGL3B9Bbzi9JgCEHHOhycYSyxDT7LPkUds5PpDncntW0ADoD2R7ckZJKSBEyicWPVUm1RC/pdThbUsclK5K0qhQh5ZzD+++EUB2Hk1uhfXJF0+kdUwpXQdzrtrmY7YEp+l4Uv5GlleRWChYdtS9Dvvsd3SoZPlsbd4yjpE2zdE93aJ/mol7eoQp493m/U06PWehRd35tzdMACvL2/g/L/wFQSwMEFAACAAgAS7TUSqiT7nLfBgAAFBQAABcAAAB1bml2ZXJzYWwvdW5pdmVyc2FsLnBuZ+2Y+1OTVxrHTyBWBIXa7DbDRaCxQne2EtmIQAVjbKywi0nXFheVS5FiUEgCBuQSSApeAJHGDu2CcrV1pQ4SpFQhYC4rldhCLrW7CRCSwEYSMIkJBgJISPbsdnd2dnb/hPzwzjvPeT5znvN+z3u+M8+pfZ90aIt3gDcAYEtiAvEIAJ4EADxue70CR8paw6vgC8E4cugA4EqD5mGApBAOQ6KX4+PI3ADjTfkJxxgA+A7/40GI6V9/DADqdiKR8GFJullNvpz6V61oJu9dohchH0O4GpogqhyejsERkJ18gJb75ARREBGhPo89WryP7X992uPlMiuQrGn+wUxSUZMG98kqq0/wDB8md9J3TJGV7YJigT82QxCHj4+Px8fG8qzqYi0CgKnYrtO36LcY93VFyNbWVnO6PwDT3GbNMR2mqg3PFgy9CuOUpOVUorzrDz3n0HDVQc3z7UxbAI+fCMAnWbh1hmX+p86hBpgRn3pp0GiQAIh6X4Pfuf+ylwcAR4hwiqsYKMYnv9gKczdrQgEIPYiExX+F8QIgYasbdaNu1I26UTfqRt2oG3WjbtSNutH/jxb+rrOzE23X+8aznQ4HbL7oZtjRxbLtpomLfX19/fpSNsu5alBq1zLY60v1PHPBtSIVrzv2VK66IZysaTqx1sNMxTKvOAKXF7hFQpdz7Qs2GbZyb1TRMklhlLHaWY3jBt65ouuuQL3fxyYNiGHrF3G/2liC1zPxCzitDY1Nf+B7Y1N90dsjo41Y7JZxnibPMNhHk0h0Jx+e1CtmzUXLpvj3nPVrA2fUjjSDnTLmsJfBBjEBqZa37JZ+P5dnuHmWLlG07Le0dkjJzv7wNsYJJS+eRhdYVB1NFEJYuf5F5ltJVmnv9VEU19jUXXPcqF+42+bf0luh0PcInZNbbs9+I3582JLl9DW+SDbqLQ+CZVC1t14lRH+bvqdQnXOtYc5ca8qOQy1qr2WdLTGdGrPvIhlelP3x1IHsg4+/++44TqHL9NBZj7Wu2pLF9p8ni5DpFtOMRzdTlxEgCAelNl4opNNyWU8E64mOttiFdNkeq9O8beiXhGrCrka/d0/eWRodlPCXLJevjAZv7+dzjFymUrkR5L9NlO/sRj3h87qHG+TdsQutpYhF7eTec7+O8T3/EfbNkePCO6oHtJI8s9o5YK5ILVZr9sEteLOKdrr16nPJTttrnaOKJCBhRto1Pg/XorCnVZcM9nhCH5v/lJqnRX0bZVSOfj9SJpSaTvTfS11q6+j6V3kUAex/tLGuY7hAzeNIijA5HoZvOMFtKOPSpcVZ69PPl7MEMpSncXysN+UG7rNIcTam6OKzy19OcFPG0yk0SiAaFawyBl16rBgK3h7N45SmOht6ZrPqOkadaRUmVzgAIXgoC+MAjxSBZawcuZnN3/xcPkTjsGXlPcqUH/v0YXGKJkqGwmneuP3O/uNZTNPRu2NN5uTKSHEF3TUwXzFG5d4dlCrPJtesNyqEdf5MW6N5IxiI2Ios3x0mPXpHMi7txvfsBKLDtaHT5wfPBHFVNASg/RaJCPlLcpbEQv3fIG2mmS6Idf2tDisNiSuxXpqIZjCVCOe1rpHrWpUHmPrcazKyEtfLcDnXbT2Cl88cP351iF6yYp1ZpbRXnOt9b/OfzalRCofmdTB9iyivFHNCMpDSC1KN4zfwV5DM8qNEQ2lRvkpqPwDRO6p8y+HpQmOLVc0qXK7hHSZDhMcJQ4v23mcYZbk+IP8DTE5W+rM9MpNJkjbb2c56x2WT4V3OM/VDu/XoL59v+2Bfi9niPdkszMMDUVFtR33pUYrGs3CAzWpwOl5Zi2z0M7BXZqr7WVXUqdaCkrhVa1tc6dkFC5UujfQENOP5g3Lx3E9kfLzLrqJrx4vLysoKntzb1kcf0q9ZhMKV+XsF0WJ7igfIdxDlI+Ht5S8UgtGRmcEM1uqsxV/HrR/O2gREBShCIObrWF/ODnguDyOpJn4QDa4ixleLfjqbX8zM+2eCjKSOHUqzVOx6WF41HsBsD9sTcsWqogvX+Q8HcnXWElhkChZRZrArWFBdNa/LsaLjoNs/zp7iR4Y8elCchAAx6Zg5EVE+XO1XbLCPTTZfQAFgzazp8LS1dZTS5Y0ZLN5eYRzLsXJSolmrgRbHaYT79XucxS+AExxflsvi59H0G6ABTu3EzHnb3tjkFxw3sDJn6p7oX0Z4AyCCq/xvz/yB30luf07692UVtMv/3E9BwyoOh/inkkUZ3+YKpFAoQz4w+emjQtmVOq/rC6aJPvVFOFCsXpQG9GzPGalDY6VkEulcD/TofGWSNsngcMXgXSFftd/6U+SGDVAmABIPkojcAx9V/R1QSwMEFAACAAgAS7TUSgR8V/xKAAAAagAAABsAAAB1bml2ZXJzYWwvdW5pdmVyc2FsLnBuZy54bWyzsa/IzVEoSy0qzszPs1Uy1DNQsrfj5bIpKEoty0wtV6gAihnpGUCAkkIlKrc8M6Ukw1bJwsASIZaRmpmeUWKrZGZgDhfUBxoJAFBLAQIAABQAAgAIAEq01EoJluQMdgQAABERAAAdAAAAAAAAAAEAAAAAAAAAAAB1bml2ZXJzYWwvY29tbW9uX21lc3NhZ2VzLmxuZ1BLAQIAABQAAgAIAEq01ErHWBe5fAQAANUQAAAuAAAAAAAAAAEAAAAAALEEAAB1bml2ZXJzYWwvY3VzdG9tX3ByZXNldHMvMC9jb21tb25fbWVzc2FnZXMubG5nUEsBAgAAFAACAAgASrTUSlw4Kqc6AwAAkAwAACcAAAAAAAAAAQAAAAAAeQkAAHVuaXZlcnNhbC9mbGFzaF9wdWJsaXNoaW5nX3NldHRpbmdzLnhtbFBLAQIAABQAAgAIAEq01EoK04/nkAIAAFUKAAAhAAAAAAAAAAEAAAAAAPgMAAB1bml2ZXJzYWwvZmxhc2hfc2tpbl9zZXR0aW5ncy54bWxQSwECAAAUAAIACABKtNRKMpv20g0DAAChCwAAJgAAAAAAAAABAAAAAADHDwAAdW5pdmVyc2FsL2h0bWxfcHVibGlzaGluZ19zZXR0aW5ncy54bWxQSwECAAAUAAIACABKtNRKA/iD4XIBAAAfBgAAHwAAAAAAAAABAAAAAAAYEwAAdW5pdmVyc2FsL2h0bWxfc2tpbl9zZXR0aW5ncy5qc1BLAQIAABQAAgAIAEq01EoDloTJAwEAAGACAAAaAAAAAAAAAAEAAAAAAMcUAAB1bml2ZXJzYWwvaTE4bl9wcmVzZXRzLnhtbFBLAQIAABQAAgAIAEq01Eoa51dUdQAAAHQAAAAcAAAAAAAAAAEAAAAAAAIWAAB1bml2ZXJzYWwvbG9jYWxfc2V0dGluZ3MueG1sUEsBAgAAFAACAAgARJRXRyO0Tvv7AgAAsAgAABQAAAAAAAAAAQAAAAAAsRYAAHVuaXZlcnNhbC9wbGF5ZXIueG1sUEsBAgAAFAACAAgASrTUShIGkhUvCQAAfSkAACkAAAAAAAAAAQAAAAAA3hkAAHVuaXZlcnNhbC9za2luX2N1c3RvbWl6YXRpb25fc2V0dGluZ3MueG1sUEsBAgAAFAACAAgAS7TUSqiT7nLfBgAAFBQAABcAAAAAAAAAAAAAAAAAVCMAAHVuaXZlcnNhbC91bml2ZXJzYWwucG5nUEsBAgAAFAACAAgAS7TUSgR8V/xKAAAAagAAABsAAAAAAAAAAQAAAAAAaCoAAHVuaXZlcnNhbC91bml2ZXJzYWwucG5nLnhtbFBLBQYAAAAADAAMAKUDAADrKgAAAAA="/>
  <p:tag name="ISPRING_RESOURCE_PATHS_HASH_PRESENTER" val="b371e82b667723de3ca25ac03950389b2bb8ca9e"/>
  <p:tag name="ISPRING_PRESENTATION_TITLE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e7d195523061f1c0205959036996ad55c215b892a7aac5c0B9ADEF7896FB48F2EF97163A2DE1401E1875DEDC438B7864AD24CA23553DBBBD975DAF4CAD4A2592689FFB6CEE59FFA55B2702D0E5EE29CD908F8B157BF8F8399D08F01223CB0B1EBC5650C3AFE340F4E4722CA93B5E940EF49FBB9E99B7DC58FDDEFD6852FB47095B54E1558E4D4F7E</_7b1dac89e7d195523061f1c0316ecb71>
  <_7b1dac89e7d195523061f1c0316ecb71 xmlns="">e7d195523061f1c0205959036996ad55c215b892a7aac5c0B9ADEF7896FB48F2EF97163A2DE1401E1875DEDC438B7864AD24CA23553DBBBD975DAF4CAD4A2592689FFB6CEE59FFA55B2702D0E5EE29CD908F8B157BF8F8397ABC1445293284C7C022E8790340E320BE767D9F55027173D5A5CCF6F95786DAB0B966D325B302669E231297120BAF54</_7b1dac89e7d195523061f1c0316ecb71>
</e7d195523061f1c0>
</file>

<file path=customXml/itemProps1.xml><?xml version="1.0" encoding="utf-8"?>
<ds:datastoreItem xmlns:ds="http://schemas.openxmlformats.org/officeDocument/2006/customXml" ds:itemID="{3E0D38E2-923C-47D0-8378-0D1E1FC7D823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224</Words>
  <Application>Microsoft Office PowerPoint</Application>
  <PresentationFormat>宽屏</PresentationFormat>
  <Paragraphs>94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方正兰亭中黑_GBK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炫酷科技</dc:title>
  <dc:creator>第一PPT</dc:creator>
  <cp:keywords>www.1ppt.com</cp:keywords>
  <dc:description>www.1ppt.com</dc:description>
  <cp:lastModifiedBy>Li zonghao</cp:lastModifiedBy>
  <cp:revision>95</cp:revision>
  <dcterms:created xsi:type="dcterms:W3CDTF">2017-04-14T09:14:54Z</dcterms:created>
  <dcterms:modified xsi:type="dcterms:W3CDTF">2022-05-13T18:30:55Z</dcterms:modified>
</cp:coreProperties>
</file>