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8A5-28D9-4373-848E-249A8F78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0AFA-7307-46D4-80A9-A1CEE7D6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5" y="1825625"/>
            <a:ext cx="101156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79C07-3C50-4541-97A3-31AB63780FE3}"/>
              </a:ext>
            </a:extLst>
          </p:cNvPr>
          <p:cNvSpPr txBox="1"/>
          <p:nvPr/>
        </p:nvSpPr>
        <p:spPr>
          <a:xfrm>
            <a:off x="1038195" y="1308996"/>
            <a:ext cx="94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total power is not sensitive to air flow control</a:t>
            </a:r>
          </a:p>
        </p:txBody>
      </p:sp>
    </p:spTree>
    <p:extLst>
      <p:ext uri="{BB962C8B-B14F-4D97-AF65-F5344CB8AC3E}">
        <p14:creationId xmlns:p14="http://schemas.microsoft.com/office/powerpoint/2010/main" val="2555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CB0-D4E6-4901-BA00-A36031E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0E89E-F175-4979-85CA-C3D64802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40" y="1825625"/>
            <a:ext cx="101573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765AE-4E56-4C25-87D6-6D8232DFEE5A}"/>
              </a:ext>
            </a:extLst>
          </p:cNvPr>
          <p:cNvSpPr txBox="1"/>
          <p:nvPr/>
        </p:nvSpPr>
        <p:spPr>
          <a:xfrm>
            <a:off x="1786855" y="6308209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Possible: PLR~0.8,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5655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745-BA19-4200-89CF-83BD973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433B-4A19-436B-A2E8-2AA4B74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891" cy="4351338"/>
          </a:xfrm>
        </p:spPr>
        <p:txBody>
          <a:bodyPr/>
          <a:lstStyle/>
          <a:p>
            <a:r>
              <a:rPr lang="en-US" dirty="0"/>
              <a:t>Exceed constraint 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MPC optimizer may not converge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 is not well-tuned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MPC optimization problem???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D30C42-332B-4A13-8FA6-D99E9BCE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8200" b="5530"/>
          <a:stretch/>
        </p:blipFill>
        <p:spPr>
          <a:xfrm>
            <a:off x="5884091" y="2439925"/>
            <a:ext cx="6131698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261-9E20-488B-94B4-5F8A4FA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E2-BDFE-402E-BD83-61AA9301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chiller power; normalize objective function, tune alpha</a:t>
            </a:r>
          </a:p>
          <a:p>
            <a:r>
              <a:rPr lang="en-US" dirty="0"/>
              <a:t>2. change application to control setpoints</a:t>
            </a:r>
          </a:p>
          <a:p>
            <a:r>
              <a:rPr lang="en-US" dirty="0"/>
              <a:t>3. Five-zone DRL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7D8-BACD-4B84-BB7E-2DB1AD3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1B34CA-7BF5-48A1-81AD-94FBE387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82" y="2152957"/>
            <a:ext cx="5302931" cy="3711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38196-DEB9-4092-AF29-B44DD078B138}"/>
                  </a:ext>
                </a:extLst>
              </p:cNvPr>
              <p:cNvSpPr txBox="1"/>
              <p:nvPr/>
            </p:nvSpPr>
            <p:spPr>
              <a:xfrm>
                <a:off x="2105637" y="1506324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38196-DEB9-4092-AF29-B44DD078B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1506324"/>
                <a:ext cx="627351" cy="276999"/>
              </a:xfrm>
              <a:prstGeom prst="rect">
                <a:avLst/>
              </a:prstGeom>
              <a:blipFill>
                <a:blip r:embed="rId3"/>
                <a:stretch>
                  <a:fillRect l="-4854" r="-87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FC567B-3ACE-441D-91A9-0F6716CF1DCE}"/>
                  </a:ext>
                </a:extLst>
              </p:cNvPr>
              <p:cNvSpPr txBox="1"/>
              <p:nvPr/>
            </p:nvSpPr>
            <p:spPr>
              <a:xfrm>
                <a:off x="9154441" y="1552188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FC567B-3ACE-441D-91A9-0F6716CF1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41" y="1552188"/>
                <a:ext cx="931922" cy="276999"/>
              </a:xfrm>
              <a:prstGeom prst="rect">
                <a:avLst/>
              </a:prstGeom>
              <a:blipFill>
                <a:blip r:embed="rId4"/>
                <a:stretch>
                  <a:fillRect l="-3268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337FCB0-B2A3-434B-8F28-694EBE7C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168" y="2103464"/>
            <a:ext cx="5169086" cy="37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42E3-08E8-4923-B35A-491A474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PH=1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DAC45-03A4-480C-AFAB-15A7C197EA8F}"/>
                  </a:ext>
                </a:extLst>
              </p:cNvPr>
              <p:cNvSpPr txBox="1"/>
              <p:nvPr/>
            </p:nvSpPr>
            <p:spPr>
              <a:xfrm>
                <a:off x="3004152" y="1027906"/>
                <a:ext cx="803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DAC45-03A4-480C-AFAB-15A7C197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52" y="1027906"/>
                <a:ext cx="803682" cy="276999"/>
              </a:xfrm>
              <a:prstGeom prst="rect">
                <a:avLst/>
              </a:prstGeom>
              <a:blipFill>
                <a:blip r:embed="rId3"/>
                <a:stretch>
                  <a:fillRect l="-3788"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3EDFF9-F0A0-4B36-AF01-6165D33C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97" y="1456371"/>
            <a:ext cx="3311466" cy="2348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A7E4C-7A83-4A4E-9C22-ECEAD6E50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139" y="1353794"/>
            <a:ext cx="3538791" cy="2553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A41E7-9739-4C8B-8CFF-956CE4FC5268}"/>
                  </a:ext>
                </a:extLst>
              </p:cNvPr>
              <p:cNvSpPr txBox="1"/>
              <p:nvPr/>
            </p:nvSpPr>
            <p:spPr>
              <a:xfrm>
                <a:off x="8618251" y="1070186"/>
                <a:ext cx="931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2A41E7-9739-4C8B-8CFF-956CE4FC5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51" y="1070186"/>
                <a:ext cx="931922" cy="276999"/>
              </a:xfrm>
              <a:prstGeom prst="rect">
                <a:avLst/>
              </a:prstGeom>
              <a:blipFill>
                <a:blip r:embed="rId6"/>
                <a:stretch>
                  <a:fillRect l="-3268" r="-653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A68293-5F95-4D20-8E2D-AA682C594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06788"/>
              </p:ext>
            </p:extLst>
          </p:nvPr>
        </p:nvGraphicFramePr>
        <p:xfrm>
          <a:off x="1468518" y="4160939"/>
          <a:ext cx="3558307" cy="267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7" imgW="4390855" imgH="3295315" progId="Acrobat.Document.2017">
                  <p:embed/>
                </p:oleObj>
              </mc:Choice>
              <mc:Fallback>
                <p:oleObj name="Acrobat Document" r:id="rId7" imgW="4390855" imgH="3295315" progId="Acrobat.Document.20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8518" y="4160939"/>
                        <a:ext cx="3558307" cy="267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D0ACF-AB4B-4663-9CAF-C6D58728480D}"/>
                  </a:ext>
                </a:extLst>
              </p:cNvPr>
              <p:cNvSpPr txBox="1"/>
              <p:nvPr/>
            </p:nvSpPr>
            <p:spPr>
              <a:xfrm>
                <a:off x="3004152" y="4022439"/>
                <a:ext cx="627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D0ACF-AB4B-4663-9CAF-C6D58728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52" y="4022439"/>
                <a:ext cx="627351" cy="276999"/>
              </a:xfrm>
              <a:prstGeom prst="rect">
                <a:avLst/>
              </a:prstGeom>
              <a:blipFill>
                <a:blip r:embed="rId9"/>
                <a:stretch>
                  <a:fillRect l="-4854" r="-77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71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Adobe Acrobat Document</vt:lpstr>
      <vt:lpstr>MPC vs DRL</vt:lpstr>
      <vt:lpstr>MPC Formulation</vt:lpstr>
      <vt:lpstr>MPC Results</vt:lpstr>
      <vt:lpstr>Issue 1</vt:lpstr>
      <vt:lpstr>Issue 2</vt:lpstr>
      <vt:lpstr>Issue 3</vt:lpstr>
      <vt:lpstr>To-Do</vt:lpstr>
      <vt:lpstr>3/5</vt:lpstr>
      <vt:lpstr>PH=1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30</cp:revision>
  <dcterms:created xsi:type="dcterms:W3CDTF">2021-03-01T20:38:01Z</dcterms:created>
  <dcterms:modified xsi:type="dcterms:W3CDTF">2021-03-07T18:20:36Z</dcterms:modified>
</cp:coreProperties>
</file>