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70" r:id="rId10"/>
    <p:sldId id="271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1.2: PH=4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C7BA81-D238-42E7-AE60-4D532B069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846" y="2765192"/>
            <a:ext cx="3899737" cy="2752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DC3F6-FC35-46DC-8B51-C439798D1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780" y="2765192"/>
            <a:ext cx="3932508" cy="2752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6F48D-0DA9-4EA3-AF78-CD46BF783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765192"/>
            <a:ext cx="3980336" cy="27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3D21-1015-4253-AC31-FA2046E1B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3" y="2765192"/>
            <a:ext cx="3734828" cy="2662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2.2: PH=1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A101D-0C64-46A1-BDDE-171B0B43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47" y="2492507"/>
            <a:ext cx="3752001" cy="2935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1026518-42EC-4B2A-AB63-D72FA406A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749" y="2765192"/>
            <a:ext cx="3713288" cy="2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2.2: PH=4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7EC89E1-83F3-4168-80B2-B44D7614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001" y="2749491"/>
            <a:ext cx="3798068" cy="2915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A23BB-F27D-41AF-A07F-2F8494EB9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165" y="2945964"/>
            <a:ext cx="3798068" cy="271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9D8F5-99D5-45FC-AEBA-54E6F25D3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4" y="3051003"/>
            <a:ext cx="3695700" cy="26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9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DE9-F5A4-4E10-979F-6CA95DB7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2AD4-AFB5-443F-B907-96A4DAC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1" y="2330450"/>
            <a:ext cx="5408760" cy="3887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0643F-2199-4E39-B154-8802FFB4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345978"/>
            <a:ext cx="5408759" cy="3872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96381-36EC-4FCE-BFA3-CFFE68C1ED1F}"/>
                  </a:ext>
                </a:extLst>
              </p:cNvPr>
              <p:cNvSpPr txBox="1"/>
              <p:nvPr/>
            </p:nvSpPr>
            <p:spPr>
              <a:xfrm>
                <a:off x="3737334" y="638440"/>
                <a:ext cx="31869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96381-36EC-4FCE-BFA3-CFFE68C1E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34" y="638440"/>
                <a:ext cx="3186962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1DC06B-FEF9-4077-98B2-93BA1E2483C2}"/>
              </a:ext>
            </a:extLst>
          </p:cNvPr>
          <p:cNvSpPr txBox="1"/>
          <p:nvPr/>
        </p:nvSpPr>
        <p:spPr>
          <a:xfrm>
            <a:off x="1600200" y="1872467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2C69A-C205-43C0-AA8B-660E05ADA9E1}"/>
              </a:ext>
            </a:extLst>
          </p:cNvPr>
          <p:cNvSpPr txBox="1"/>
          <p:nvPr/>
        </p:nvSpPr>
        <p:spPr>
          <a:xfrm>
            <a:off x="7914554" y="190527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64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5DAF-B11F-4FD3-BAF4-C4A24C6A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MPC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65265B0-6B8E-4FAD-98BD-433C5959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4101463" y="1906255"/>
            <a:ext cx="5851429" cy="37035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3D812-C69B-465E-B6E4-96339EA05E92}"/>
              </a:ext>
            </a:extLst>
          </p:cNvPr>
          <p:cNvSpPr txBox="1"/>
          <p:nvPr/>
        </p:nvSpPr>
        <p:spPr>
          <a:xfrm>
            <a:off x="838200" y="2743200"/>
            <a:ext cx="19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fan dynamics</a:t>
            </a:r>
          </a:p>
          <a:p>
            <a:r>
              <a:rPr lang="en-US" dirty="0"/>
              <a:t>Exceed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61423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629F-E8DD-4A20-8283-6C183019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25BA-5840-497D-BC9B-5FD7DB91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fan power instead of system-level power</a:t>
            </a:r>
          </a:p>
          <a:p>
            <a:r>
              <a:rPr lang="en-US" dirty="0"/>
              <a:t>Make sure supply air temperature can be controlled at any time by enlarging water side size of the cooling coil</a:t>
            </a:r>
          </a:p>
        </p:txBody>
      </p:sp>
    </p:spTree>
    <p:extLst>
      <p:ext uri="{BB962C8B-B14F-4D97-AF65-F5344CB8AC3E}">
        <p14:creationId xmlns:p14="http://schemas.microsoft.com/office/powerpoint/2010/main" val="136726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1E41-84E8-43EE-B9C3-F8939717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9780-EE98-4AFC-ACFB-FA10C3B6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MPC model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7EF6-374B-426F-B28F-F74F2C98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8" y="2896299"/>
            <a:ext cx="4598276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/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F15B68-D6D6-46D7-9E36-97D2927CFFE6}"/>
              </a:ext>
            </a:extLst>
          </p:cNvPr>
          <p:cNvSpPr txBox="1"/>
          <p:nvPr/>
        </p:nvSpPr>
        <p:spPr>
          <a:xfrm>
            <a:off x="9357237" y="23242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B481-302E-4069-B64D-CA322B6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9866"/>
            <a:ext cx="4460906" cy="315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/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541BC-D51B-4D2D-AC9F-C44DFF4C8D59}"/>
              </a:ext>
            </a:extLst>
          </p:cNvPr>
          <p:cNvSpPr txBox="1"/>
          <p:nvPr/>
        </p:nvSpPr>
        <p:spPr>
          <a:xfrm>
            <a:off x="3729623" y="24362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</p:spTree>
    <p:extLst>
      <p:ext uri="{BB962C8B-B14F-4D97-AF65-F5344CB8AC3E}">
        <p14:creationId xmlns:p14="http://schemas.microsoft.com/office/powerpoint/2010/main" val="37927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19EB-A762-4838-A240-737139FA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002"/>
          </a:xfrm>
        </p:spPr>
        <p:txBody>
          <a:bodyPr/>
          <a:lstStyle/>
          <a:p>
            <a:r>
              <a:rPr lang="en-US" dirty="0"/>
              <a:t>Zone Temperature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214F-E69E-4142-BF06-E3F82D06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polynomial </a:t>
            </a:r>
          </a:p>
          <a:p>
            <a:r>
              <a:rPr lang="en-US" dirty="0"/>
              <a:t>Model 2: ANN</a:t>
            </a:r>
          </a:p>
          <a:p>
            <a:pPr lvl="1"/>
            <a:r>
              <a:rPr lang="en-US" dirty="0"/>
              <a:t>1. one history step</a:t>
            </a:r>
          </a:p>
          <a:p>
            <a:pPr lvl="1"/>
            <a:r>
              <a:rPr lang="en-US" dirty="0"/>
              <a:t>2. four history step</a:t>
            </a:r>
          </a:p>
        </p:txBody>
      </p:sp>
    </p:spTree>
    <p:extLst>
      <p:ext uri="{BB962C8B-B14F-4D97-AF65-F5344CB8AC3E}">
        <p14:creationId xmlns:p14="http://schemas.microsoft.com/office/powerpoint/2010/main" val="6958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2BB656-4AFA-49F1-AC25-75B57719F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8522"/>
              </p:ext>
            </p:extLst>
          </p:nvPr>
        </p:nvGraphicFramePr>
        <p:xfrm>
          <a:off x="7038237" y="3995867"/>
          <a:ext cx="3575515" cy="268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Acrobat Document" r:id="rId3" imgW="4390855" imgH="3295315" progId="Acrobat.Document.2017">
                  <p:embed/>
                </p:oleObj>
              </mc:Choice>
              <mc:Fallback>
                <p:oleObj name="Acrobat Document" r:id="rId3" imgW="4390855" imgH="3295315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8237" y="3995867"/>
                        <a:ext cx="3575515" cy="268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921B0-F86E-4C5A-897D-DB7576908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81972"/>
              </p:ext>
            </p:extLst>
          </p:nvPr>
        </p:nvGraphicFramePr>
        <p:xfrm>
          <a:off x="695586" y="3995868"/>
          <a:ext cx="3575515" cy="268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Acrobat Document" r:id="rId5" imgW="4390855" imgH="3295315" progId="Acrobat.Document.2017">
                  <p:embed/>
                </p:oleObj>
              </mc:Choice>
              <mc:Fallback>
                <p:oleObj name="Acrobat Document" r:id="rId5" imgW="4390855" imgH="3295315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586" y="3995868"/>
                        <a:ext cx="3575515" cy="268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E75172-1386-433B-8A05-E6B4E976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78557"/>
            <a:ext cx="10515600" cy="834501"/>
          </a:xfrm>
        </p:spPr>
        <p:txBody>
          <a:bodyPr/>
          <a:lstStyle/>
          <a:p>
            <a:r>
              <a:rPr lang="en-US" dirty="0"/>
              <a:t>Zone </a:t>
            </a:r>
            <a:r>
              <a:rPr lang="en-US"/>
              <a:t>Dynamics Identification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FAF77A-31C6-4BF0-8D1E-08BAD37DB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96375"/>
              </p:ext>
            </p:extLst>
          </p:nvPr>
        </p:nvGraphicFramePr>
        <p:xfrm>
          <a:off x="695587" y="1072740"/>
          <a:ext cx="3575515" cy="268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Acrobat Document" r:id="rId7" imgW="4390855" imgH="3295315" progId="Acrobat.Document.2017">
                  <p:embed/>
                </p:oleObj>
              </mc:Choice>
              <mc:Fallback>
                <p:oleObj name="Acrobat Document" r:id="rId7" imgW="4390855" imgH="3295315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587" y="1072740"/>
                        <a:ext cx="3575515" cy="268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7FB08B6-7759-4AB5-A963-0C7B1CAF5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06682"/>
              </p:ext>
            </p:extLst>
          </p:nvPr>
        </p:nvGraphicFramePr>
        <p:xfrm>
          <a:off x="7038237" y="1060683"/>
          <a:ext cx="3508443" cy="263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Acrobat Document" r:id="rId9" imgW="4390855" imgH="3295315" progId="Acrobat.Document.2017">
                  <p:embed/>
                </p:oleObj>
              </mc:Choice>
              <mc:Fallback>
                <p:oleObj name="Acrobat Document" r:id="rId9" imgW="4390855" imgH="3295315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38237" y="1060683"/>
                        <a:ext cx="3508443" cy="263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C8CF5C-0D9B-4ECD-9006-20F13353EB31}"/>
              </a:ext>
            </a:extLst>
          </p:cNvPr>
          <p:cNvSpPr txBox="1"/>
          <p:nvPr/>
        </p:nvSpPr>
        <p:spPr>
          <a:xfrm>
            <a:off x="525932" y="894406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1: instant measurement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51E7D-C45E-4663-AFFA-2A12E96B7262}"/>
              </a:ext>
            </a:extLst>
          </p:cNvPr>
          <p:cNvSpPr txBox="1"/>
          <p:nvPr/>
        </p:nvSpPr>
        <p:spPr>
          <a:xfrm>
            <a:off x="510304" y="3843150"/>
            <a:ext cx="31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1: average measurement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35FE7-4DA8-4664-8DAE-665F9B1C9C24}"/>
              </a:ext>
            </a:extLst>
          </p:cNvPr>
          <p:cNvSpPr txBox="1"/>
          <p:nvPr/>
        </p:nvSpPr>
        <p:spPr>
          <a:xfrm>
            <a:off x="7263689" y="903008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2: instant measurement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FF2A7-8AF7-4E80-AD6C-D94A769634D8}"/>
              </a:ext>
            </a:extLst>
          </p:cNvPr>
          <p:cNvSpPr txBox="1"/>
          <p:nvPr/>
        </p:nvSpPr>
        <p:spPr>
          <a:xfrm>
            <a:off x="7219030" y="3843150"/>
            <a:ext cx="31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2: average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70220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D8B86D-1311-4F5F-9820-AC4D3BB3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24" y="2597208"/>
            <a:ext cx="3795123" cy="286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1.2: PH=1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186962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EFB7A83-2255-45FE-88BE-2CAA8551D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246" y="2846321"/>
            <a:ext cx="3744564" cy="2662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0A129C-26FB-4AD9-B5C1-789F22843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53" y="2512719"/>
            <a:ext cx="3799693" cy="29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173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Acrobat Document</vt:lpstr>
      <vt:lpstr>Adobe Acrobat Document</vt:lpstr>
      <vt:lpstr>MPC vs DRL</vt:lpstr>
      <vt:lpstr>MPC Formulation</vt:lpstr>
      <vt:lpstr>MPC Results</vt:lpstr>
      <vt:lpstr>Debug MPC</vt:lpstr>
      <vt:lpstr>PowerPoint Presentation</vt:lpstr>
      <vt:lpstr>3/23</vt:lpstr>
      <vt:lpstr>Zone Temperature Dynamics</vt:lpstr>
      <vt:lpstr>Zone Dynamics Identification</vt:lpstr>
      <vt:lpstr>MPC</vt:lpstr>
      <vt:lpstr>MPC</vt:lpstr>
      <vt:lpstr>MPC</vt:lpstr>
      <vt:lpstr>MPC</vt:lpstr>
      <vt:lpstr>MPC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71</cp:revision>
  <dcterms:created xsi:type="dcterms:W3CDTF">2021-03-01T20:38:01Z</dcterms:created>
  <dcterms:modified xsi:type="dcterms:W3CDTF">2021-03-25T22:17:57Z</dcterms:modified>
</cp:coreProperties>
</file>