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B2A6-3E1B-4DE9-8A65-820F3AC5E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14F80-5CF6-46C6-A427-7D4A3E1E6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02BE-E16D-4225-980E-3DD7544F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4991-31C6-4CD0-BB92-BB193F9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CB5-E16C-4A58-ADCD-AB60EFE1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0E24-9862-42CC-A2DE-84BD5694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6A459-F1AD-4884-9E74-FA05EA67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CA89-AB78-421B-966E-ED9BED22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9E946-FC63-482D-8204-AA884330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439D-E72B-4C3B-935B-B147013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9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1BF33-3A94-4AF3-B807-937CB51D7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EF716-722D-40D4-927C-7FD6F83D3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659C-E155-457F-B076-883E1036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DBB9D-0BEB-416E-BFDE-BAFAE744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7373-4FC0-4566-8780-58FAECC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036-F004-47BF-BAD2-4ACE517C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0F6D8-7A68-4C66-B831-86F0ADE44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2C2-9C68-40BE-ADA1-8B207EBC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7BE4A-EE90-4964-A343-AC36FF47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606-7C2E-4BE4-AA30-BFA192B3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9EE-56BA-4458-B481-415889CA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27FC-DF6B-4BDC-8F7A-F43FE72C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1186-DC19-4D2D-80E1-EBAAE6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5BEE0-15C7-467F-A967-9CC5061C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F6AD-0B01-4F3B-B0E7-B5A8DF69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0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8B35-DB30-40BE-BB84-474EA0B7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A62C-4D3D-4D40-AB8F-D84279308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2C793-B106-4E8A-BDBF-60F243650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A2DA-79EA-4952-8F12-8FE315B5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1F258-0CB8-4A60-BB5C-872AC4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6FE0F-A9F9-47E2-9B22-F5926264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2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21D2-E433-46D6-9063-197B2B62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044D-60BA-4A3F-AA4B-4160E543F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A028F-9536-40B3-954B-41FDEDCB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C666B-E12A-499A-B31A-38BD9F08D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8825-914E-4B19-ABCF-BADA2A5A7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E0724-0C5A-4A27-88D1-D48877BF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5078-89D6-4CF8-ABAE-6F42E8FB9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8DB9B-7420-4DD0-B710-A9419652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1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BA27-53A3-4DB2-85CC-BC56508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4C5A-A2F0-452B-B102-2D2A172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4B27-7FBE-459F-8F53-4E4B60EB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FDC80-3154-4214-9852-4A584C30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BA03E-E213-42BA-92DA-C053968A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9C8EB-AF5A-49A8-BC23-CEAF19B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83815-1F23-417F-BAD1-83042AE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65E9-6684-497E-87DC-D69B7228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5BFB-46B0-46F0-980A-9B01CDB4D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94E7E-3791-47C6-978B-579A9FD43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BB54D-B712-407E-9C60-6E1C567E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1DFA-0270-4D8A-AE08-B64AF905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3A807-1995-4DBB-9221-45BF9CB9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6300-9C17-43F0-A0F4-59520C68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770A4-562E-479D-8D36-5D43194D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0BDB-BFCE-438A-9A25-E04C07AB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988F0-3D40-4F34-A8C8-7F8C6774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7084-44F6-4AF7-9D18-DB76969C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49B1-FA2E-4335-AA6A-D8B9C039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40502-CE66-4761-8B85-01E85E3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513C3-32C5-476A-B433-E357FF28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C831C-77D2-41CE-AD82-0A520D4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E511-C4A5-4250-91AD-093C2CA813FA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6F11-22F5-4618-9175-36E8773DE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A9152-59D1-4CE2-BFD0-6CBD8B7D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CA122-3726-4E1C-876B-78592B372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808B-CCF9-4A04-A91D-95AFD8264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vs DRL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8C2B1-AB2B-4846-A698-E138E37FF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8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917E-EE1E-4158-ADE6-7FAAF659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6BBB-816C-469D-9550-ACA534AE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/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29F3D-CC66-4CCD-88AF-367F1A5A7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69" y="2243138"/>
                <a:ext cx="3082767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/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EA107-DBAD-41F8-ADE8-CAD7BB65A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82" y="4710113"/>
                <a:ext cx="1982915" cy="276999"/>
              </a:xfrm>
              <a:prstGeom prst="rect">
                <a:avLst/>
              </a:prstGeom>
              <a:blipFill>
                <a:blip r:embed="rId3"/>
                <a:stretch>
                  <a:fillRect l="-1231" t="-4444" r="-430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A7A7A7-F59C-40B0-ACD4-4859647FE0D1}"/>
              </a:ext>
            </a:extLst>
          </p:cNvPr>
          <p:cNvSpPr txBox="1"/>
          <p:nvPr/>
        </p:nvSpPr>
        <p:spPr>
          <a:xfrm>
            <a:off x="7420894" y="4722813"/>
            <a:ext cx="471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Zone Air Flow Setpoint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0A48D-DC52-4715-9D24-8BB09636769D}"/>
              </a:ext>
            </a:extLst>
          </p:cNvPr>
          <p:cNvSpPr txBox="1"/>
          <p:nvPr/>
        </p:nvSpPr>
        <p:spPr>
          <a:xfrm>
            <a:off x="2642532" y="6176963"/>
            <a:ext cx="615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OBJ: ALPHA tuning, Fan power , normalizing two terms on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242071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FFC9-0464-4C58-9F32-C70DBF4E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571FE6-3E5F-4020-B56E-81CF87E42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3425372" y="1230251"/>
            <a:ext cx="8314720" cy="5262624"/>
          </a:xfrm>
        </p:spPr>
      </p:pic>
    </p:spTree>
    <p:extLst>
      <p:ext uri="{BB962C8B-B14F-4D97-AF65-F5344CB8AC3E}">
        <p14:creationId xmlns:p14="http://schemas.microsoft.com/office/powerpoint/2010/main" val="39254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D8A5-28D9-4373-848E-249A8F78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1325563"/>
          </a:xfrm>
        </p:spPr>
        <p:txBody>
          <a:bodyPr/>
          <a:lstStyle/>
          <a:p>
            <a:r>
              <a:rPr lang="en-US" dirty="0"/>
              <a:t>Issue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AC60AFA-7307-46D4-80A9-A1CEE7D60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195" y="1825625"/>
            <a:ext cx="10115610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79C07-3C50-4541-97A3-31AB63780FE3}"/>
              </a:ext>
            </a:extLst>
          </p:cNvPr>
          <p:cNvSpPr txBox="1"/>
          <p:nvPr/>
        </p:nvSpPr>
        <p:spPr>
          <a:xfrm>
            <a:off x="1038195" y="1308996"/>
            <a:ext cx="945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total power is not sensitive to air flow control</a:t>
            </a:r>
          </a:p>
        </p:txBody>
      </p:sp>
    </p:spTree>
    <p:extLst>
      <p:ext uri="{BB962C8B-B14F-4D97-AF65-F5344CB8AC3E}">
        <p14:creationId xmlns:p14="http://schemas.microsoft.com/office/powerpoint/2010/main" val="25552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1CB0-D4E6-4901-BA00-A36031EA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20E89E-F175-4979-85CA-C3D64802A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340" y="1825625"/>
            <a:ext cx="10157320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765AE-4E56-4C25-87D6-6D8232DFEE5A}"/>
              </a:ext>
            </a:extLst>
          </p:cNvPr>
          <p:cNvSpPr txBox="1"/>
          <p:nvPr/>
        </p:nvSpPr>
        <p:spPr>
          <a:xfrm>
            <a:off x="1786855" y="6308209"/>
            <a:ext cx="382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Possible: PLR~0.8, most efficient</a:t>
            </a:r>
          </a:p>
        </p:txBody>
      </p:sp>
    </p:spTree>
    <p:extLst>
      <p:ext uri="{BB962C8B-B14F-4D97-AF65-F5344CB8AC3E}">
        <p14:creationId xmlns:p14="http://schemas.microsoft.com/office/powerpoint/2010/main" val="56550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745-BA19-4200-89CF-83BD973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433B-4A19-436B-A2E8-2AA4B74B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891" cy="4351338"/>
          </a:xfrm>
        </p:spPr>
        <p:txBody>
          <a:bodyPr/>
          <a:lstStyle/>
          <a:p>
            <a:r>
              <a:rPr lang="en-US" dirty="0"/>
              <a:t>Exceed constraint bounds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MPC optimizer may not converge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Alpha is not well-tuned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a good MPC optimization problem???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7D30C42-332B-4A13-8FA6-D99E9BCE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r="8200" b="5530"/>
          <a:stretch/>
        </p:blipFill>
        <p:spPr>
          <a:xfrm>
            <a:off x="5884091" y="2439925"/>
            <a:ext cx="6131698" cy="422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7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261-9E20-488B-94B4-5F8A4FA4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C5E2-BDFE-402E-BD83-61AA9301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remove chiller power; normalize objective function, tune alpha</a:t>
            </a:r>
          </a:p>
          <a:p>
            <a:r>
              <a:rPr lang="en-US" dirty="0"/>
              <a:t>2. change application to control setpoints</a:t>
            </a:r>
          </a:p>
          <a:p>
            <a:r>
              <a:rPr lang="en-US" dirty="0"/>
              <a:t>3. Five-zone DRL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5DAF-B11F-4FD3-BAF4-C4A24C6A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MPC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D65265B0-6B8E-4FAD-98BD-433C59595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0" b="5530"/>
          <a:stretch/>
        </p:blipFill>
        <p:spPr>
          <a:xfrm>
            <a:off x="4101463" y="1906255"/>
            <a:ext cx="5851429" cy="370351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3D812-C69B-465E-B6E4-96339EA05E92}"/>
              </a:ext>
            </a:extLst>
          </p:cNvPr>
          <p:cNvSpPr txBox="1"/>
          <p:nvPr/>
        </p:nvSpPr>
        <p:spPr>
          <a:xfrm>
            <a:off x="838200" y="2743200"/>
            <a:ext cx="19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fan dynamics</a:t>
            </a:r>
          </a:p>
          <a:p>
            <a:r>
              <a:rPr lang="en-US" dirty="0"/>
              <a:t>Exceed constraints</a:t>
            </a:r>
          </a:p>
        </p:txBody>
      </p:sp>
    </p:spTree>
    <p:extLst>
      <p:ext uri="{BB962C8B-B14F-4D97-AF65-F5344CB8AC3E}">
        <p14:creationId xmlns:p14="http://schemas.microsoft.com/office/powerpoint/2010/main" val="161423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1E41-84E8-43EE-B9C3-F8939717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9780-EE98-4AFC-ACFB-FA10C3B6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MPC model accuracy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57EF6-374B-426F-B28F-F74F2C98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28" y="2896299"/>
            <a:ext cx="4598276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EB784-AFED-4ECA-BAB2-4F9DAEB6BD1B}"/>
                  </a:ext>
                </a:extLst>
              </p:cNvPr>
              <p:cNvSpPr txBox="1"/>
              <p:nvPr/>
            </p:nvSpPr>
            <p:spPr>
              <a:xfrm>
                <a:off x="7176781" y="2117368"/>
                <a:ext cx="1836400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DEB784-AFED-4ECA-BAB2-4F9DAEB6B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81" y="2117368"/>
                <a:ext cx="1836400" cy="778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6F15B68-D6D6-46D7-9E36-97D2927CFFE6}"/>
              </a:ext>
            </a:extLst>
          </p:cNvPr>
          <p:cNvSpPr txBox="1"/>
          <p:nvPr/>
        </p:nvSpPr>
        <p:spPr>
          <a:xfrm>
            <a:off x="9357237" y="23242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PH=1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56B481-302E-4069-B64D-CA322B67F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99866"/>
            <a:ext cx="4460906" cy="315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32F01-8319-4C4C-A7F8-D1F729D1AB0C}"/>
                  </a:ext>
                </a:extLst>
              </p:cNvPr>
              <p:cNvSpPr txBox="1"/>
              <p:nvPr/>
            </p:nvSpPr>
            <p:spPr>
              <a:xfrm>
                <a:off x="1696550" y="2201648"/>
                <a:ext cx="1607876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𝑃𝐻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232F01-8319-4C4C-A7F8-D1F729D1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550" y="2201648"/>
                <a:ext cx="1607876" cy="778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0541BC-D51B-4D2D-AC9F-C44DFF4C8D59}"/>
              </a:ext>
            </a:extLst>
          </p:cNvPr>
          <p:cNvSpPr txBox="1"/>
          <p:nvPr/>
        </p:nvSpPr>
        <p:spPr>
          <a:xfrm>
            <a:off x="3729623" y="24362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PH=1</a:t>
            </a:r>
          </a:p>
        </p:txBody>
      </p:sp>
    </p:spTree>
    <p:extLst>
      <p:ext uri="{BB962C8B-B14F-4D97-AF65-F5344CB8AC3E}">
        <p14:creationId xmlns:p14="http://schemas.microsoft.com/office/powerpoint/2010/main" val="379278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</TotalTime>
  <Words>125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MPC vs DRL</vt:lpstr>
      <vt:lpstr>MPC Formulation</vt:lpstr>
      <vt:lpstr>MPC Results</vt:lpstr>
      <vt:lpstr>Issue 1</vt:lpstr>
      <vt:lpstr>Issue 2</vt:lpstr>
      <vt:lpstr>Issue 3</vt:lpstr>
      <vt:lpstr>To-Do</vt:lpstr>
      <vt:lpstr>Debug MPC</vt:lpstr>
      <vt:lpstr>3/19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vs DRL</dc:title>
  <dc:creator>Fu, Yangyang</dc:creator>
  <cp:lastModifiedBy>Fu, Yangyang</cp:lastModifiedBy>
  <cp:revision>43</cp:revision>
  <dcterms:created xsi:type="dcterms:W3CDTF">2021-03-01T20:38:01Z</dcterms:created>
  <dcterms:modified xsi:type="dcterms:W3CDTF">2021-03-23T20:46:02Z</dcterms:modified>
</cp:coreProperties>
</file>