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02210-FF6E-6B83-01F3-8FB2182D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936E3-1470-8481-86D5-BADA1FFB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BBFF8-AC31-B6A0-5A44-4538679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2F17-6409-D19C-3BB0-7C525CB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CBE06-419C-9716-8744-319E3692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1DB5-DF39-D4AB-18FE-3047B393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A05A8-9A40-27B4-27E1-2007E55D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36C-3995-F4DF-F15A-F1B2A51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4296B-DBAE-84A0-F2BF-CB943576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C0940-585B-3CC2-0610-7DB98327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A69-CD51-18A5-FDF0-86FD39F99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A271B-9F02-1EA3-741A-4BCBA4AD0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CE98D-1919-9F43-D0BF-99EB6FB6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527C4-D6FD-33D6-E6B0-AC13860D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7DBAF-C482-4E86-5B7C-28D0F4AE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DB32-0154-04A1-F258-6707D47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B210C-D901-2EC4-6D0E-BFBD0266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FF0F1-5477-1D6C-6188-CE9DC164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D2845-8CC2-084A-1128-8106713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B0E7C-4B89-E21D-16B5-946F49D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204FF-38EB-78AF-9D5B-C07A51E6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C7DFF-00A0-6456-5BC9-E5CE3DEB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44E34-389F-FE85-AFDF-CBA8893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2A532-F9DC-109C-6518-C2294CA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B579A-6509-4FED-EF59-D0EDAD4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F867-33F1-5482-E1B6-3E735406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D12-BB22-CF94-6802-4FB89549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7C223-5A95-A38A-F326-72FE7C8E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3BC2E-1BE9-CA0D-0770-999E288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ADAA8-2BB8-3074-65B6-2E5EEF8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472BB-0B50-C56F-ECAD-011ED81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3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9DAC-8D85-4907-7F2E-38C884A7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0FE34-F706-E2D7-BEC4-F07BCDA9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6FEE0-4D2E-2831-9621-13186871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B92EF-8484-CF12-BDA4-8FA79696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C1128-489E-1E87-6BD0-95FB7838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B1E546-78B7-CC8D-5A93-57A7AEBB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ABC052-F5DD-D87C-5DFA-02E59D1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806B1-65D4-2294-228F-F2034FD9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829B-5E19-6D3E-4A29-B6EBC32E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6669F-D1B0-6311-D8F2-62084C7B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BE55D-09D6-CFCA-0FD4-D42C33A1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6DC4D-ABCE-C977-8183-3DD5026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7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61CE9-6EFA-6FE0-7091-48C1988E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9E383-E083-F9AC-DCBA-E80CAA3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BA745-946E-3018-8824-ECFC9F4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15D9-6E4B-B13C-88E3-CCF22FF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25C7C-38BE-6F00-A0BE-9F539416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F1B5F-EDAA-32F8-F33E-B351E2EE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9C837-6BCB-C328-279F-A248F51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CC269-CBD9-4289-2765-C1899FA7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9597F-04EA-835A-BC9C-07619267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2D98-654F-8893-1C7D-A2A7ED1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D75EC-6A03-87E4-BAF0-623E744CB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85B91-6B22-8791-8780-EC7B7C6E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B0AF2-61FE-9F30-519F-FEFFF6F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849F-9FF7-D9AC-E2FF-1963A9E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77354-F4B5-6F90-6792-A67A7A2A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4CA48-5FCC-E872-4C8B-2638C3DE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7A7CF-7477-C3EA-0762-FB5EDB81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19E8-F246-BA0C-3DE2-367B44E3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3F65-809D-48AC-A7C6-E1269449E803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68581-4418-182B-29B3-ED00693C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CB702-625B-32C4-D4CC-3B111A089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7D39-88E1-4129-BF1C-75CE59033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5A43-4A3A-0B6F-060C-C87AECF84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你试试打完的爱我的 挖的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6D136-E652-21ED-BFED-5E18A23FE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A9B5-5FC2-584F-BEF3-9FA7BB38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5184E6-6461-646F-9437-5AD415F88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8" y="1825625"/>
            <a:ext cx="2991544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CE2E05-D03D-C062-F725-4AE80749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9500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你试试打完的爱我的 挖的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阳阳 徐</dc:creator>
  <cp:lastModifiedBy>阳阳 徐</cp:lastModifiedBy>
  <cp:revision>1</cp:revision>
  <dcterms:created xsi:type="dcterms:W3CDTF">2025-04-12T14:44:45Z</dcterms:created>
  <dcterms:modified xsi:type="dcterms:W3CDTF">2025-04-12T14:45:20Z</dcterms:modified>
</cp:coreProperties>
</file>