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4" r:id="rId4"/>
    <p:sldId id="258" r:id="rId5"/>
    <p:sldId id="259" r:id="rId6"/>
    <p:sldId id="280" r:id="rId7"/>
    <p:sldId id="261" r:id="rId8"/>
    <p:sldId id="260" r:id="rId9"/>
    <p:sldId id="275" r:id="rId10"/>
    <p:sldId id="276" r:id="rId11"/>
    <p:sldId id="277" r:id="rId12"/>
    <p:sldId id="278" r:id="rId13"/>
    <p:sldId id="279" r:id="rId14"/>
    <p:sldId id="262" r:id="rId15"/>
    <p:sldId id="263" r:id="rId16"/>
    <p:sldId id="264" r:id="rId17"/>
    <p:sldId id="265" r:id="rId18"/>
    <p:sldId id="281" r:id="rId19"/>
    <p:sldId id="282" r:id="rId20"/>
    <p:sldId id="268" r:id="rId21"/>
    <p:sldId id="270" r:id="rId22"/>
    <p:sldId id="269" r:id="rId23"/>
    <p:sldId id="271" r:id="rId24"/>
    <p:sldId id="272" r:id="rId25"/>
    <p:sldId id="273" r:id="rId26"/>
    <p:sldId id="266" r:id="rId27"/>
    <p:sldId id="267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8"/>
    <p:restoredTop sz="94655"/>
  </p:normalViewPr>
  <p:slideViewPr>
    <p:cSldViewPr snapToGrid="0">
      <p:cViewPr varScale="1">
        <p:scale>
          <a:sx n="76" d="100"/>
          <a:sy n="76" d="100"/>
        </p:scale>
        <p:origin x="1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34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4"/>
          </p:nvPr>
        </p:nvSpPr>
        <p:spPr>
          <a:xfrm>
            <a:off x="1270000" y="4240177"/>
            <a:ext cx="10464800" cy="7398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Shape 31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Shape 52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标题文本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body" idx="13"/>
          </p:nvPr>
        </p:nvSpPr>
        <p:spPr>
          <a:xfrm>
            <a:off x="508000" y="3441700"/>
            <a:ext cx="7200900" cy="635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Group Wolf</a:t>
            </a:r>
          </a:p>
        </p:txBody>
      </p:sp>
      <p:sp>
        <p:nvSpPr>
          <p:cNvPr id="134" name="Shape 134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Anti-theft System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1381FC5-85E4-413D-B973-93651F40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Welcome E-mail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98A77504-6B9C-47E1-AE2B-98E53588F6B4}"/>
              </a:ext>
            </a:extLst>
          </p:cNvPr>
          <p:cNvSpPr/>
          <p:nvPr/>
        </p:nvSpPr>
        <p:spPr>
          <a:xfrm>
            <a:off x="981636" y="2568388"/>
            <a:ext cx="474681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4400" dirty="0"/>
              <a:t>In</a:t>
            </a:r>
            <a:r>
              <a:rPr lang="zh-CN" altLang="en-US" sz="4400" dirty="0"/>
              <a:t> </a:t>
            </a:r>
            <a:r>
              <a:rPr lang="en-US" altLang="zh-CN" sz="4400" dirty="0"/>
              <a:t>order</a:t>
            </a:r>
            <a:r>
              <a:rPr lang="zh-CN" altLang="en-US" sz="4400" dirty="0"/>
              <a:t> </a:t>
            </a:r>
            <a:r>
              <a:rPr lang="en-US" altLang="zh-CN" sz="4400" dirty="0"/>
              <a:t>to</a:t>
            </a:r>
            <a:r>
              <a:rPr lang="zh-CN" altLang="en-US" sz="4400" dirty="0"/>
              <a:t> </a:t>
            </a:r>
            <a:r>
              <a:rPr lang="en-US" altLang="zh-CN" sz="4400" dirty="0"/>
              <a:t>show</a:t>
            </a:r>
            <a:r>
              <a:rPr lang="zh-CN" altLang="en-US" sz="4400" dirty="0"/>
              <a:t> </a:t>
            </a:r>
            <a:r>
              <a:rPr lang="en-US" altLang="zh-CN" sz="4400" dirty="0"/>
              <a:t>our greetings to the customer, the system is able to send an welcome e-mail to the customer when he signs up.</a:t>
            </a:r>
            <a:endParaRPr lang="zh-CN" altLang="en-US" sz="4400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401EB211-7F4B-41EC-8D5E-280DED8E2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050" y="2501153"/>
            <a:ext cx="4229100" cy="22574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04D53B0-01A3-4F01-A1F5-CF27ABBA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084" y="5607424"/>
            <a:ext cx="6294716" cy="8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7822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CC795E7-5A99-47D9-A563-D6BE8C8A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Google Map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7E2D09DF-7F0D-427F-8F75-AF35DAF57A32}"/>
              </a:ext>
            </a:extLst>
          </p:cNvPr>
          <p:cNvSpPr/>
          <p:nvPr/>
        </p:nvSpPr>
        <p:spPr>
          <a:xfrm>
            <a:off x="508000" y="3065929"/>
            <a:ext cx="45585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4400" dirty="0"/>
              <a:t>In</a:t>
            </a:r>
            <a:r>
              <a:rPr lang="zh-CN" altLang="en-US" sz="4400" dirty="0"/>
              <a:t> </a:t>
            </a:r>
            <a:r>
              <a:rPr lang="en-US" altLang="zh-CN" sz="4400" dirty="0"/>
              <a:t>order</a:t>
            </a:r>
            <a:r>
              <a:rPr lang="zh-CN" altLang="en-US" sz="4400" dirty="0"/>
              <a:t> </a:t>
            </a:r>
            <a:r>
              <a:rPr lang="en-US" altLang="zh-CN" sz="4400" dirty="0"/>
              <a:t>to help the employee to find the place, we embed a function which allows google map service.</a:t>
            </a:r>
            <a:endParaRPr lang="zh-CN" altLang="en-US" sz="4400" dirty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FDE2A879-E745-4F0D-B000-428457799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0" y="2882433"/>
            <a:ext cx="750570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8281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9A3C3F9-019B-43F6-A293-5F997FF1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Real-time detect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D66FFFF8-8556-4992-A7E8-FD093341E254}"/>
              </a:ext>
            </a:extLst>
          </p:cNvPr>
          <p:cNvSpPr/>
          <p:nvPr/>
        </p:nvSpPr>
        <p:spPr>
          <a:xfrm>
            <a:off x="763495" y="3012141"/>
            <a:ext cx="118901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4400" dirty="0"/>
              <a:t>Our system do the detection based on the real-time situation. The equipment detect alert event every five seconds. And it send its own status to the aftermarket department.</a:t>
            </a:r>
          </a:p>
          <a:p>
            <a:pPr algn="l"/>
            <a:r>
              <a:rPr lang="en-US" altLang="zh-CN" sz="4400" dirty="0"/>
              <a:t>This function is based on java multithreading.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2578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F71484C-F5BC-4842-A899-2547A949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Statistic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47496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Screenshots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Distributor</a:t>
            </a:r>
          </a:p>
        </p:txBody>
      </p:sp>
      <p:sp>
        <p:nvSpPr>
          <p:cNvPr id="154" name="Shape 154"/>
          <p:cNvSpPr/>
          <p:nvPr/>
        </p:nvSpPr>
        <p:spPr>
          <a:xfrm>
            <a:off x="661971" y="2801525"/>
            <a:ext cx="463659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Equipment Manage Organization</a:t>
            </a:r>
          </a:p>
        </p:txBody>
      </p:sp>
      <p:sp>
        <p:nvSpPr>
          <p:cNvPr id="155" name="Shape 155"/>
          <p:cNvSpPr/>
          <p:nvPr/>
        </p:nvSpPr>
        <p:spPr>
          <a:xfrm>
            <a:off x="7158341" y="2801525"/>
            <a:ext cx="393933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Order Manage Organization</a:t>
            </a:r>
          </a:p>
        </p:txBody>
      </p:sp>
      <p:pic>
        <p:nvPicPr>
          <p:cNvPr id="156" name="屏幕快照 2017-12-03 6.20.1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931" y="3933002"/>
            <a:ext cx="5775891" cy="3256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屏幕快照 2017-12-03 6.18.38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23574" y="3558763"/>
            <a:ext cx="5252333" cy="46958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Distributor</a:t>
            </a:r>
          </a:p>
        </p:txBody>
      </p:sp>
      <p:sp>
        <p:nvSpPr>
          <p:cNvPr id="160" name="Shape 160"/>
          <p:cNvSpPr/>
          <p:nvPr/>
        </p:nvSpPr>
        <p:spPr>
          <a:xfrm>
            <a:off x="4211000" y="2324099"/>
            <a:ext cx="39393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Order Manage Organization</a:t>
            </a:r>
          </a:p>
        </p:txBody>
      </p:sp>
      <p:pic>
        <p:nvPicPr>
          <p:cNvPr id="161" name="屏幕快照 2017-12-03 6.18.38 AM.png"/>
          <p:cNvPicPr>
            <a:picLocks noChangeAspect="1"/>
          </p:cNvPicPr>
          <p:nvPr/>
        </p:nvPicPr>
        <p:blipFill>
          <a:blip r:embed="rId2">
            <a:extLst/>
          </a:blip>
          <a:srcRect l="20356" t="44481" r="16499" b="18673"/>
          <a:stretch>
            <a:fillRect/>
          </a:stretch>
        </p:blipFill>
        <p:spPr>
          <a:xfrm>
            <a:off x="4522324" y="2978150"/>
            <a:ext cx="3316524" cy="1730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屏幕快照 2017-12-03 6.19.3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7545" y="4942725"/>
            <a:ext cx="5858073" cy="4618362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 flipH="1">
            <a:off x="2657918" y="3559359"/>
            <a:ext cx="1820008" cy="1369522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445061" y="3363537"/>
            <a:ext cx="357450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order equipments from suppliers</a:t>
            </a:r>
          </a:p>
        </p:txBody>
      </p:sp>
      <p:sp>
        <p:nvSpPr>
          <p:cNvPr id="165" name="Shape 165"/>
          <p:cNvSpPr/>
          <p:nvPr/>
        </p:nvSpPr>
        <p:spPr>
          <a:xfrm>
            <a:off x="7878760" y="4340084"/>
            <a:ext cx="1870255" cy="593925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8341767" y="4042195"/>
            <a:ext cx="248830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check the order status</a:t>
            </a:r>
          </a:p>
        </p:txBody>
      </p:sp>
      <p:pic>
        <p:nvPicPr>
          <p:cNvPr id="167" name="屏幕快照 2017-12-03 6.19.51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25034" y="4977798"/>
            <a:ext cx="6915194" cy="46183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Supplier</a:t>
            </a:r>
          </a:p>
        </p:txBody>
      </p:sp>
      <p:sp>
        <p:nvSpPr>
          <p:cNvPr id="170" name="Shape 170"/>
          <p:cNvSpPr/>
          <p:nvPr/>
        </p:nvSpPr>
        <p:spPr>
          <a:xfrm>
            <a:off x="661970" y="2801525"/>
            <a:ext cx="463659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Equipment Manage Organization</a:t>
            </a:r>
          </a:p>
        </p:txBody>
      </p:sp>
      <p:sp>
        <p:nvSpPr>
          <p:cNvPr id="171" name="Shape 171"/>
          <p:cNvSpPr/>
          <p:nvPr/>
        </p:nvSpPr>
        <p:spPr>
          <a:xfrm>
            <a:off x="7158341" y="2801525"/>
            <a:ext cx="39393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Order Manage Organization</a:t>
            </a:r>
          </a:p>
        </p:txBody>
      </p:sp>
      <p:pic>
        <p:nvPicPr>
          <p:cNvPr id="172" name="屏幕快照 2017-12-03 6.15.2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603" y="3933001"/>
            <a:ext cx="5667328" cy="4308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屏幕快照 2017-12-03 6.17.01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24523" y="3908754"/>
            <a:ext cx="5778655" cy="43082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Insurance/Secure/Police</a:t>
            </a:r>
            <a:br>
              <a:rPr lang="en-US" altLang="zh-CN" dirty="0" smtClean="0"/>
            </a:br>
            <a:r>
              <a:rPr lang="en-US" altLang="zh-CN" dirty="0" smtClean="0"/>
              <a:t>Officer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0" t="20105" r="13232" b="29633"/>
          <a:stretch/>
        </p:blipFill>
        <p:spPr>
          <a:xfrm>
            <a:off x="4608589" y="2291603"/>
            <a:ext cx="4589929" cy="17159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3" r="2975"/>
          <a:stretch/>
        </p:blipFill>
        <p:spPr>
          <a:xfrm>
            <a:off x="248754" y="4661646"/>
            <a:ext cx="6456846" cy="47154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5" t="13853" r="5776"/>
          <a:stretch/>
        </p:blipFill>
        <p:spPr>
          <a:xfrm>
            <a:off x="7117976" y="4661646"/>
            <a:ext cx="5701553" cy="4715435"/>
          </a:xfrm>
          <a:prstGeom prst="rect">
            <a:avLst/>
          </a:prstGeom>
        </p:spPr>
      </p:pic>
      <p:sp>
        <p:nvSpPr>
          <p:cNvPr id="10" name="Shape 163"/>
          <p:cNvSpPr/>
          <p:nvPr/>
        </p:nvSpPr>
        <p:spPr>
          <a:xfrm flipH="1">
            <a:off x="2922493" y="2673349"/>
            <a:ext cx="1972234" cy="1988297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" name="Shape 163"/>
          <p:cNvSpPr/>
          <p:nvPr/>
        </p:nvSpPr>
        <p:spPr>
          <a:xfrm>
            <a:off x="8857129" y="3729317"/>
            <a:ext cx="1703295" cy="932329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1" r="16896" b="13955"/>
          <a:stretch/>
        </p:blipFill>
        <p:spPr>
          <a:xfrm>
            <a:off x="248754" y="8426824"/>
            <a:ext cx="2488385" cy="76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5247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Insurance/Secure/Police</a:t>
            </a:r>
            <a:br>
              <a:rPr lang="en-US" altLang="zh-CN" dirty="0" smtClean="0"/>
            </a:br>
            <a:r>
              <a:rPr lang="en-US" altLang="zh-CN" dirty="0" smtClean="0"/>
              <a:t>Employee</a:t>
            </a:r>
            <a:endParaRPr dirty="0"/>
          </a:p>
        </p:txBody>
      </p:sp>
      <p:sp>
        <p:nvSpPr>
          <p:cNvPr id="10" name="Shape 163"/>
          <p:cNvSpPr/>
          <p:nvPr/>
        </p:nvSpPr>
        <p:spPr>
          <a:xfrm flipH="1">
            <a:off x="3447302" y="3233456"/>
            <a:ext cx="993215" cy="994149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4" t="19367" r="10319" b="22374"/>
          <a:stretch/>
        </p:blipFill>
        <p:spPr>
          <a:xfrm>
            <a:off x="4440517" y="2695014"/>
            <a:ext cx="4123765" cy="8247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1"/>
          <a:stretch/>
        </p:blipFill>
        <p:spPr>
          <a:xfrm>
            <a:off x="227853" y="4361329"/>
            <a:ext cx="6388100" cy="4102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4" r="13592"/>
          <a:stretch/>
        </p:blipFill>
        <p:spPr>
          <a:xfrm>
            <a:off x="7763436" y="4195481"/>
            <a:ext cx="4912659" cy="5219700"/>
          </a:xfrm>
          <a:prstGeom prst="rect">
            <a:avLst/>
          </a:prstGeom>
        </p:spPr>
      </p:pic>
      <p:sp>
        <p:nvSpPr>
          <p:cNvPr id="12" name="Shape 163"/>
          <p:cNvSpPr/>
          <p:nvPr/>
        </p:nvSpPr>
        <p:spPr>
          <a:xfrm flipV="1">
            <a:off x="4697506" y="7279342"/>
            <a:ext cx="3065929" cy="753034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3856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Outline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4294967295"/>
          </p:nvPr>
        </p:nvSpPr>
        <p:spPr>
          <a:xfrm>
            <a:off x="508000" y="2682689"/>
            <a:ext cx="11988800" cy="6096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Statement</a:t>
            </a:r>
          </a:p>
          <a:p>
            <a:r>
              <a:rPr lang="en-US" altLang="zh-CN" dirty="0" smtClean="0"/>
              <a:t>Introduction</a:t>
            </a:r>
            <a:endParaRPr dirty="0"/>
          </a:p>
          <a:p>
            <a:r>
              <a:rPr dirty="0"/>
              <a:t>Approach</a:t>
            </a:r>
          </a:p>
          <a:p>
            <a:r>
              <a:rPr dirty="0"/>
              <a:t>Use cases</a:t>
            </a:r>
          </a:p>
          <a:p>
            <a:r>
              <a:rPr dirty="0"/>
              <a:t>Object Model</a:t>
            </a:r>
          </a:p>
          <a:p>
            <a:r>
              <a:rPr dirty="0"/>
              <a:t>Screen shot</a:t>
            </a:r>
          </a:p>
          <a:p>
            <a:r>
              <a:rPr dirty="0"/>
              <a:t>Demo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F7821F8-D5C6-46C7-8A66-A8533C0F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Admin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283562DF-980B-4E05-B1FF-C0F72961AE21}"/>
              </a:ext>
            </a:extLst>
          </p:cNvPr>
          <p:cNvSpPr txBox="1"/>
          <p:nvPr/>
        </p:nvSpPr>
        <p:spPr>
          <a:xfrm>
            <a:off x="508000" y="2509401"/>
            <a:ext cx="470647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Manage Network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C2F100DA-11CF-49C8-B720-12DD13719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3943350"/>
            <a:ext cx="5717988" cy="50101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DF7EA3A-5916-427A-AF52-10975CA7FA0E}"/>
              </a:ext>
            </a:extLst>
          </p:cNvPr>
          <p:cNvSpPr txBox="1"/>
          <p:nvPr/>
        </p:nvSpPr>
        <p:spPr>
          <a:xfrm>
            <a:off x="7790332" y="2509401"/>
            <a:ext cx="341555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Manage State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62B89F18-E290-44A5-B112-379EDE85E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3924300"/>
            <a:ext cx="636195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3737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6581F10-2AEA-4E99-AD52-23E16AE3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Admin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509A19D8-2BC1-4115-B819-42E06A3A642B}"/>
              </a:ext>
            </a:extLst>
          </p:cNvPr>
          <p:cNvSpPr txBox="1"/>
          <p:nvPr/>
        </p:nvSpPr>
        <p:spPr>
          <a:xfrm>
            <a:off x="3724836" y="2674283"/>
            <a:ext cx="634701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Manage State admin accounts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5C803EB6-1108-4F56-A892-83D495E51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405" y="3924300"/>
            <a:ext cx="85058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2418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9E265CE-D0F7-42F8-B02C-63461D2F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Admin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26A8417E-0984-4591-B61B-2A5BB79641CC}"/>
              </a:ext>
            </a:extLst>
          </p:cNvPr>
          <p:cNvSpPr txBox="1"/>
          <p:nvPr/>
        </p:nvSpPr>
        <p:spPr>
          <a:xfrm>
            <a:off x="1627095" y="2924096"/>
            <a:ext cx="28507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Manage Enterprise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0A4D4D69-4BC5-4DBA-AEAB-D04378FD2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67" y="4404876"/>
            <a:ext cx="5693322" cy="4076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5281473F-0CA8-4DA3-AC1A-7F1CC0C3612B}"/>
              </a:ext>
            </a:extLst>
          </p:cNvPr>
          <p:cNvSpPr txBox="1"/>
          <p:nvPr/>
        </p:nvSpPr>
        <p:spPr>
          <a:xfrm>
            <a:off x="8419826" y="2924096"/>
            <a:ext cx="287916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Manage Enterprise Admin Accounts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752915FD-A30C-40D0-A8B6-0221495B4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373" y="4404876"/>
            <a:ext cx="596207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9883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BBB0C45-55C1-4242-812C-0AEC5EBF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Enterprise Admin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E61DDB73-D00B-4A18-9378-C47579E0E514}"/>
              </a:ext>
            </a:extLst>
          </p:cNvPr>
          <p:cNvSpPr txBox="1"/>
          <p:nvPr/>
        </p:nvSpPr>
        <p:spPr>
          <a:xfrm>
            <a:off x="1169894" y="3166143"/>
            <a:ext cx="37786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Manage Organization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6903D47D-D58B-47B6-95BE-9F9752E52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" y="4784910"/>
            <a:ext cx="6838950" cy="46863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3920024A-0420-4077-8D4A-67F42CC92F9D}"/>
              </a:ext>
            </a:extLst>
          </p:cNvPr>
          <p:cNvSpPr txBox="1"/>
          <p:nvPr/>
        </p:nvSpPr>
        <p:spPr>
          <a:xfrm>
            <a:off x="8056284" y="3166143"/>
            <a:ext cx="338865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Manage Employee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636DFD9A-9A9A-49DC-9374-253EBDC98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558" y="4784908"/>
            <a:ext cx="6919242" cy="468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1742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7D54EED-B617-43E3-B295-18A13098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Enterprise Admin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0FB730F3-C2F3-4670-BCD4-4BBE86BA0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3869670"/>
            <a:ext cx="6858000" cy="46767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1ACCB625-A6BF-4326-B3C8-391662E1167E}"/>
              </a:ext>
            </a:extLst>
          </p:cNvPr>
          <p:cNvSpPr txBox="1"/>
          <p:nvPr/>
        </p:nvSpPr>
        <p:spPr>
          <a:xfrm>
            <a:off x="3711388" y="2769455"/>
            <a:ext cx="484094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Manage Accounts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13269707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DBF0D68-90FE-427F-8960-D17BA5B9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Customer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FC83D1D4-CB84-43B9-ADE9-D9CC06F94870}"/>
              </a:ext>
            </a:extLst>
          </p:cNvPr>
          <p:cNvSpPr txBox="1"/>
          <p:nvPr/>
        </p:nvSpPr>
        <p:spPr>
          <a:xfrm>
            <a:off x="3859306" y="2937544"/>
            <a:ext cx="473336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Sign up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6FF8C0FF-758A-46A7-91C9-AE3CAF6E8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938" y="3705708"/>
            <a:ext cx="76581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9639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body" idx="14"/>
          </p:nvPr>
        </p:nvSpPr>
        <p:spPr>
          <a:xfrm>
            <a:off x="1270000" y="3975100"/>
            <a:ext cx="10464800" cy="1270001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–wolf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4741951-C858-48D7-B998-5CF96211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Statement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8E36247E-33EA-4FC6-89DC-E33FB8828F88}"/>
              </a:ext>
            </a:extLst>
          </p:cNvPr>
          <p:cNvSpPr/>
          <p:nvPr/>
        </p:nvSpPr>
        <p:spPr>
          <a:xfrm>
            <a:off x="1358153" y="3402105"/>
            <a:ext cx="108921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600" dirty="0">
                <a:cs typeface="Times New Roman" panose="02020603050405020304" pitchFamily="18" charset="0"/>
              </a:rPr>
              <a:t>Nowadays, the safe of citizen’s property face more threats from thefts. More and more related crimes happen. Citizen look forward for an easy-using and reliable way to keep their property safe. </a:t>
            </a:r>
          </a:p>
          <a:p>
            <a:pPr algn="l"/>
            <a:r>
              <a:rPr lang="en-US" altLang="zh-CN" sz="3600" dirty="0"/>
              <a:t>For example, it is said that many Canada Goose were stolen last year in Boston University.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6682050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Real-time interaction between the equipment and secure company.</a:t>
            </a:r>
          </a:p>
          <a:p>
            <a:r>
              <a:rPr dirty="0"/>
              <a:t>A highly intelligent App that easy for customers and employee to use.</a:t>
            </a:r>
          </a:p>
          <a:p>
            <a:r>
              <a:rPr dirty="0"/>
              <a:t>App to ensures the safety of customer’s personal property.</a:t>
            </a:r>
          </a:p>
          <a:p>
            <a:r>
              <a:rPr dirty="0"/>
              <a:t>Eco-system structure.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图片占位符 141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876454" y="2669692"/>
            <a:ext cx="5658447" cy="6471616"/>
          </a:xfrm>
          <a:prstGeom prst="rect">
            <a:avLst/>
          </a:prstGeom>
        </p:spPr>
      </p:pic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Approach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sz="half" idx="1"/>
          </p:nvPr>
        </p:nvSpPr>
        <p:spPr>
          <a:xfrm>
            <a:off x="863600" y="2730500"/>
            <a:ext cx="5816600" cy="6350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Eco-system structure.</a:t>
            </a:r>
          </a:p>
          <a:p>
            <a:r>
              <a:rPr lang="en-US" altLang="zh-CN" dirty="0"/>
              <a:t>If an alert is triggered by the anti-theft equipment, an request is sent to Secure first.  </a:t>
            </a:r>
          </a:p>
          <a:p>
            <a:r>
              <a:rPr lang="en-US" altLang="zh-CN" dirty="0"/>
              <a:t>Secure officer reports crime to police station.</a:t>
            </a:r>
          </a:p>
          <a:p>
            <a:r>
              <a:rPr lang="en-US" altLang="zh-CN" dirty="0"/>
              <a:t>If the customer’s personal property has been damaged, Secure officer will send an alert to Insurance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93729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 Model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661"/>
            <a:ext cx="13004800" cy="929275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 cases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" r="-703" b="47635"/>
          <a:stretch/>
        </p:blipFill>
        <p:spPr>
          <a:xfrm>
            <a:off x="857450" y="3196460"/>
            <a:ext cx="5115822" cy="468147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83"/>
          <a:stretch/>
        </p:blipFill>
        <p:spPr>
          <a:xfrm>
            <a:off x="7061200" y="3196460"/>
            <a:ext cx="5176965" cy="46736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94B4AA9-ACFA-452D-B4A6-CCFA0A40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Special Features</a:t>
            </a:r>
            <a:endParaRPr lang="zh-CN" altLang="en-US" dirty="0"/>
          </a:p>
        </p:txBody>
      </p:sp>
      <p:sp>
        <p:nvSpPr>
          <p:cNvPr id="3" name="Shape 137">
            <a:extLst>
              <a:ext uri="{FF2B5EF4-FFF2-40B4-BE49-F238E27FC236}">
                <a16:creationId xmlns="" xmlns:a16="http://schemas.microsoft.com/office/drawing/2014/main" id="{AAD7E67F-541E-481E-B93A-3EE95B239FE9}"/>
              </a:ext>
            </a:extLst>
          </p:cNvPr>
          <p:cNvSpPr txBox="1">
            <a:spLocks/>
          </p:cNvSpPr>
          <p:nvPr/>
        </p:nvSpPr>
        <p:spPr>
          <a:xfrm>
            <a:off x="508000" y="2682689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699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9398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14097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18796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23495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28194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32893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37592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42291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hangingPunct="1"/>
            <a:r>
              <a:rPr lang="en-US" dirty="0"/>
              <a:t>Welcome E-mail</a:t>
            </a:r>
          </a:p>
          <a:p>
            <a:pPr hangingPunct="1"/>
            <a:r>
              <a:rPr lang="en-US" dirty="0"/>
              <a:t>Google Map</a:t>
            </a:r>
          </a:p>
          <a:p>
            <a:pPr hangingPunct="1"/>
            <a:r>
              <a:rPr lang="en-US" dirty="0"/>
              <a:t>Real-Time detection</a:t>
            </a:r>
          </a:p>
          <a:p>
            <a:pPr hangingPunct="1"/>
            <a:r>
              <a:rPr lang="en-US" dirty="0"/>
              <a:t>Data Statistic</a:t>
            </a:r>
          </a:p>
        </p:txBody>
      </p:sp>
    </p:spTree>
    <p:extLst>
      <p:ext uri="{BB962C8B-B14F-4D97-AF65-F5344CB8AC3E}">
        <p14:creationId xmlns:p14="http://schemas.microsoft.com/office/powerpoint/2010/main" val="171874892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333</Words>
  <Application>Microsoft Macintosh PowerPoint</Application>
  <PresentationFormat>自定义</PresentationFormat>
  <Paragraphs>70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Bodoni SvtyTwo ITC TT-Book</vt:lpstr>
      <vt:lpstr>Helvetica</vt:lpstr>
      <vt:lpstr>Helvetica Neue</vt:lpstr>
      <vt:lpstr>Palatino</vt:lpstr>
      <vt:lpstr>Times New Roman</vt:lpstr>
      <vt:lpstr>Zapf Dingbats</vt:lpstr>
      <vt:lpstr>New_Template4</vt:lpstr>
      <vt:lpstr>Anti-theft System</vt:lpstr>
      <vt:lpstr>Outline</vt:lpstr>
      <vt:lpstr>Problem Statement</vt:lpstr>
      <vt:lpstr>Introduction</vt:lpstr>
      <vt:lpstr>Approach</vt:lpstr>
      <vt:lpstr>Object Model</vt:lpstr>
      <vt:lpstr>Object Model</vt:lpstr>
      <vt:lpstr>Use cases</vt:lpstr>
      <vt:lpstr>Special Features</vt:lpstr>
      <vt:lpstr>Welcome E-mail</vt:lpstr>
      <vt:lpstr>Google Map</vt:lpstr>
      <vt:lpstr>Real-time detect</vt:lpstr>
      <vt:lpstr>Data Statistic</vt:lpstr>
      <vt:lpstr>Screenshots</vt:lpstr>
      <vt:lpstr>Distributor</vt:lpstr>
      <vt:lpstr>Distributor</vt:lpstr>
      <vt:lpstr>Supplier</vt:lpstr>
      <vt:lpstr>Insurance/Secure/Police Officer</vt:lpstr>
      <vt:lpstr>Insurance/Secure/Police Employee</vt:lpstr>
      <vt:lpstr>System Admin</vt:lpstr>
      <vt:lpstr>System Admin</vt:lpstr>
      <vt:lpstr>State Admin</vt:lpstr>
      <vt:lpstr>Enterprise Admin</vt:lpstr>
      <vt:lpstr>Enterprise Admin</vt:lpstr>
      <vt:lpstr>Customer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Anti-theft System</dc:title>
  <cp:lastModifiedBy>Yuchen Wang</cp:lastModifiedBy>
  <cp:revision>14</cp:revision>
  <dcterms:modified xsi:type="dcterms:W3CDTF">2017-12-13T05:51:45Z</dcterms:modified>
</cp:coreProperties>
</file>