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26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hyperlink" Target="https://timeseriesanalyz.herokuapp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2903-9D00-AA49-BF52-7668C9ECD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EB8C-18F1-724D-83E2-79F7540E2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as part of UT data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12172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F7D-7148-4D48-AD9E-CBF46C5B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8C8C-0005-0043-AE7B-6FC3D076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2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6A41C-90A8-FF47-8B6C-F1301EEE4C55}"/>
              </a:ext>
            </a:extLst>
          </p:cNvPr>
          <p:cNvSpPr txBox="1"/>
          <p:nvPr/>
        </p:nvSpPr>
        <p:spPr>
          <a:xfrm>
            <a:off x="1593448" y="324091"/>
            <a:ext cx="450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Architecture</a:t>
            </a:r>
          </a:p>
        </p:txBody>
      </p:sp>
      <p:sp>
        <p:nvSpPr>
          <p:cNvPr id="3" name="Snip and Round Single Corner Rectangle 2">
            <a:extLst>
              <a:ext uri="{FF2B5EF4-FFF2-40B4-BE49-F238E27FC236}">
                <a16:creationId xmlns:a16="http://schemas.microsoft.com/office/drawing/2014/main" id="{A862BAE7-B605-9D47-91A0-BFD72EF65C87}"/>
              </a:ext>
            </a:extLst>
          </p:cNvPr>
          <p:cNvSpPr/>
          <p:nvPr/>
        </p:nvSpPr>
        <p:spPr>
          <a:xfrm>
            <a:off x="2713349" y="1928552"/>
            <a:ext cx="1867382" cy="890030"/>
          </a:xfrm>
          <a:prstGeom prst="snip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CSV Files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78B69E-7596-164F-A9B7-C5CEEA0E90D9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>
            <a:off x="4580731" y="2373567"/>
            <a:ext cx="1479630" cy="1791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56A28E-D888-4343-9053-2A9D57AE2A4E}"/>
              </a:ext>
            </a:extLst>
          </p:cNvPr>
          <p:cNvSpPr/>
          <p:nvPr/>
        </p:nvSpPr>
        <p:spPr>
          <a:xfrm>
            <a:off x="2577296" y="3640240"/>
            <a:ext cx="7037408" cy="3693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Tableau Charts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9FAF4-D8A7-F04F-9BC1-39DD0C5D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06" y="4722044"/>
            <a:ext cx="16891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134763-18A8-2940-A389-32C398EA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40" y="1734470"/>
            <a:ext cx="914400" cy="30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C086B9-2B84-1E4F-9506-9B8149078126}"/>
              </a:ext>
            </a:extLst>
          </p:cNvPr>
          <p:cNvSpPr/>
          <p:nvPr/>
        </p:nvSpPr>
        <p:spPr>
          <a:xfrm>
            <a:off x="4031384" y="5486565"/>
            <a:ext cx="3971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https://timeseriesanalyz.herokuapp.com/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E320F-FFE0-3640-A77C-4A26A2C40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61" y="2036261"/>
            <a:ext cx="2175565" cy="6781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3F9614-E384-0449-AB1C-831559CB5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926" y="1453281"/>
            <a:ext cx="1378778" cy="197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A26B3-CBEB-724A-B23F-8BA445BEFB92}"/>
              </a:ext>
            </a:extLst>
          </p:cNvPr>
          <p:cNvSpPr txBox="1"/>
          <p:nvPr/>
        </p:nvSpPr>
        <p:spPr>
          <a:xfrm>
            <a:off x="1946307" y="1246040"/>
            <a:ext cx="71479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		Challenges </a:t>
            </a:r>
          </a:p>
          <a:p>
            <a:pPr algn="ctr"/>
            <a:r>
              <a:rPr lang="en-US" sz="7200" dirty="0"/>
              <a:t>and </a:t>
            </a:r>
          </a:p>
          <a:p>
            <a:pPr algn="ctr"/>
            <a:r>
              <a:rPr lang="en-US" sz="7200" dirty="0"/>
              <a:t>New Learning</a:t>
            </a:r>
          </a:p>
        </p:txBody>
      </p:sp>
    </p:spTree>
    <p:extLst>
      <p:ext uri="{BB962C8B-B14F-4D97-AF65-F5344CB8AC3E}">
        <p14:creationId xmlns:p14="http://schemas.microsoft.com/office/powerpoint/2010/main" val="184854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</TotalTime>
  <Words>34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Time Series Analysis</vt:lpstr>
      <vt:lpstr>Data Sets Used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Research</dc:title>
  <dc:creator>Shailaja ramana</dc:creator>
  <cp:lastModifiedBy>Shailaja ramana</cp:lastModifiedBy>
  <cp:revision>8</cp:revision>
  <dcterms:created xsi:type="dcterms:W3CDTF">2020-06-16T22:25:55Z</dcterms:created>
  <dcterms:modified xsi:type="dcterms:W3CDTF">2020-07-21T23:52:30Z</dcterms:modified>
</cp:coreProperties>
</file>