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Figure 3 All&amp;lost cases geological distribution</a:t>
            </a:r>
          </a:p>
        </p:txBody>
      </p:sp>
      <p:sp>
        <p:nvSpPr>
          <p:cNvPr id="2" name="slide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文件创建于: 2021/9/5 20:29:51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仪表板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</Words>
  <Application>WPS 演示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1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等线</vt:lpstr>
      <vt:lpstr>Office Theme</vt:lpstr>
      <vt:lpstr>Figure 3 All&amp;lost cases geological distribution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YeYanHang.</cp:lastModifiedBy>
  <cp:revision>1</cp:revision>
  <dcterms:created xsi:type="dcterms:W3CDTF">2021-09-05T12:29:00Z</dcterms:created>
  <dcterms:modified xsi:type="dcterms:W3CDTF">2021-09-05T13:12:07Z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2052-11.1.0.9192</vt:lpwstr>
  </property>
</Properties>
</file>