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19CFF60-0ED6-4042-89CC-AFCB55C115C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Figure 2 data wrangling for Alibaba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DA7BE71-E6F4-4C17-946C-D4F5AE727D6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文件创建于: 2021/9/5 3:08:57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r_info_data_age_range" id="2" name="slide2">
            <a:extLst>
              <a:ext uri="{FF2B5EF4-FFF2-40B4-BE49-F238E27FC236}">
                <a16:creationId xmlns:a16="http://schemas.microsoft.com/office/drawing/2014/main" id="{A6CC28CB-E0D9-425F-95AB-F169CE25C9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288"/>
            <a:ext cx="12192000" cy="667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r_log_data_time_stamp" id="3" name="slide3">
            <a:extLst>
              <a:ext uri="{FF2B5EF4-FFF2-40B4-BE49-F238E27FC236}">
                <a16:creationId xmlns:a16="http://schemas.microsoft.com/office/drawing/2014/main" id="{66BCC31F-6FA9-4AD8-BED2-6AF544E535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767"/>
            <a:ext cx="12192000" cy="59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仪表板 5" id="4" name="slide4">
            <a:extLst>
              <a:ext uri="{FF2B5EF4-FFF2-40B4-BE49-F238E27FC236}">
                <a16:creationId xmlns:a16="http://schemas.microsoft.com/office/drawing/2014/main" id="{5695A52C-52BA-4910-BAE1-EF591CBF1B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2021-09-04T19:08:58Z</dcterms:created>
  <dcterms:modified xsi:type="dcterms:W3CDTF">2021-09-04T19:08:58Z</dcterms:modified>
</cp:coreProperties>
</file>