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D17C3E6-9CA0-4DE9-A278-8582C5A24FE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分析1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DE8A227-9569-466E-B021-48DBF2C4D37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文件创建于: 2021/9/4 23:09:28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f_log_date" id="2" name="slide2">
            <a:extLst>
              <a:ext uri="{FF2B5EF4-FFF2-40B4-BE49-F238E27FC236}">
                <a16:creationId xmlns:a16="http://schemas.microsoft.com/office/drawing/2014/main" id="{B603C82F-99C4-477E-9950-3279D5A518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833"/>
            <a:ext cx="12192000" cy="574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f_log_hour&amp;amp;weekday" id="3" name="slide3">
            <a:extLst>
              <a:ext uri="{FF2B5EF4-FFF2-40B4-BE49-F238E27FC236}">
                <a16:creationId xmlns:a16="http://schemas.microsoft.com/office/drawing/2014/main" id="{D0CBC644-B9F7-4F9A-B243-30E6E9F1D0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688"/>
            <a:ext cx="12192000" cy="526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f_log_browser&amp;amp;platform" id="4" name="slide4">
            <a:extLst>
              <a:ext uri="{FF2B5EF4-FFF2-40B4-BE49-F238E27FC236}">
                <a16:creationId xmlns:a16="http://schemas.microsoft.com/office/drawing/2014/main" id="{A9DCFD7A-BD12-458E-9503-D051AD84D2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068"/>
            <a:ext cx="12192000" cy="620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仪表板 5" id="5" name="slide5">
            <a:extLst>
              <a:ext uri="{FF2B5EF4-FFF2-40B4-BE49-F238E27FC236}">
                <a16:creationId xmlns:a16="http://schemas.microsoft.com/office/drawing/2014/main" id="{279E4285-C8C8-4232-A984-A0FD9D3CA9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556" y="0"/>
            <a:ext cx="919488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2021-09-04T15:09:28Z</dcterms:created>
  <dcterms:modified xsi:type="dcterms:W3CDTF">2021-09-04T15:09:28Z</dcterms:modified>
</cp:coreProperties>
</file>