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5.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7.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8.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9.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10.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11.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12.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13.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14.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15.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16.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17.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8.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19.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20.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21.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22.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23.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24.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25.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26.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27.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28.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29.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30.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31.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8" r:id="rId2"/>
    <p:sldId id="257" r:id="rId3"/>
    <p:sldId id="353" r:id="rId4"/>
    <p:sldId id="354" r:id="rId5"/>
    <p:sldId id="273" r:id="rId6"/>
    <p:sldId id="256" r:id="rId7"/>
    <p:sldId id="259" r:id="rId8"/>
    <p:sldId id="351" r:id="rId9"/>
    <p:sldId id="350" r:id="rId10"/>
    <p:sldId id="334" r:id="rId11"/>
    <p:sldId id="298" r:id="rId12"/>
    <p:sldId id="337" r:id="rId13"/>
    <p:sldId id="336" r:id="rId14"/>
    <p:sldId id="338" r:id="rId15"/>
    <p:sldId id="339" r:id="rId16"/>
    <p:sldId id="340" r:id="rId17"/>
    <p:sldId id="341" r:id="rId18"/>
    <p:sldId id="261" r:id="rId19"/>
    <p:sldId id="346" r:id="rId20"/>
    <p:sldId id="347" r:id="rId21"/>
    <p:sldId id="348" r:id="rId22"/>
    <p:sldId id="352" r:id="rId23"/>
    <p:sldId id="345" r:id="rId24"/>
    <p:sldId id="343" r:id="rId25"/>
    <p:sldId id="344" r:id="rId26"/>
    <p:sldId id="297" r:id="rId27"/>
    <p:sldId id="342" r:id="rId28"/>
    <p:sldId id="263" r:id="rId29"/>
    <p:sldId id="299" r:id="rId30"/>
    <p:sldId id="300" r:id="rId31"/>
    <p:sldId id="301" r:id="rId32"/>
    <p:sldId id="294" r:id="rId3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3399FF"/>
    <a:srgbClr val="D9D9D9"/>
    <a:srgbClr val="FF5050"/>
    <a:srgbClr val="FC6D5C"/>
    <a:srgbClr val="8BC066"/>
    <a:srgbClr val="66BFBD"/>
    <a:srgbClr val="FBC65C"/>
    <a:srgbClr val="FF7C80"/>
    <a:srgbClr val="2BCF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0" d="100"/>
          <a:sy n="90" d="100"/>
        </p:scale>
        <p:origin x="816" y="90"/>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A07E51-ED29-4F1B-9F4A-52C79B50D7D2}" type="datetimeFigureOut">
              <a:rPr lang="zh-CN" altLang="en-US" smtClean="0"/>
              <a:t>2018/12/9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9C6297-20A2-49B0-A95D-734083CE80BC}" type="slidenum">
              <a:rPr lang="zh-CN" altLang="en-US" smtClean="0"/>
              <a:t>‹#›</a:t>
            </a:fld>
            <a:endParaRPr lang="zh-CN" altLang="en-US"/>
          </a:p>
        </p:txBody>
      </p:sp>
    </p:spTree>
    <p:extLst>
      <p:ext uri="{BB962C8B-B14F-4D97-AF65-F5344CB8AC3E}">
        <p14:creationId xmlns:p14="http://schemas.microsoft.com/office/powerpoint/2010/main" val="3538213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a:t>
            </a:fld>
            <a:endParaRPr lang="zh-CN" altLang="en-US"/>
          </a:p>
        </p:txBody>
      </p:sp>
    </p:spTree>
    <p:extLst>
      <p:ext uri="{BB962C8B-B14F-4D97-AF65-F5344CB8AC3E}">
        <p14:creationId xmlns:p14="http://schemas.microsoft.com/office/powerpoint/2010/main" val="2653820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10</a:t>
            </a:fld>
            <a:endParaRPr lang="zh-CN" altLang="en-US"/>
          </a:p>
        </p:txBody>
      </p:sp>
    </p:spTree>
    <p:extLst>
      <p:ext uri="{BB962C8B-B14F-4D97-AF65-F5344CB8AC3E}">
        <p14:creationId xmlns:p14="http://schemas.microsoft.com/office/powerpoint/2010/main" val="3930154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11</a:t>
            </a:fld>
            <a:endParaRPr lang="zh-CN" altLang="en-US"/>
          </a:p>
        </p:txBody>
      </p:sp>
    </p:spTree>
    <p:extLst>
      <p:ext uri="{BB962C8B-B14F-4D97-AF65-F5344CB8AC3E}">
        <p14:creationId xmlns:p14="http://schemas.microsoft.com/office/powerpoint/2010/main" val="2324545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12</a:t>
            </a:fld>
            <a:endParaRPr lang="zh-CN" altLang="en-US"/>
          </a:p>
        </p:txBody>
      </p:sp>
    </p:spTree>
    <p:extLst>
      <p:ext uri="{BB962C8B-B14F-4D97-AF65-F5344CB8AC3E}">
        <p14:creationId xmlns:p14="http://schemas.microsoft.com/office/powerpoint/2010/main" val="2981343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13</a:t>
            </a:fld>
            <a:endParaRPr lang="zh-CN" altLang="en-US"/>
          </a:p>
        </p:txBody>
      </p:sp>
    </p:spTree>
    <p:extLst>
      <p:ext uri="{BB962C8B-B14F-4D97-AF65-F5344CB8AC3E}">
        <p14:creationId xmlns:p14="http://schemas.microsoft.com/office/powerpoint/2010/main" val="2636685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14</a:t>
            </a:fld>
            <a:endParaRPr lang="zh-CN" altLang="en-US"/>
          </a:p>
        </p:txBody>
      </p:sp>
    </p:spTree>
    <p:extLst>
      <p:ext uri="{BB962C8B-B14F-4D97-AF65-F5344CB8AC3E}">
        <p14:creationId xmlns:p14="http://schemas.microsoft.com/office/powerpoint/2010/main" val="274131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15</a:t>
            </a:fld>
            <a:endParaRPr lang="zh-CN" altLang="en-US"/>
          </a:p>
        </p:txBody>
      </p:sp>
    </p:spTree>
    <p:extLst>
      <p:ext uri="{BB962C8B-B14F-4D97-AF65-F5344CB8AC3E}">
        <p14:creationId xmlns:p14="http://schemas.microsoft.com/office/powerpoint/2010/main" val="302982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16</a:t>
            </a:fld>
            <a:endParaRPr lang="zh-CN" altLang="en-US"/>
          </a:p>
        </p:txBody>
      </p:sp>
    </p:spTree>
    <p:extLst>
      <p:ext uri="{BB962C8B-B14F-4D97-AF65-F5344CB8AC3E}">
        <p14:creationId xmlns:p14="http://schemas.microsoft.com/office/powerpoint/2010/main" val="1235900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17</a:t>
            </a:fld>
            <a:endParaRPr lang="zh-CN" altLang="en-US"/>
          </a:p>
        </p:txBody>
      </p:sp>
    </p:spTree>
    <p:extLst>
      <p:ext uri="{BB962C8B-B14F-4D97-AF65-F5344CB8AC3E}">
        <p14:creationId xmlns:p14="http://schemas.microsoft.com/office/powerpoint/2010/main" val="2704834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18</a:t>
            </a:fld>
            <a:endParaRPr lang="zh-CN" altLang="en-US"/>
          </a:p>
        </p:txBody>
      </p:sp>
    </p:spTree>
    <p:extLst>
      <p:ext uri="{BB962C8B-B14F-4D97-AF65-F5344CB8AC3E}">
        <p14:creationId xmlns:p14="http://schemas.microsoft.com/office/powerpoint/2010/main" val="3963600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19</a:t>
            </a:fld>
            <a:endParaRPr lang="zh-CN" altLang="en-US"/>
          </a:p>
        </p:txBody>
      </p:sp>
    </p:spTree>
    <p:extLst>
      <p:ext uri="{BB962C8B-B14F-4D97-AF65-F5344CB8AC3E}">
        <p14:creationId xmlns:p14="http://schemas.microsoft.com/office/powerpoint/2010/main" val="3526154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a:t>
            </a:fld>
            <a:endParaRPr lang="zh-CN" altLang="en-US"/>
          </a:p>
        </p:txBody>
      </p:sp>
    </p:spTree>
    <p:extLst>
      <p:ext uri="{BB962C8B-B14F-4D97-AF65-F5344CB8AC3E}">
        <p14:creationId xmlns:p14="http://schemas.microsoft.com/office/powerpoint/2010/main" val="3625984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20</a:t>
            </a:fld>
            <a:endParaRPr lang="zh-CN" altLang="en-US"/>
          </a:p>
        </p:txBody>
      </p:sp>
    </p:spTree>
    <p:extLst>
      <p:ext uri="{BB962C8B-B14F-4D97-AF65-F5344CB8AC3E}">
        <p14:creationId xmlns:p14="http://schemas.microsoft.com/office/powerpoint/2010/main" val="1896972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21</a:t>
            </a:fld>
            <a:endParaRPr lang="zh-CN" altLang="en-US"/>
          </a:p>
        </p:txBody>
      </p:sp>
    </p:spTree>
    <p:extLst>
      <p:ext uri="{BB962C8B-B14F-4D97-AF65-F5344CB8AC3E}">
        <p14:creationId xmlns:p14="http://schemas.microsoft.com/office/powerpoint/2010/main" val="1792846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22</a:t>
            </a:fld>
            <a:endParaRPr lang="zh-CN" altLang="en-US"/>
          </a:p>
        </p:txBody>
      </p:sp>
    </p:spTree>
    <p:extLst>
      <p:ext uri="{BB962C8B-B14F-4D97-AF65-F5344CB8AC3E}">
        <p14:creationId xmlns:p14="http://schemas.microsoft.com/office/powerpoint/2010/main" val="18695421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23</a:t>
            </a:fld>
            <a:endParaRPr lang="zh-CN" altLang="en-US"/>
          </a:p>
        </p:txBody>
      </p:sp>
    </p:spTree>
    <p:extLst>
      <p:ext uri="{BB962C8B-B14F-4D97-AF65-F5344CB8AC3E}">
        <p14:creationId xmlns:p14="http://schemas.microsoft.com/office/powerpoint/2010/main" val="179080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24</a:t>
            </a:fld>
            <a:endParaRPr lang="zh-CN" altLang="en-US"/>
          </a:p>
        </p:txBody>
      </p:sp>
    </p:spTree>
    <p:extLst>
      <p:ext uri="{BB962C8B-B14F-4D97-AF65-F5344CB8AC3E}">
        <p14:creationId xmlns:p14="http://schemas.microsoft.com/office/powerpoint/2010/main" val="391951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25</a:t>
            </a:fld>
            <a:endParaRPr lang="zh-CN" altLang="en-US"/>
          </a:p>
        </p:txBody>
      </p:sp>
    </p:spTree>
    <p:extLst>
      <p:ext uri="{BB962C8B-B14F-4D97-AF65-F5344CB8AC3E}">
        <p14:creationId xmlns:p14="http://schemas.microsoft.com/office/powerpoint/2010/main" val="42856234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26</a:t>
            </a:fld>
            <a:endParaRPr lang="zh-CN" altLang="en-US"/>
          </a:p>
        </p:txBody>
      </p:sp>
    </p:spTree>
    <p:extLst>
      <p:ext uri="{BB962C8B-B14F-4D97-AF65-F5344CB8AC3E}">
        <p14:creationId xmlns:p14="http://schemas.microsoft.com/office/powerpoint/2010/main" val="2340419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27</a:t>
            </a:fld>
            <a:endParaRPr lang="zh-CN" altLang="en-US"/>
          </a:p>
        </p:txBody>
      </p:sp>
    </p:spTree>
    <p:extLst>
      <p:ext uri="{BB962C8B-B14F-4D97-AF65-F5344CB8AC3E}">
        <p14:creationId xmlns:p14="http://schemas.microsoft.com/office/powerpoint/2010/main" val="21100500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28</a:t>
            </a:fld>
            <a:endParaRPr lang="zh-CN" altLang="en-US"/>
          </a:p>
        </p:txBody>
      </p:sp>
    </p:spTree>
    <p:extLst>
      <p:ext uri="{BB962C8B-B14F-4D97-AF65-F5344CB8AC3E}">
        <p14:creationId xmlns:p14="http://schemas.microsoft.com/office/powerpoint/2010/main" val="736568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29</a:t>
            </a:fld>
            <a:endParaRPr lang="zh-CN" altLang="en-US"/>
          </a:p>
        </p:txBody>
      </p:sp>
    </p:spTree>
    <p:extLst>
      <p:ext uri="{BB962C8B-B14F-4D97-AF65-F5344CB8AC3E}">
        <p14:creationId xmlns:p14="http://schemas.microsoft.com/office/powerpoint/2010/main" val="2514253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3</a:t>
            </a:fld>
            <a:endParaRPr lang="zh-CN" altLang="en-US"/>
          </a:p>
        </p:txBody>
      </p:sp>
    </p:spTree>
    <p:extLst>
      <p:ext uri="{BB962C8B-B14F-4D97-AF65-F5344CB8AC3E}">
        <p14:creationId xmlns:p14="http://schemas.microsoft.com/office/powerpoint/2010/main" val="34115986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30</a:t>
            </a:fld>
            <a:endParaRPr lang="zh-CN" altLang="en-US"/>
          </a:p>
        </p:txBody>
      </p:sp>
    </p:spTree>
    <p:extLst>
      <p:ext uri="{BB962C8B-B14F-4D97-AF65-F5344CB8AC3E}">
        <p14:creationId xmlns:p14="http://schemas.microsoft.com/office/powerpoint/2010/main" val="24757238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31</a:t>
            </a:fld>
            <a:endParaRPr lang="zh-CN" altLang="en-US"/>
          </a:p>
        </p:txBody>
      </p:sp>
    </p:spTree>
    <p:extLst>
      <p:ext uri="{BB962C8B-B14F-4D97-AF65-F5344CB8AC3E}">
        <p14:creationId xmlns:p14="http://schemas.microsoft.com/office/powerpoint/2010/main" val="7723649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32</a:t>
            </a:fld>
            <a:endParaRPr lang="zh-CN" altLang="en-US"/>
          </a:p>
        </p:txBody>
      </p:sp>
    </p:spTree>
    <p:extLst>
      <p:ext uri="{BB962C8B-B14F-4D97-AF65-F5344CB8AC3E}">
        <p14:creationId xmlns:p14="http://schemas.microsoft.com/office/powerpoint/2010/main" val="2660112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4</a:t>
            </a:fld>
            <a:endParaRPr lang="zh-CN" altLang="en-US"/>
          </a:p>
        </p:txBody>
      </p:sp>
    </p:spTree>
    <p:extLst>
      <p:ext uri="{BB962C8B-B14F-4D97-AF65-F5344CB8AC3E}">
        <p14:creationId xmlns:p14="http://schemas.microsoft.com/office/powerpoint/2010/main" val="586660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5</a:t>
            </a:fld>
            <a:endParaRPr lang="zh-CN" altLang="en-US"/>
          </a:p>
        </p:txBody>
      </p:sp>
    </p:spTree>
    <p:extLst>
      <p:ext uri="{BB962C8B-B14F-4D97-AF65-F5344CB8AC3E}">
        <p14:creationId xmlns:p14="http://schemas.microsoft.com/office/powerpoint/2010/main" val="1006735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6</a:t>
            </a:fld>
            <a:endParaRPr lang="zh-CN" altLang="en-US"/>
          </a:p>
        </p:txBody>
      </p:sp>
    </p:spTree>
    <p:extLst>
      <p:ext uri="{BB962C8B-B14F-4D97-AF65-F5344CB8AC3E}">
        <p14:creationId xmlns:p14="http://schemas.microsoft.com/office/powerpoint/2010/main" val="759995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7</a:t>
            </a:fld>
            <a:endParaRPr lang="zh-CN" altLang="en-US"/>
          </a:p>
        </p:txBody>
      </p:sp>
    </p:spTree>
    <p:extLst>
      <p:ext uri="{BB962C8B-B14F-4D97-AF65-F5344CB8AC3E}">
        <p14:creationId xmlns:p14="http://schemas.microsoft.com/office/powerpoint/2010/main" val="2966164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8</a:t>
            </a:fld>
            <a:endParaRPr lang="zh-CN" altLang="en-US"/>
          </a:p>
        </p:txBody>
      </p:sp>
    </p:spTree>
    <p:extLst>
      <p:ext uri="{BB962C8B-B14F-4D97-AF65-F5344CB8AC3E}">
        <p14:creationId xmlns:p14="http://schemas.microsoft.com/office/powerpoint/2010/main" val="80629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9</a:t>
            </a:fld>
            <a:endParaRPr lang="zh-CN" altLang="en-US"/>
          </a:p>
        </p:txBody>
      </p:sp>
    </p:spTree>
    <p:extLst>
      <p:ext uri="{BB962C8B-B14F-4D97-AF65-F5344CB8AC3E}">
        <p14:creationId xmlns:p14="http://schemas.microsoft.com/office/powerpoint/2010/main" val="2823208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E40877D-14BA-49A8-B3EE-5B701C36AA61}" type="datetime1">
              <a:rPr lang="zh-CN" altLang="en-US" smtClean="0"/>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2427817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17B92E8-2B11-4F3B-A273-262AE74391FA}" type="datetime1">
              <a:rPr lang="zh-CN" altLang="en-US" smtClean="0"/>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3386529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EB11B2B-DDFF-41A5-B27E-059F1B99DB18}" type="datetime1">
              <a:rPr lang="zh-CN" altLang="en-US" smtClean="0"/>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1275391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C779DCD-5E63-4185-8ACA-33618A2A678C}" type="datetime1">
              <a:rPr lang="zh-CN" altLang="en-US" smtClean="0"/>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1202057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839C366-25A0-4595-B51E-D66954CBB214}" type="datetime1">
              <a:rPr lang="zh-CN" altLang="en-US" smtClean="0"/>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242718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8B85F52-DAAE-407E-A410-015AC7BB7458}" type="datetime1">
              <a:rPr lang="zh-CN" altLang="en-US" smtClean="0"/>
              <a:t>2018/12/9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313324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206DE10-2423-4063-BA52-D3A529BC2A79}" type="datetime1">
              <a:rPr lang="zh-CN" altLang="en-US" smtClean="0"/>
              <a:t>2018/12/9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62868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62C85FE-719F-4567-A383-F62737E42D97}" type="datetime1">
              <a:rPr lang="zh-CN" altLang="en-US" smtClean="0"/>
              <a:t>2018/12/9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822469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4519BF-AC84-47AE-AA1C-34181DDEC631}" type="datetime1">
              <a:rPr lang="zh-CN" altLang="en-US" smtClean="0"/>
              <a:t>2018/12/9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2200862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9E6721F-1F37-41E3-A8E4-3AD41099BEF8}" type="datetime1">
              <a:rPr lang="zh-CN" altLang="en-US" smtClean="0"/>
              <a:t>2018/12/9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899803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3D3E36D-73C6-4978-810D-9D9F942580E8}" type="datetime1">
              <a:rPr lang="zh-CN" altLang="en-US" smtClean="0"/>
              <a:t>2018/12/9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861736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14F528F-9921-4568-B1E0-A1CF07DD5D82}" type="datetime1">
              <a:rPr lang="zh-CN" altLang="en-US" smtClean="0"/>
              <a:t>2018/12/9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200013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notesSlide" Target="../notesSlides/notesSlide1.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3.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4.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5.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6.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7.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8.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image" Target="../media/image10.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3" Type="http://schemas.openxmlformats.org/officeDocument/2006/relationships/tags" Target="../tags/tag65.xml"/><Relationship Id="rId7"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0.xml"/><Relationship Id="rId1" Type="http://schemas.openxmlformats.org/officeDocument/2006/relationships/tags" Target="../tags/tag79.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image" Target="../media/image11.png"/><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8.xml"/><Relationship Id="rId3" Type="http://schemas.openxmlformats.org/officeDocument/2006/relationships/tags" Target="../tags/tag89.xml"/><Relationship Id="rId7" Type="http://schemas.openxmlformats.org/officeDocument/2006/relationships/slideLayout" Target="../slideLayouts/slideLayout1.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s>
</file>

<file path=ppt/slides/_rels/slide2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Layout" Target="../slideLayouts/slideLayout1.xml"/><Relationship Id="rId7" Type="http://schemas.openxmlformats.org/officeDocument/2006/relationships/image" Target="../media/image14.png"/><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notesSlide" Target="../notesSlides/notesSlide29.xml"/><Relationship Id="rId9"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png"/><Relationship Id="rId3" Type="http://schemas.openxmlformats.org/officeDocument/2006/relationships/slideLayout" Target="../slideLayouts/slideLayout1.xml"/><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tags" Target="../tags/tag96.xml"/><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tags" Target="../tags/tag95.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19" Type="http://schemas.openxmlformats.org/officeDocument/2006/relationships/image" Target="../media/image31.png"/><Relationship Id="rId4" Type="http://schemas.openxmlformats.org/officeDocument/2006/relationships/notesSlide" Target="../notesSlides/notesSlide30.xml"/><Relationship Id="rId9" Type="http://schemas.openxmlformats.org/officeDocument/2006/relationships/image" Target="../media/image21.png"/><Relationship Id="rId14" Type="http://schemas.openxmlformats.org/officeDocument/2006/relationships/image" Target="../media/image26.png"/></Relationships>
</file>

<file path=ppt/slides/_rels/slide31.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18" Type="http://schemas.openxmlformats.org/officeDocument/2006/relationships/image" Target="../media/image46.png"/><Relationship Id="rId3" Type="http://schemas.openxmlformats.org/officeDocument/2006/relationships/slideLayout" Target="../slideLayouts/slideLayout1.xml"/><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 Type="http://schemas.openxmlformats.org/officeDocument/2006/relationships/tags" Target="../tags/tag98.xml"/><Relationship Id="rId16" Type="http://schemas.openxmlformats.org/officeDocument/2006/relationships/image" Target="../media/image44.png"/><Relationship Id="rId1" Type="http://schemas.openxmlformats.org/officeDocument/2006/relationships/tags" Target="../tags/tag97.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5" Type="http://schemas.openxmlformats.org/officeDocument/2006/relationships/image" Target="../media/image43.png"/><Relationship Id="rId10" Type="http://schemas.openxmlformats.org/officeDocument/2006/relationships/image" Target="../media/image38.png"/><Relationship Id="rId4" Type="http://schemas.openxmlformats.org/officeDocument/2006/relationships/notesSlide" Target="../notesSlides/notesSlide31.xml"/><Relationship Id="rId9" Type="http://schemas.openxmlformats.org/officeDocument/2006/relationships/image" Target="../media/image37.png"/><Relationship Id="rId14" Type="http://schemas.openxmlformats.org/officeDocument/2006/relationships/image" Target="../media/image42.png"/></Relationships>
</file>

<file path=ppt/slides/_rels/slide32.xml.rels><?xml version="1.0" encoding="UTF-8" standalone="yes"?>
<Relationships xmlns="http://schemas.openxmlformats.org/package/2006/relationships"><Relationship Id="rId8" Type="http://schemas.openxmlformats.org/officeDocument/2006/relationships/tags" Target="../tags/tag106.xml"/><Relationship Id="rId3" Type="http://schemas.openxmlformats.org/officeDocument/2006/relationships/tags" Target="../tags/tag101.xml"/><Relationship Id="rId7" Type="http://schemas.openxmlformats.org/officeDocument/2006/relationships/tags" Target="../tags/tag105.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5" Type="http://schemas.openxmlformats.org/officeDocument/2006/relationships/tags" Target="../tags/tag103.xml"/><Relationship Id="rId10" Type="http://schemas.openxmlformats.org/officeDocument/2006/relationships/notesSlide" Target="../notesSlides/notesSlide32.xml"/><Relationship Id="rId4" Type="http://schemas.openxmlformats.org/officeDocument/2006/relationships/tags" Target="../tags/tag102.xml"/><Relationship Id="rId9"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notesSlide" Target="../notesSlides/notesSlide5.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slideLayout" Target="../slideLayouts/slideLayout1.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0" Type="http://schemas.openxmlformats.org/officeDocument/2006/relationships/tags" Target="../tags/tag27.xml"/><Relationship Id="rId4" Type="http://schemas.openxmlformats.org/officeDocument/2006/relationships/tags" Target="../tags/tag21.xml"/><Relationship Id="rId9" Type="http://schemas.openxmlformats.org/officeDocument/2006/relationships/tags" Target="../tags/tag26.xml"/></Relationships>
</file>

<file path=ppt/slides/_rels/slide6.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10" Type="http://schemas.openxmlformats.org/officeDocument/2006/relationships/notesSlide" Target="../notesSlides/notesSlide6.xml"/><Relationship Id="rId4" Type="http://schemas.openxmlformats.org/officeDocument/2006/relationships/tags" Target="../tags/tag32.xml"/><Relationship Id="rId9"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39.xml"/><Relationship Id="rId7" Type="http://schemas.openxmlformats.org/officeDocument/2006/relationships/slideLayout" Target="../slideLayouts/slideLayout1.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PA_组合 6"/>
          <p:cNvGrpSpPr/>
          <p:nvPr>
            <p:custDataLst>
              <p:tags r:id="rId1"/>
            </p:custDataLst>
          </p:nvPr>
        </p:nvGrpSpPr>
        <p:grpSpPr>
          <a:xfrm>
            <a:off x="0" y="771550"/>
            <a:ext cx="9144000" cy="4386700"/>
            <a:chOff x="0" y="771550"/>
            <a:chExt cx="9144000" cy="4386700"/>
          </a:xfrm>
        </p:grpSpPr>
        <p:sp>
          <p:nvSpPr>
            <p:cNvPr id="25" name="PA_KSO_Shape"/>
            <p:cNvSpPr/>
            <p:nvPr>
              <p:custDataLst>
                <p:tags r:id="rId10"/>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PA_KSO_Shape"/>
            <p:cNvSpPr/>
            <p:nvPr>
              <p:custDataLst>
                <p:tags r:id="rId11"/>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3" name="PA_文本框 2"/>
          <p:cNvSpPr txBox="1"/>
          <p:nvPr>
            <p:custDataLst>
              <p:tags r:id="rId2"/>
            </p:custDataLst>
          </p:nvPr>
        </p:nvSpPr>
        <p:spPr>
          <a:xfrm>
            <a:off x="2016853" y="1549695"/>
            <a:ext cx="5368842" cy="646331"/>
          </a:xfrm>
          <a:prstGeom prst="rect">
            <a:avLst/>
          </a:prstGeom>
          <a:noFill/>
        </p:spPr>
        <p:txBody>
          <a:bodyPr wrap="none" rtlCol="0">
            <a:spAutoFit/>
          </a:bodyPr>
          <a:lstStyle/>
          <a:p>
            <a:r>
              <a:rPr lang="en-US" altLang="zh-CN" sz="3600" b="1" dirty="0">
                <a:solidFill>
                  <a:schemeClr val="accent5">
                    <a:lumMod val="75000"/>
                  </a:schemeClr>
                </a:solidFill>
                <a:latin typeface="微软雅黑" panose="020B0503020204020204" pitchFamily="34" charset="-122"/>
                <a:ea typeface="微软雅黑" panose="020B0503020204020204" pitchFamily="34" charset="-122"/>
              </a:rPr>
              <a:t>Love Read Application</a:t>
            </a:r>
            <a:endParaRPr lang="zh-CN" altLang="en-US" sz="3600" b="1" dirty="0">
              <a:solidFill>
                <a:schemeClr val="accent5">
                  <a:lumMod val="75000"/>
                </a:schemeClr>
              </a:solidFill>
              <a:latin typeface="微软雅黑" panose="020B0503020204020204" pitchFamily="34" charset="-122"/>
              <a:ea typeface="微软雅黑" panose="020B0503020204020204" pitchFamily="34" charset="-122"/>
            </a:endParaRPr>
          </a:p>
        </p:txBody>
      </p:sp>
      <p:grpSp>
        <p:nvGrpSpPr>
          <p:cNvPr id="8" name="PA_组合 7"/>
          <p:cNvGrpSpPr/>
          <p:nvPr>
            <p:custDataLst>
              <p:tags r:id="rId3"/>
            </p:custDataLst>
          </p:nvPr>
        </p:nvGrpSpPr>
        <p:grpSpPr>
          <a:xfrm>
            <a:off x="2370080" y="2239193"/>
            <a:ext cx="4824536" cy="327124"/>
            <a:chOff x="2195736" y="2732224"/>
            <a:chExt cx="4824536" cy="327124"/>
          </a:xfrm>
        </p:grpSpPr>
        <p:cxnSp>
          <p:nvCxnSpPr>
            <p:cNvPr id="6" name="直接连接符 5"/>
            <p:cNvCxnSpPr/>
            <p:nvPr/>
          </p:nvCxnSpPr>
          <p:spPr>
            <a:xfrm>
              <a:off x="2195736" y="2895786"/>
              <a:ext cx="4824536"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2897685" y="2732224"/>
              <a:ext cx="3258491" cy="32712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Info 5100  Final Project</a:t>
              </a:r>
              <a:endParaRPr lang="zh-CN" altLang="en-US" sz="1400" dirty="0">
                <a:latin typeface="微软雅黑" panose="020B0503020204020204" pitchFamily="34" charset="-122"/>
                <a:ea typeface="微软雅黑" panose="020B0503020204020204" pitchFamily="34" charset="-122"/>
              </a:endParaRPr>
            </a:p>
          </p:txBody>
        </p:sp>
      </p:grpSp>
      <p:sp>
        <p:nvSpPr>
          <p:cNvPr id="11" name="PA_椭圆 10"/>
          <p:cNvSpPr/>
          <p:nvPr>
            <p:custDataLst>
              <p:tags r:id="rId4"/>
            </p:custDataLst>
          </p:nvPr>
        </p:nvSpPr>
        <p:spPr>
          <a:xfrm>
            <a:off x="1115616" y="2959902"/>
            <a:ext cx="259920" cy="259920"/>
          </a:xfrm>
          <a:prstGeom prst="ellipse">
            <a:avLst/>
          </a:prstGeom>
          <a:solidFill>
            <a:srgbClr val="66BFBD"/>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KSO_Shape"/>
          <p:cNvSpPr/>
          <p:nvPr>
            <p:custDataLst>
              <p:tags r:id="rId5"/>
            </p:custDataLst>
          </p:nvPr>
        </p:nvSpPr>
        <p:spPr>
          <a:xfrm flipH="1">
            <a:off x="6444208" y="-236562"/>
            <a:ext cx="2710704" cy="874387"/>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PA_椭圆 12"/>
          <p:cNvSpPr/>
          <p:nvPr>
            <p:custDataLst>
              <p:tags r:id="rId6"/>
            </p:custDataLst>
          </p:nvPr>
        </p:nvSpPr>
        <p:spPr>
          <a:xfrm>
            <a:off x="1655418" y="3543600"/>
            <a:ext cx="324294" cy="324294"/>
          </a:xfrm>
          <a:prstGeom prst="ellipse">
            <a:avLst/>
          </a:prstGeom>
          <a:solidFill>
            <a:srgbClr val="FC6D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_椭圆 13"/>
          <p:cNvSpPr/>
          <p:nvPr>
            <p:custDataLst>
              <p:tags r:id="rId7"/>
            </p:custDataLst>
          </p:nvPr>
        </p:nvSpPr>
        <p:spPr>
          <a:xfrm>
            <a:off x="2555777" y="3363839"/>
            <a:ext cx="341908" cy="341908"/>
          </a:xfrm>
          <a:prstGeom prst="ellipse">
            <a:avLst/>
          </a:prstGeom>
          <a:solidFill>
            <a:srgbClr val="8BC066"/>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椭圆 14"/>
          <p:cNvSpPr/>
          <p:nvPr>
            <p:custDataLst>
              <p:tags r:id="rId8"/>
            </p:custDataLst>
          </p:nvPr>
        </p:nvSpPr>
        <p:spPr>
          <a:xfrm>
            <a:off x="1486593" y="2438671"/>
            <a:ext cx="493119" cy="493119"/>
          </a:xfrm>
          <a:prstGeom prst="ellipse">
            <a:avLst/>
          </a:prstGeom>
          <a:solidFill>
            <a:srgbClr val="FBC6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椭圆 10"/>
          <p:cNvSpPr/>
          <p:nvPr>
            <p:custDataLst>
              <p:tags r:id="rId9"/>
            </p:custDataLst>
          </p:nvPr>
        </p:nvSpPr>
        <p:spPr>
          <a:xfrm>
            <a:off x="6804248" y="3291830"/>
            <a:ext cx="360040" cy="360040"/>
          </a:xfrm>
          <a:prstGeom prst="ellipse">
            <a:avLst/>
          </a:prstGeom>
          <a:solidFill>
            <a:srgbClr val="66BFBD"/>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01274" y="2797725"/>
            <a:ext cx="1899174" cy="830997"/>
          </a:xfrm>
          <a:prstGeom prst="rect">
            <a:avLst/>
          </a:prstGeom>
          <a:noFill/>
        </p:spPr>
        <p:txBody>
          <a:bodyPr wrap="none" rtlCol="0">
            <a:spAutoFit/>
          </a:bodyPr>
          <a:lstStyle/>
          <a:p>
            <a:pPr marL="285750" indent="-285750">
              <a:buFont typeface="Arial" panose="020B0604020202020204" pitchFamily="34" charset="0"/>
              <a:buChar char="•"/>
            </a:pPr>
            <a:r>
              <a:rPr lang="en-US" altLang="zh-CN" sz="1600" dirty="0">
                <a:latin typeface="Microsoft YaHei UI" panose="020B0503020204020204" pitchFamily="34" charset="-122"/>
                <a:ea typeface="Microsoft YaHei UI" panose="020B0503020204020204" pitchFamily="34" charset="-122"/>
              </a:rPr>
              <a:t>Yanhong Chen</a:t>
            </a:r>
          </a:p>
          <a:p>
            <a:pPr marL="285750" indent="-285750">
              <a:buFont typeface="Arial" panose="020B0604020202020204" pitchFamily="34" charset="0"/>
              <a:buChar char="•"/>
            </a:pPr>
            <a:r>
              <a:rPr lang="en-US" altLang="zh-CN" sz="1600" dirty="0">
                <a:latin typeface="Microsoft YaHei UI" panose="020B0503020204020204" pitchFamily="34" charset="-122"/>
                <a:ea typeface="Microsoft YaHei UI" panose="020B0503020204020204" pitchFamily="34" charset="-122"/>
              </a:rPr>
              <a:t>Huayi Zou</a:t>
            </a:r>
          </a:p>
          <a:p>
            <a:pPr marL="285750" indent="-285750">
              <a:buFont typeface="Arial" panose="020B0604020202020204" pitchFamily="34" charset="0"/>
              <a:buChar char="•"/>
            </a:pPr>
            <a:r>
              <a:rPr lang="en-US" altLang="zh-CN" sz="1600" dirty="0">
                <a:latin typeface="Microsoft YaHei UI" panose="020B0503020204020204" pitchFamily="34" charset="-122"/>
                <a:ea typeface="Microsoft YaHei UI" panose="020B0503020204020204" pitchFamily="34" charset="-122"/>
              </a:rPr>
              <a:t>Qianru Yi</a:t>
            </a:r>
          </a:p>
        </p:txBody>
      </p:sp>
    </p:spTree>
    <p:extLst>
      <p:ext uri="{BB962C8B-B14F-4D97-AF65-F5344CB8AC3E}">
        <p14:creationId xmlns:p14="http://schemas.microsoft.com/office/powerpoint/2010/main" val="100902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anim calcmode="lin" valueType="num">
                                      <p:cBhvr>
                                        <p:cTn id="11" dur="1000" fill="hold"/>
                                        <p:tgtEl>
                                          <p:spTgt spid="12"/>
                                        </p:tgtEl>
                                        <p:attrNameLst>
                                          <p:attrName>ppt_x</p:attrName>
                                        </p:attrNameLst>
                                      </p:cBhvr>
                                      <p:tavLst>
                                        <p:tav tm="0">
                                          <p:val>
                                            <p:strVal val="#ppt_x"/>
                                          </p:val>
                                        </p:tav>
                                        <p:tav tm="100000">
                                          <p:val>
                                            <p:strVal val="#ppt_x"/>
                                          </p:val>
                                        </p:tav>
                                      </p:tavLst>
                                    </p:anim>
                                    <p:anim calcmode="lin" valueType="num">
                                      <p:cBhvr>
                                        <p:cTn id="12" dur="1000" fill="hold"/>
                                        <p:tgtEl>
                                          <p:spTgt spid="12"/>
                                        </p:tgtEl>
                                        <p:attrNameLst>
                                          <p:attrName>ppt_y</p:attrName>
                                        </p:attrNameLst>
                                      </p:cBhvr>
                                      <p:tavLst>
                                        <p:tav tm="0">
                                          <p:val>
                                            <p:strVal val="#ppt_y-.1"/>
                                          </p:val>
                                        </p:tav>
                                        <p:tav tm="100000">
                                          <p:val>
                                            <p:strVal val="#ppt_y"/>
                                          </p:val>
                                        </p:tav>
                                      </p:tavLst>
                                    </p:anim>
                                  </p:childTnLst>
                                </p:cTn>
                              </p:par>
                              <p:par>
                                <p:cTn id="13" presetID="23" presetClass="entr" presetSubtype="16" fill="hold" grpId="0" nodeType="withEffect">
                                  <p:stCondLst>
                                    <p:cond delay="150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childTnLst>
                                </p:cTn>
                              </p:par>
                              <p:par>
                                <p:cTn id="17" presetID="16" presetClass="entr" presetSubtype="37" fill="hold" nodeType="withEffect">
                                  <p:stCondLst>
                                    <p:cond delay="2000"/>
                                  </p:stCondLst>
                                  <p:childTnLst>
                                    <p:set>
                                      <p:cBhvr>
                                        <p:cTn id="18" dur="1" fill="hold">
                                          <p:stCondLst>
                                            <p:cond delay="0"/>
                                          </p:stCondLst>
                                        </p:cTn>
                                        <p:tgtEl>
                                          <p:spTgt spid="8"/>
                                        </p:tgtEl>
                                        <p:attrNameLst>
                                          <p:attrName>style.visibility</p:attrName>
                                        </p:attrNameLst>
                                      </p:cBhvr>
                                      <p:to>
                                        <p:strVal val="visible"/>
                                      </p:to>
                                    </p:set>
                                    <p:animEffect transition="in" filter="barn(outVertical)">
                                      <p:cBhvr>
                                        <p:cTn id="19" dur="500"/>
                                        <p:tgtEl>
                                          <p:spTgt spid="8"/>
                                        </p:tgtEl>
                                      </p:cBhvr>
                                    </p:animEffect>
                                  </p:childTnLst>
                                </p:cTn>
                              </p:par>
                              <p:par>
                                <p:cTn id="20" presetID="10" presetClass="entr" presetSubtype="0" fill="hold" grpId="0" nodeType="withEffect">
                                  <p:stCondLst>
                                    <p:cond delay="200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250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30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3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400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par>
                          <p:cTn id="35" fill="hold">
                            <p:stCondLst>
                              <p:cond delay="4500"/>
                            </p:stCondLst>
                            <p:childTnLst>
                              <p:par>
                                <p:cTn id="36" presetID="42" presetClass="entr" presetSubtype="0"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anim calcmode="lin" valueType="num">
                                      <p:cBhvr>
                                        <p:cTn id="39" dur="500" fill="hold"/>
                                        <p:tgtEl>
                                          <p:spTgt spid="9"/>
                                        </p:tgtEl>
                                        <p:attrNameLst>
                                          <p:attrName>ppt_x</p:attrName>
                                        </p:attrNameLst>
                                      </p:cBhvr>
                                      <p:tavLst>
                                        <p:tav tm="0">
                                          <p:val>
                                            <p:strVal val="#ppt_x"/>
                                          </p:val>
                                        </p:tav>
                                        <p:tav tm="100000">
                                          <p:val>
                                            <p:strVal val="#ppt_x"/>
                                          </p:val>
                                        </p:tav>
                                      </p:tavLst>
                                    </p:anim>
                                    <p:anim calcmode="lin" valueType="num">
                                      <p:cBhvr>
                                        <p:cTn id="40"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2" grpId="0" animBg="1"/>
      <p:bldP spid="13" grpId="0" animBg="1"/>
      <p:bldP spid="14" grpId="0" animBg="1"/>
      <p:bldP spid="15" grpId="0" animBg="1"/>
      <p:bldP spid="26" grpId="0" animBg="1"/>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251520" y="209763"/>
            <a:ext cx="1910523" cy="369332"/>
          </a:xfrm>
          <a:prstGeom prst="rect">
            <a:avLst/>
          </a:prstGeom>
          <a:noFill/>
        </p:spPr>
        <p:txBody>
          <a:bodyPr wrap="none" rtlCol="0">
            <a:spAutoFit/>
          </a:bodyPr>
          <a:lstStyle/>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Class Structure</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191A8DCF-777A-4139-8CF8-35A78DAC36B4}"/>
              </a:ext>
            </a:extLst>
          </p:cNvPr>
          <p:cNvPicPr>
            <a:picLocks noChangeAspect="1"/>
          </p:cNvPicPr>
          <p:nvPr/>
        </p:nvPicPr>
        <p:blipFill rotWithShape="1">
          <a:blip r:embed="rId5"/>
          <a:srcRect t="14656" r="73899" b="20275"/>
          <a:stretch/>
        </p:blipFill>
        <p:spPr>
          <a:xfrm>
            <a:off x="2889176" y="811621"/>
            <a:ext cx="3168352" cy="4200447"/>
          </a:xfrm>
          <a:prstGeom prst="rect">
            <a:avLst/>
          </a:prstGeom>
        </p:spPr>
      </p:pic>
    </p:spTree>
    <p:extLst>
      <p:ext uri="{BB962C8B-B14F-4D97-AF65-F5344CB8AC3E}">
        <p14:creationId xmlns:p14="http://schemas.microsoft.com/office/powerpoint/2010/main" val="3684012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79512" y="192957"/>
            <a:ext cx="3737049" cy="369332"/>
          </a:xfrm>
          <a:prstGeom prst="rect">
            <a:avLst/>
          </a:prstGeom>
          <a:noFill/>
        </p:spPr>
        <p:txBody>
          <a:bodyPr wrap="none" rtlCol="0">
            <a:spAutoFit/>
          </a:bodyPr>
          <a:lstStyle/>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Review – Project Object Model</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a:cxnSpLocks/>
          </p:cNvCxnSpPr>
          <p:nvPr>
            <p:custDataLst>
              <p:tags r:id="rId2"/>
            </p:custDataLst>
          </p:nvPr>
        </p:nvCxnSpPr>
        <p:spPr>
          <a:xfrm>
            <a:off x="319619" y="562289"/>
            <a:ext cx="8824381" cy="1680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8227F003-797B-4A60-BC08-39C7E715A7B0}"/>
              </a:ext>
            </a:extLst>
          </p:cNvPr>
          <p:cNvPicPr>
            <a:picLocks noChangeAspect="1"/>
          </p:cNvPicPr>
          <p:nvPr/>
        </p:nvPicPr>
        <p:blipFill>
          <a:blip r:embed="rId5"/>
          <a:stretch>
            <a:fillRect/>
          </a:stretch>
        </p:blipFill>
        <p:spPr>
          <a:xfrm>
            <a:off x="319619" y="914813"/>
            <a:ext cx="8504762" cy="3942857"/>
          </a:xfrm>
          <a:prstGeom prst="rect">
            <a:avLst/>
          </a:prstGeom>
        </p:spPr>
      </p:pic>
    </p:spTree>
    <p:extLst>
      <p:ext uri="{BB962C8B-B14F-4D97-AF65-F5344CB8AC3E}">
        <p14:creationId xmlns:p14="http://schemas.microsoft.com/office/powerpoint/2010/main" val="3540556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79512" y="192957"/>
            <a:ext cx="3737049" cy="369332"/>
          </a:xfrm>
          <a:prstGeom prst="rect">
            <a:avLst/>
          </a:prstGeom>
          <a:noFill/>
        </p:spPr>
        <p:txBody>
          <a:bodyPr wrap="none" rtlCol="0">
            <a:spAutoFit/>
          </a:bodyPr>
          <a:lstStyle/>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Review – Project Object Model</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a:cxnSpLocks/>
          </p:cNvCxnSpPr>
          <p:nvPr>
            <p:custDataLst>
              <p:tags r:id="rId2"/>
            </p:custDataLst>
          </p:nvPr>
        </p:nvCxnSpPr>
        <p:spPr>
          <a:xfrm>
            <a:off x="319619" y="562289"/>
            <a:ext cx="8824381" cy="1680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14AEFCFE-D3CA-4CBC-9738-2B3895AB02CC}"/>
              </a:ext>
            </a:extLst>
          </p:cNvPr>
          <p:cNvPicPr>
            <a:picLocks noChangeAspect="1"/>
          </p:cNvPicPr>
          <p:nvPr/>
        </p:nvPicPr>
        <p:blipFill>
          <a:blip r:embed="rId5"/>
          <a:stretch>
            <a:fillRect/>
          </a:stretch>
        </p:blipFill>
        <p:spPr>
          <a:xfrm>
            <a:off x="1162476" y="1428893"/>
            <a:ext cx="6819048" cy="2285714"/>
          </a:xfrm>
          <a:prstGeom prst="rect">
            <a:avLst/>
          </a:prstGeom>
        </p:spPr>
      </p:pic>
    </p:spTree>
    <p:extLst>
      <p:ext uri="{BB962C8B-B14F-4D97-AF65-F5344CB8AC3E}">
        <p14:creationId xmlns:p14="http://schemas.microsoft.com/office/powerpoint/2010/main" val="4137577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79512" y="192957"/>
            <a:ext cx="3737049" cy="369332"/>
          </a:xfrm>
          <a:prstGeom prst="rect">
            <a:avLst/>
          </a:prstGeom>
          <a:noFill/>
        </p:spPr>
        <p:txBody>
          <a:bodyPr wrap="none" rtlCol="0">
            <a:spAutoFit/>
          </a:bodyPr>
          <a:lstStyle/>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Review – Project Object Model</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a:cxnSpLocks/>
          </p:cNvCxnSpPr>
          <p:nvPr>
            <p:custDataLst>
              <p:tags r:id="rId2"/>
            </p:custDataLst>
          </p:nvPr>
        </p:nvCxnSpPr>
        <p:spPr>
          <a:xfrm>
            <a:off x="319619" y="562289"/>
            <a:ext cx="8824381" cy="1680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CAA63832-AAEC-4125-9344-CDDADDB814BB}"/>
              </a:ext>
            </a:extLst>
          </p:cNvPr>
          <p:cNvPicPr>
            <a:picLocks noChangeAspect="1"/>
          </p:cNvPicPr>
          <p:nvPr/>
        </p:nvPicPr>
        <p:blipFill>
          <a:blip r:embed="rId5"/>
          <a:stretch>
            <a:fillRect/>
          </a:stretch>
        </p:blipFill>
        <p:spPr>
          <a:xfrm>
            <a:off x="467238" y="824131"/>
            <a:ext cx="8209524" cy="3495238"/>
          </a:xfrm>
          <a:prstGeom prst="rect">
            <a:avLst/>
          </a:prstGeom>
        </p:spPr>
      </p:pic>
    </p:spTree>
    <p:extLst>
      <p:ext uri="{BB962C8B-B14F-4D97-AF65-F5344CB8AC3E}">
        <p14:creationId xmlns:p14="http://schemas.microsoft.com/office/powerpoint/2010/main" val="95847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79512" y="192957"/>
            <a:ext cx="3737049" cy="369332"/>
          </a:xfrm>
          <a:prstGeom prst="rect">
            <a:avLst/>
          </a:prstGeom>
          <a:noFill/>
        </p:spPr>
        <p:txBody>
          <a:bodyPr wrap="none" rtlCol="0">
            <a:spAutoFit/>
          </a:bodyPr>
          <a:lstStyle/>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Review – Project Object Model</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a:cxnSpLocks/>
          </p:cNvCxnSpPr>
          <p:nvPr>
            <p:custDataLst>
              <p:tags r:id="rId2"/>
            </p:custDataLst>
          </p:nvPr>
        </p:nvCxnSpPr>
        <p:spPr>
          <a:xfrm>
            <a:off x="319619" y="562289"/>
            <a:ext cx="8824381" cy="1680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E74FD7D0-B1E1-4AFE-AA4A-3FB88385BE51}"/>
              </a:ext>
            </a:extLst>
          </p:cNvPr>
          <p:cNvPicPr>
            <a:picLocks noChangeAspect="1"/>
          </p:cNvPicPr>
          <p:nvPr/>
        </p:nvPicPr>
        <p:blipFill>
          <a:blip r:embed="rId5"/>
          <a:stretch>
            <a:fillRect/>
          </a:stretch>
        </p:blipFill>
        <p:spPr>
          <a:xfrm>
            <a:off x="476762" y="651990"/>
            <a:ext cx="8190476" cy="4285714"/>
          </a:xfrm>
          <a:prstGeom prst="rect">
            <a:avLst/>
          </a:prstGeom>
        </p:spPr>
      </p:pic>
    </p:spTree>
    <p:extLst>
      <p:ext uri="{BB962C8B-B14F-4D97-AF65-F5344CB8AC3E}">
        <p14:creationId xmlns:p14="http://schemas.microsoft.com/office/powerpoint/2010/main" val="1995805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79512" y="192957"/>
            <a:ext cx="3737049" cy="369332"/>
          </a:xfrm>
          <a:prstGeom prst="rect">
            <a:avLst/>
          </a:prstGeom>
          <a:noFill/>
        </p:spPr>
        <p:txBody>
          <a:bodyPr wrap="none" rtlCol="0">
            <a:spAutoFit/>
          </a:bodyPr>
          <a:lstStyle/>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Review – Project Object Model</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a:cxnSpLocks/>
          </p:cNvCxnSpPr>
          <p:nvPr>
            <p:custDataLst>
              <p:tags r:id="rId2"/>
            </p:custDataLst>
          </p:nvPr>
        </p:nvCxnSpPr>
        <p:spPr>
          <a:xfrm>
            <a:off x="319619" y="562289"/>
            <a:ext cx="8824381" cy="1680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90A80B84-8A1E-4061-A68F-1770E7D1FC85}"/>
              </a:ext>
            </a:extLst>
          </p:cNvPr>
          <p:cNvPicPr>
            <a:picLocks noChangeAspect="1"/>
          </p:cNvPicPr>
          <p:nvPr/>
        </p:nvPicPr>
        <p:blipFill>
          <a:blip r:embed="rId5"/>
          <a:stretch>
            <a:fillRect/>
          </a:stretch>
        </p:blipFill>
        <p:spPr>
          <a:xfrm>
            <a:off x="353423" y="631060"/>
            <a:ext cx="8047619" cy="4497181"/>
          </a:xfrm>
          <a:prstGeom prst="rect">
            <a:avLst/>
          </a:prstGeom>
        </p:spPr>
      </p:pic>
    </p:spTree>
    <p:extLst>
      <p:ext uri="{BB962C8B-B14F-4D97-AF65-F5344CB8AC3E}">
        <p14:creationId xmlns:p14="http://schemas.microsoft.com/office/powerpoint/2010/main" val="2073250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79512" y="192957"/>
            <a:ext cx="3737049" cy="369332"/>
          </a:xfrm>
          <a:prstGeom prst="rect">
            <a:avLst/>
          </a:prstGeom>
          <a:noFill/>
        </p:spPr>
        <p:txBody>
          <a:bodyPr wrap="none" rtlCol="0">
            <a:spAutoFit/>
          </a:bodyPr>
          <a:lstStyle/>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Review – Project Object Model</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a:cxnSpLocks/>
          </p:cNvCxnSpPr>
          <p:nvPr>
            <p:custDataLst>
              <p:tags r:id="rId2"/>
            </p:custDataLst>
          </p:nvPr>
        </p:nvCxnSpPr>
        <p:spPr>
          <a:xfrm>
            <a:off x="319619" y="562289"/>
            <a:ext cx="8824381" cy="1680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763AC3B7-5766-42D8-B2D1-26EDFCD3F60A}"/>
              </a:ext>
            </a:extLst>
          </p:cNvPr>
          <p:cNvPicPr>
            <a:picLocks noChangeAspect="1"/>
          </p:cNvPicPr>
          <p:nvPr/>
        </p:nvPicPr>
        <p:blipFill>
          <a:blip r:embed="rId5"/>
          <a:stretch>
            <a:fillRect/>
          </a:stretch>
        </p:blipFill>
        <p:spPr>
          <a:xfrm>
            <a:off x="683568" y="699542"/>
            <a:ext cx="7542857" cy="3990476"/>
          </a:xfrm>
          <a:prstGeom prst="rect">
            <a:avLst/>
          </a:prstGeom>
        </p:spPr>
      </p:pic>
    </p:spTree>
    <p:extLst>
      <p:ext uri="{BB962C8B-B14F-4D97-AF65-F5344CB8AC3E}">
        <p14:creationId xmlns:p14="http://schemas.microsoft.com/office/powerpoint/2010/main" val="3094379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79512" y="192957"/>
            <a:ext cx="3737049" cy="369332"/>
          </a:xfrm>
          <a:prstGeom prst="rect">
            <a:avLst/>
          </a:prstGeom>
          <a:noFill/>
        </p:spPr>
        <p:txBody>
          <a:bodyPr wrap="none" rtlCol="0">
            <a:spAutoFit/>
          </a:bodyPr>
          <a:lstStyle/>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Review – Project Object Model</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a:cxnSpLocks/>
          </p:cNvCxnSpPr>
          <p:nvPr>
            <p:custDataLst>
              <p:tags r:id="rId2"/>
            </p:custDataLst>
          </p:nvPr>
        </p:nvCxnSpPr>
        <p:spPr>
          <a:xfrm>
            <a:off x="319619" y="562289"/>
            <a:ext cx="8824381" cy="1680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95F670AD-1693-4A80-86AD-69B3792790FD}"/>
              </a:ext>
            </a:extLst>
          </p:cNvPr>
          <p:cNvPicPr>
            <a:picLocks noChangeAspect="1"/>
          </p:cNvPicPr>
          <p:nvPr/>
        </p:nvPicPr>
        <p:blipFill>
          <a:blip r:embed="rId5"/>
          <a:stretch>
            <a:fillRect/>
          </a:stretch>
        </p:blipFill>
        <p:spPr>
          <a:xfrm>
            <a:off x="562476" y="646840"/>
            <a:ext cx="8019048" cy="4496660"/>
          </a:xfrm>
          <a:prstGeom prst="rect">
            <a:avLst/>
          </a:prstGeom>
        </p:spPr>
      </p:pic>
    </p:spTree>
    <p:extLst>
      <p:ext uri="{BB962C8B-B14F-4D97-AF65-F5344CB8AC3E}">
        <p14:creationId xmlns:p14="http://schemas.microsoft.com/office/powerpoint/2010/main" val="2930976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56539" y="458609"/>
            <a:ext cx="12052161" cy="4699641"/>
            <a:chOff x="-356539" y="458609"/>
            <a:chExt cx="12052161" cy="4699641"/>
          </a:xfrm>
        </p:grpSpPr>
        <p:grpSp>
          <p:nvGrpSpPr>
            <p:cNvPr id="14" name="PA_组合 3"/>
            <p:cNvGrpSpPr/>
            <p:nvPr>
              <p:custDataLst>
                <p:tags r:id="rId4"/>
              </p:custDataLst>
            </p:nvPr>
          </p:nvGrpSpPr>
          <p:grpSpPr>
            <a:xfrm>
              <a:off x="0" y="771550"/>
              <a:ext cx="9144000" cy="4386700"/>
              <a:chOff x="0" y="771550"/>
              <a:chExt cx="9144000" cy="4386700"/>
            </a:xfrm>
          </p:grpSpPr>
          <p:sp>
            <p:nvSpPr>
              <p:cNvPr id="16" name="PA_KSO_Shape"/>
              <p:cNvSpPr/>
              <p:nvPr>
                <p:custDataLst>
                  <p:tags r:id="rId5"/>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D9D9D9"/>
                  </a:solidFill>
                </a:endParaRPr>
              </a:p>
            </p:txBody>
          </p:sp>
          <p:sp>
            <p:nvSpPr>
              <p:cNvPr id="17" name="PA_KSO_Shape"/>
              <p:cNvSpPr/>
              <p:nvPr>
                <p:custDataLst>
                  <p:tags r:id="rId6"/>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D9D9D9"/>
                  </a:solidFill>
                </a:endParaRPr>
              </a:p>
            </p:txBody>
          </p:sp>
        </p:grpSp>
        <p:sp>
          <p:nvSpPr>
            <p:cNvPr id="15" name="矩形 14"/>
            <p:cNvSpPr/>
            <p:nvPr/>
          </p:nvSpPr>
          <p:spPr>
            <a:xfrm rot="18257675">
              <a:off x="3689322" y="-3587252"/>
              <a:ext cx="3960440" cy="120521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PA_文本框 4"/>
          <p:cNvSpPr txBox="1"/>
          <p:nvPr>
            <p:custDataLst>
              <p:tags r:id="rId1"/>
            </p:custDataLst>
          </p:nvPr>
        </p:nvSpPr>
        <p:spPr>
          <a:xfrm>
            <a:off x="3438429" y="1908305"/>
            <a:ext cx="5752729" cy="584775"/>
          </a:xfrm>
          <a:prstGeom prst="rect">
            <a:avLst/>
          </a:prstGeom>
          <a:noFill/>
        </p:spPr>
        <p:txBody>
          <a:bodyPr wrap="none" rtlCol="0">
            <a:spAutoFit/>
          </a:bodyPr>
          <a:lstStyle/>
          <a:p>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rPr>
              <a:t>Teamwork - Functionalities</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PA_文本框 8"/>
          <p:cNvSpPr txBox="1"/>
          <p:nvPr>
            <p:custDataLst>
              <p:tags r:id="rId2"/>
            </p:custDataLst>
          </p:nvPr>
        </p:nvSpPr>
        <p:spPr>
          <a:xfrm>
            <a:off x="4062586" y="2496532"/>
            <a:ext cx="2856872" cy="307777"/>
          </a:xfrm>
          <a:prstGeom prst="rect">
            <a:avLst/>
          </a:prstGeom>
          <a:noFill/>
        </p:spPr>
        <p:txBody>
          <a:bodyPr wrap="none" rtlCol="0">
            <a:spAutoFit/>
          </a:bodyPr>
          <a:lstStyle/>
          <a:p>
            <a:r>
              <a:rPr lang="en-US" altLang="zh-CN" sz="1400" i="1" dirty="0">
                <a:solidFill>
                  <a:schemeClr val="tx1">
                    <a:lumMod val="75000"/>
                    <a:lumOff val="25000"/>
                  </a:schemeClr>
                </a:solidFill>
                <a:latin typeface="微软雅黑" panose="020B0503020204020204" pitchFamily="34" charset="-122"/>
                <a:ea typeface="微软雅黑" panose="020B0503020204020204" pitchFamily="34" charset="-122"/>
              </a:rPr>
              <a:t>Functionalities Implementation</a:t>
            </a:r>
            <a:endParaRPr lang="zh-CN" altLang="en-US" sz="1400" i="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 name="PA_组合 5"/>
          <p:cNvGrpSpPr/>
          <p:nvPr>
            <p:custDataLst>
              <p:tags r:id="rId3"/>
            </p:custDataLst>
          </p:nvPr>
        </p:nvGrpSpPr>
        <p:grpSpPr>
          <a:xfrm>
            <a:off x="2339752" y="1685576"/>
            <a:ext cx="1030234" cy="1030234"/>
            <a:chOff x="5185929" y="1491630"/>
            <a:chExt cx="621046" cy="621046"/>
          </a:xfrm>
        </p:grpSpPr>
        <p:sp>
          <p:nvSpPr>
            <p:cNvPr id="12" name="椭圆 11"/>
            <p:cNvSpPr/>
            <p:nvPr/>
          </p:nvSpPr>
          <p:spPr>
            <a:xfrm>
              <a:off x="5185929" y="1491630"/>
              <a:ext cx="621046" cy="621046"/>
            </a:xfrm>
            <a:prstGeom prst="ellipse">
              <a:avLst/>
            </a:prstGeom>
            <a:solidFill>
              <a:srgbClr val="FBC6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KSO_Shape"/>
            <p:cNvSpPr>
              <a:spLocks/>
            </p:cNvSpPr>
            <p:nvPr/>
          </p:nvSpPr>
          <p:spPr bwMode="auto">
            <a:xfrm>
              <a:off x="5353290" y="1680227"/>
              <a:ext cx="286324" cy="24385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Tree>
    <p:extLst>
      <p:ext uri="{BB962C8B-B14F-4D97-AF65-F5344CB8AC3E}">
        <p14:creationId xmlns:p14="http://schemas.microsoft.com/office/powerpoint/2010/main" val="223700360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par>
                                <p:cTn id="9" presetID="22" presetClass="entr" presetSubtype="8" fill="hold" grpId="0" nodeType="withEffect">
                                  <p:stCondLst>
                                    <p:cond delay="100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8" fill="hold" grpId="0" nodeType="withEffect">
                                  <p:stCondLst>
                                    <p:cond delay="100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251520" y="209763"/>
            <a:ext cx="1949573" cy="369332"/>
          </a:xfrm>
          <a:prstGeom prst="rect">
            <a:avLst/>
          </a:prstGeom>
          <a:noFill/>
        </p:spPr>
        <p:txBody>
          <a:bodyPr wrap="none" rtlCol="0">
            <a:spAutoFit/>
          </a:bodyPr>
          <a:lstStyle/>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Functionallities</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043608" y="1203598"/>
            <a:ext cx="6552728" cy="1077218"/>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System administrator manages the structure of application. First it creates new network of area to the system and then add different types of enterprise to networks. The administrators in enterprise level are also manage by it. All administrator accounts are created by system admin.</a:t>
            </a:r>
          </a:p>
        </p:txBody>
      </p:sp>
      <p:sp>
        <p:nvSpPr>
          <p:cNvPr id="5" name="文本框 4">
            <a:extLst>
              <a:ext uri="{FF2B5EF4-FFF2-40B4-BE49-F238E27FC236}">
                <a16:creationId xmlns:a16="http://schemas.microsoft.com/office/drawing/2014/main" id="{701BFE29-1427-43C3-840B-A68FD815E601}"/>
              </a:ext>
            </a:extLst>
          </p:cNvPr>
          <p:cNvSpPr txBox="1"/>
          <p:nvPr/>
        </p:nvSpPr>
        <p:spPr>
          <a:xfrm>
            <a:off x="1691680" y="3317782"/>
            <a:ext cx="1949572" cy="30777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   System Administrator</a:t>
            </a:r>
            <a:endParaRPr lang="zh-CN" altLang="en-US" sz="14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E5D40981-537E-4CA8-9442-6A4097167B75}"/>
              </a:ext>
            </a:extLst>
          </p:cNvPr>
          <p:cNvSpPr txBox="1"/>
          <p:nvPr/>
        </p:nvSpPr>
        <p:spPr>
          <a:xfrm>
            <a:off x="5196606" y="4256628"/>
            <a:ext cx="1512168"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Enterprise Admin</a:t>
            </a:r>
            <a:endParaRPr lang="zh-CN" altLang="en-US" sz="14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2EE3B803-76D7-44AB-A143-EDE9F144F5D9}"/>
              </a:ext>
            </a:extLst>
          </p:cNvPr>
          <p:cNvSpPr txBox="1"/>
          <p:nvPr/>
        </p:nvSpPr>
        <p:spPr>
          <a:xfrm>
            <a:off x="5184068" y="2545474"/>
            <a:ext cx="1008112"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  Network</a:t>
            </a:r>
            <a:endParaRPr lang="zh-CN" altLang="en-US" sz="14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B0C5A6EB-37D3-4548-A85E-7F8912A1927E}"/>
              </a:ext>
            </a:extLst>
          </p:cNvPr>
          <p:cNvSpPr txBox="1"/>
          <p:nvPr/>
        </p:nvSpPr>
        <p:spPr>
          <a:xfrm>
            <a:off x="5184068" y="3353847"/>
            <a:ext cx="1008112"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Enterprise</a:t>
            </a:r>
            <a:endParaRPr lang="zh-CN" altLang="en-US" sz="1400" dirty="0">
              <a:latin typeface="Times New Roman" panose="02020603050405020304" pitchFamily="18" charset="0"/>
              <a:cs typeface="Times New Roman" panose="02020603050405020304" pitchFamily="18" charset="0"/>
            </a:endParaRPr>
          </a:p>
        </p:txBody>
      </p:sp>
      <p:cxnSp>
        <p:nvCxnSpPr>
          <p:cNvPr id="15" name="直接连接符 14">
            <a:extLst>
              <a:ext uri="{FF2B5EF4-FFF2-40B4-BE49-F238E27FC236}">
                <a16:creationId xmlns:a16="http://schemas.microsoft.com/office/drawing/2014/main" id="{652B9F6F-8CCE-4702-A44F-307D88431BB0}"/>
              </a:ext>
            </a:extLst>
          </p:cNvPr>
          <p:cNvCxnSpPr>
            <a:stCxn id="5" idx="3"/>
          </p:cNvCxnSpPr>
          <p:nvPr/>
        </p:nvCxnSpPr>
        <p:spPr>
          <a:xfrm flipV="1">
            <a:off x="3641252" y="3471670"/>
            <a:ext cx="678720" cy="1"/>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F6FC1171-75C5-4CB4-B17E-0633451BC4C1}"/>
              </a:ext>
            </a:extLst>
          </p:cNvPr>
          <p:cNvSpPr txBox="1"/>
          <p:nvPr/>
        </p:nvSpPr>
        <p:spPr>
          <a:xfrm>
            <a:off x="3852254" y="3189384"/>
            <a:ext cx="599844"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Manage</a:t>
            </a:r>
            <a:endParaRPr lang="zh-CN" altLang="en-US" sz="1000" dirty="0">
              <a:latin typeface="Times New Roman" panose="02020603050405020304" pitchFamily="18" charset="0"/>
              <a:cs typeface="Times New Roman" panose="02020603050405020304" pitchFamily="18" charset="0"/>
            </a:endParaRPr>
          </a:p>
        </p:txBody>
      </p:sp>
      <p:cxnSp>
        <p:nvCxnSpPr>
          <p:cNvPr id="26" name="连接符: 肘形 25">
            <a:extLst>
              <a:ext uri="{FF2B5EF4-FFF2-40B4-BE49-F238E27FC236}">
                <a16:creationId xmlns:a16="http://schemas.microsoft.com/office/drawing/2014/main" id="{2DFE0E05-C874-438D-BE26-3E95F4C3D469}"/>
              </a:ext>
            </a:extLst>
          </p:cNvPr>
          <p:cNvCxnSpPr>
            <a:endCxn id="7" idx="1"/>
          </p:cNvCxnSpPr>
          <p:nvPr/>
        </p:nvCxnSpPr>
        <p:spPr>
          <a:xfrm flipV="1">
            <a:off x="4319972" y="2699363"/>
            <a:ext cx="864096" cy="77230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31090518-B359-4FE1-BBEF-AA7EE33C1ECC}"/>
              </a:ext>
            </a:extLst>
          </p:cNvPr>
          <p:cNvCxnSpPr>
            <a:stCxn id="6" idx="1"/>
          </p:cNvCxnSpPr>
          <p:nvPr/>
        </p:nvCxnSpPr>
        <p:spPr>
          <a:xfrm rot="10800000">
            <a:off x="4716016" y="3471671"/>
            <a:ext cx="480590" cy="93884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DD8C334D-A42D-4C1A-A920-B5BEAC01C3C2}"/>
              </a:ext>
            </a:extLst>
          </p:cNvPr>
          <p:cNvCxnSpPr>
            <a:stCxn id="8" idx="1"/>
          </p:cNvCxnSpPr>
          <p:nvPr/>
        </p:nvCxnSpPr>
        <p:spPr>
          <a:xfrm flipH="1" flipV="1">
            <a:off x="4716015" y="3507735"/>
            <a:ext cx="468053"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25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939326" y="843559"/>
            <a:ext cx="253855" cy="253855"/>
          </a:xfrm>
          <a:prstGeom prst="rect">
            <a:avLst/>
          </a:prstGeom>
          <a:solidFill>
            <a:srgbClr val="FBC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14635" y="843558"/>
            <a:ext cx="253855" cy="253855"/>
          </a:xfrm>
          <a:prstGeom prst="rect">
            <a:avLst/>
          </a:prstGeom>
          <a:solidFill>
            <a:srgbClr val="8B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12476" y="457782"/>
            <a:ext cx="253855" cy="253855"/>
          </a:xfrm>
          <a:prstGeom prst="rect">
            <a:avLst/>
          </a:prstGeom>
          <a:solidFill>
            <a:srgbClr val="66B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39326" y="457783"/>
            <a:ext cx="253855" cy="253855"/>
          </a:xfrm>
          <a:prstGeom prst="rect">
            <a:avLst/>
          </a:prstGeom>
          <a:solidFill>
            <a:srgbClr val="FC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93181" y="1347614"/>
            <a:ext cx="553998" cy="1379160"/>
          </a:xfrm>
          <a:prstGeom prst="rect">
            <a:avLst/>
          </a:prstGeom>
          <a:noFill/>
        </p:spPr>
        <p:txBody>
          <a:bodyPr vert="eaVert"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PREFACE</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941485" y="457783"/>
            <a:ext cx="627005" cy="2401999"/>
            <a:chOff x="941485" y="385775"/>
            <a:chExt cx="627005" cy="2401999"/>
          </a:xfrm>
        </p:grpSpPr>
        <p:cxnSp>
          <p:nvCxnSpPr>
            <p:cNvPr id="10" name="PA_直接连接符 7"/>
            <p:cNvCxnSpPr/>
            <p:nvPr>
              <p:custDataLst>
                <p:tags r:id="rId1"/>
              </p:custDataLst>
            </p:nvPr>
          </p:nvCxnSpPr>
          <p:spPr>
            <a:xfrm>
              <a:off x="1246806" y="385775"/>
              <a:ext cx="0" cy="2401999"/>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PA_直接连接符 7"/>
            <p:cNvCxnSpPr/>
            <p:nvPr>
              <p:custDataLst>
                <p:tags r:id="rId2"/>
              </p:custDataLst>
            </p:nvPr>
          </p:nvCxnSpPr>
          <p:spPr>
            <a:xfrm>
              <a:off x="941485" y="699542"/>
              <a:ext cx="62700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979712" y="2141999"/>
            <a:ext cx="6192620" cy="584775"/>
          </a:xfrm>
          <a:prstGeom prst="rect">
            <a:avLst/>
          </a:prstGeom>
          <a:noFill/>
        </p:spPr>
        <p:txBody>
          <a:bodyPr wrap="square" rtlCol="0">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Love Read is a sweet assistant to help ecosystem management and work request communication.</a:t>
            </a:r>
          </a:p>
        </p:txBody>
      </p:sp>
    </p:spTree>
    <p:extLst>
      <p:ext uri="{BB962C8B-B14F-4D97-AF65-F5344CB8AC3E}">
        <p14:creationId xmlns:p14="http://schemas.microsoft.com/office/powerpoint/2010/main" val="1009020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41" presetClass="entr" presetSubtype="0" fill="hold" grpId="0" nodeType="withEffect">
                                  <p:stCondLst>
                                    <p:cond delay="1000"/>
                                  </p:stCondLst>
                                  <p:iterate type="lt">
                                    <p:tmPct val="10000"/>
                                  </p:iterate>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19"/>
                                        </p:tgtEl>
                                        <p:attrNameLst>
                                          <p:attrName>ppt_y</p:attrName>
                                        </p:attrNameLst>
                                      </p:cBhvr>
                                      <p:tavLst>
                                        <p:tav tm="0">
                                          <p:val>
                                            <p:strVal val="#ppt_y"/>
                                          </p:val>
                                        </p:tav>
                                        <p:tav tm="100000">
                                          <p:val>
                                            <p:strVal val="#ppt_y"/>
                                          </p:val>
                                        </p:tav>
                                      </p:tavLst>
                                    </p:anim>
                                    <p:anim calcmode="lin" valueType="num">
                                      <p:cBhvr>
                                        <p:cTn id="27"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7" grpId="0" animBg="1"/>
      <p:bldP spid="12"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251520" y="209763"/>
            <a:ext cx="1949573" cy="369332"/>
          </a:xfrm>
          <a:prstGeom prst="rect">
            <a:avLst/>
          </a:prstGeom>
          <a:noFill/>
        </p:spPr>
        <p:txBody>
          <a:bodyPr wrap="none" rtlCol="0">
            <a:spAutoFit/>
          </a:bodyPr>
          <a:lstStyle/>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Functionallities</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043608" y="1203598"/>
            <a:ext cx="6552728" cy="1077218"/>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Administrator in enterprise level manages organizations and employees. It creates new organizations supporting different functions for enterprise, and then add employees to work in organizations. All employee accounts are created by enterprise admin.</a:t>
            </a:r>
          </a:p>
        </p:txBody>
      </p:sp>
      <p:sp>
        <p:nvSpPr>
          <p:cNvPr id="5" name="文本框 4">
            <a:extLst>
              <a:ext uri="{FF2B5EF4-FFF2-40B4-BE49-F238E27FC236}">
                <a16:creationId xmlns:a16="http://schemas.microsoft.com/office/drawing/2014/main" id="{701BFE29-1427-43C3-840B-A68FD815E601}"/>
              </a:ext>
            </a:extLst>
          </p:cNvPr>
          <p:cNvSpPr txBox="1"/>
          <p:nvPr/>
        </p:nvSpPr>
        <p:spPr>
          <a:xfrm>
            <a:off x="1547664" y="3317782"/>
            <a:ext cx="2016224" cy="30777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Enterprise Administrator</a:t>
            </a:r>
            <a:endParaRPr lang="zh-CN" altLang="en-US" sz="14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E5D40981-537E-4CA8-9442-6A4097167B75}"/>
              </a:ext>
            </a:extLst>
          </p:cNvPr>
          <p:cNvSpPr txBox="1"/>
          <p:nvPr/>
        </p:nvSpPr>
        <p:spPr>
          <a:xfrm>
            <a:off x="5135526" y="3939902"/>
            <a:ext cx="948642"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Employee</a:t>
            </a:r>
            <a:endParaRPr lang="zh-CN" altLang="en-US" sz="14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2EE3B803-76D7-44AB-A143-EDE9F144F5D9}"/>
              </a:ext>
            </a:extLst>
          </p:cNvPr>
          <p:cNvSpPr txBox="1"/>
          <p:nvPr/>
        </p:nvSpPr>
        <p:spPr>
          <a:xfrm>
            <a:off x="5135526" y="2722355"/>
            <a:ext cx="1236674"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 Organization</a:t>
            </a:r>
            <a:endParaRPr lang="zh-CN" altLang="en-US" sz="1400" dirty="0">
              <a:latin typeface="Times New Roman" panose="02020603050405020304" pitchFamily="18" charset="0"/>
              <a:cs typeface="Times New Roman" panose="02020603050405020304" pitchFamily="18" charset="0"/>
            </a:endParaRPr>
          </a:p>
        </p:txBody>
      </p:sp>
      <p:cxnSp>
        <p:nvCxnSpPr>
          <p:cNvPr id="15" name="直接连接符 14">
            <a:extLst>
              <a:ext uri="{FF2B5EF4-FFF2-40B4-BE49-F238E27FC236}">
                <a16:creationId xmlns:a16="http://schemas.microsoft.com/office/drawing/2014/main" id="{652B9F6F-8CCE-4702-A44F-307D88431BB0}"/>
              </a:ext>
            </a:extLst>
          </p:cNvPr>
          <p:cNvCxnSpPr>
            <a:cxnSpLocks/>
            <a:stCxn id="5" idx="3"/>
          </p:cNvCxnSpPr>
          <p:nvPr/>
        </p:nvCxnSpPr>
        <p:spPr>
          <a:xfrm>
            <a:off x="3563888" y="3471671"/>
            <a:ext cx="756084" cy="1"/>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F6FC1171-75C5-4CB4-B17E-0633451BC4C1}"/>
              </a:ext>
            </a:extLst>
          </p:cNvPr>
          <p:cNvSpPr txBox="1"/>
          <p:nvPr/>
        </p:nvSpPr>
        <p:spPr>
          <a:xfrm>
            <a:off x="3755179" y="3194671"/>
            <a:ext cx="599844"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Manage</a:t>
            </a:r>
            <a:endParaRPr lang="zh-CN" altLang="en-US" sz="1000" dirty="0">
              <a:latin typeface="Times New Roman" panose="02020603050405020304" pitchFamily="18" charset="0"/>
              <a:cs typeface="Times New Roman" panose="02020603050405020304" pitchFamily="18" charset="0"/>
            </a:endParaRPr>
          </a:p>
        </p:txBody>
      </p:sp>
      <p:cxnSp>
        <p:nvCxnSpPr>
          <p:cNvPr id="12" name="连接符: 肘形 11">
            <a:extLst>
              <a:ext uri="{FF2B5EF4-FFF2-40B4-BE49-F238E27FC236}">
                <a16:creationId xmlns:a16="http://schemas.microsoft.com/office/drawing/2014/main" id="{3A264326-9ADE-44DE-BB58-8CD52702E0D7}"/>
              </a:ext>
            </a:extLst>
          </p:cNvPr>
          <p:cNvCxnSpPr>
            <a:cxnSpLocks/>
            <a:stCxn id="7" idx="1"/>
          </p:cNvCxnSpPr>
          <p:nvPr/>
        </p:nvCxnSpPr>
        <p:spPr>
          <a:xfrm rot="10800000" flipV="1">
            <a:off x="4319972" y="2876244"/>
            <a:ext cx="815554" cy="59542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86E98013-2992-452B-B77D-2679C5C62C67}"/>
              </a:ext>
            </a:extLst>
          </p:cNvPr>
          <p:cNvCxnSpPr>
            <a:stCxn id="6" idx="1"/>
          </p:cNvCxnSpPr>
          <p:nvPr/>
        </p:nvCxnSpPr>
        <p:spPr>
          <a:xfrm rot="10800000">
            <a:off x="4727750" y="3471671"/>
            <a:ext cx="407777" cy="622121"/>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93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251520" y="209763"/>
            <a:ext cx="1949573" cy="369332"/>
          </a:xfrm>
          <a:prstGeom prst="rect">
            <a:avLst/>
          </a:prstGeom>
          <a:noFill/>
        </p:spPr>
        <p:txBody>
          <a:bodyPr wrap="none" rtlCol="0">
            <a:spAutoFit/>
          </a:bodyPr>
          <a:lstStyle/>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Functionallities</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043608" y="1203598"/>
            <a:ext cx="6552728" cy="830997"/>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Book Manage Organization manages the book list in the whole system. The list stores book entities with details instead of real items. All items stored in inventory have related entity in the list. </a:t>
            </a:r>
          </a:p>
        </p:txBody>
      </p:sp>
      <p:sp>
        <p:nvSpPr>
          <p:cNvPr id="5" name="文本框 4">
            <a:extLst>
              <a:ext uri="{FF2B5EF4-FFF2-40B4-BE49-F238E27FC236}">
                <a16:creationId xmlns:a16="http://schemas.microsoft.com/office/drawing/2014/main" id="{701BFE29-1427-43C3-840B-A68FD815E601}"/>
              </a:ext>
            </a:extLst>
          </p:cNvPr>
          <p:cNvSpPr txBox="1"/>
          <p:nvPr/>
        </p:nvSpPr>
        <p:spPr>
          <a:xfrm>
            <a:off x="1902645" y="3108905"/>
            <a:ext cx="1535634" cy="30777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Book Manage Org</a:t>
            </a:r>
            <a:endParaRPr lang="zh-CN" altLang="en-US" sz="14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E5D40981-537E-4CA8-9442-6A4097167B75}"/>
              </a:ext>
            </a:extLst>
          </p:cNvPr>
          <p:cNvSpPr txBox="1"/>
          <p:nvPr/>
        </p:nvSpPr>
        <p:spPr>
          <a:xfrm>
            <a:off x="3953663" y="3950790"/>
            <a:ext cx="1236674"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Work Request</a:t>
            </a:r>
            <a:endParaRPr lang="zh-CN" altLang="en-US" sz="14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2EE3B803-76D7-44AB-A143-EDE9F144F5D9}"/>
              </a:ext>
            </a:extLst>
          </p:cNvPr>
          <p:cNvSpPr txBox="1"/>
          <p:nvPr/>
        </p:nvSpPr>
        <p:spPr>
          <a:xfrm>
            <a:off x="5356315" y="3108905"/>
            <a:ext cx="1062372"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  Sales Org</a:t>
            </a:r>
            <a:endParaRPr lang="zh-CN" altLang="en-US" sz="1400"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F6FC1171-75C5-4CB4-B17E-0633451BC4C1}"/>
              </a:ext>
            </a:extLst>
          </p:cNvPr>
          <p:cNvSpPr txBox="1"/>
          <p:nvPr/>
        </p:nvSpPr>
        <p:spPr>
          <a:xfrm>
            <a:off x="2029841" y="3559088"/>
            <a:ext cx="599844"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Manage</a:t>
            </a:r>
            <a:endParaRPr lang="zh-CN" altLang="en-US" sz="10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53721CD6-ACA8-41BE-94FA-9D31D70A7668}"/>
              </a:ext>
            </a:extLst>
          </p:cNvPr>
          <p:cNvSpPr txBox="1"/>
          <p:nvPr/>
        </p:nvSpPr>
        <p:spPr>
          <a:xfrm>
            <a:off x="1989064" y="3939902"/>
            <a:ext cx="1362795"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 Book Directory</a:t>
            </a:r>
            <a:endParaRPr lang="zh-CN" altLang="en-US" sz="1400" dirty="0">
              <a:latin typeface="Times New Roman" panose="02020603050405020304" pitchFamily="18" charset="0"/>
              <a:cs typeface="Times New Roman" panose="02020603050405020304" pitchFamily="18" charset="0"/>
            </a:endParaRPr>
          </a:p>
        </p:txBody>
      </p:sp>
      <p:cxnSp>
        <p:nvCxnSpPr>
          <p:cNvPr id="10" name="直接连接符 9">
            <a:extLst>
              <a:ext uri="{FF2B5EF4-FFF2-40B4-BE49-F238E27FC236}">
                <a16:creationId xmlns:a16="http://schemas.microsoft.com/office/drawing/2014/main" id="{D34AF9E7-1735-4832-BBBC-30A4D47F9D44}"/>
              </a:ext>
            </a:extLst>
          </p:cNvPr>
          <p:cNvCxnSpPr>
            <a:stCxn id="5" idx="2"/>
            <a:endCxn id="8" idx="0"/>
          </p:cNvCxnSpPr>
          <p:nvPr/>
        </p:nvCxnSpPr>
        <p:spPr>
          <a:xfrm>
            <a:off x="2670462" y="3416682"/>
            <a:ext cx="0" cy="523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A54A0A43-ACD2-4941-B26A-52EA2EBA04D5}"/>
              </a:ext>
            </a:extLst>
          </p:cNvPr>
          <p:cNvCxnSpPr>
            <a:stCxn id="7" idx="2"/>
            <a:endCxn id="6" idx="0"/>
          </p:cNvCxnSpPr>
          <p:nvPr/>
        </p:nvCxnSpPr>
        <p:spPr>
          <a:xfrm flipH="1">
            <a:off x="4572000" y="3416682"/>
            <a:ext cx="1315501" cy="534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B3DBCD3F-C777-445F-9D85-EB127CD28BAB}"/>
              </a:ext>
            </a:extLst>
          </p:cNvPr>
          <p:cNvCxnSpPr>
            <a:stCxn id="6" idx="0"/>
            <a:endCxn id="5" idx="2"/>
          </p:cNvCxnSpPr>
          <p:nvPr/>
        </p:nvCxnSpPr>
        <p:spPr>
          <a:xfrm flipH="1" flipV="1">
            <a:off x="2670462" y="3416682"/>
            <a:ext cx="1901538" cy="534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CF805515-A4DD-435F-B5C0-14A23858A50B}"/>
              </a:ext>
            </a:extLst>
          </p:cNvPr>
          <p:cNvCxnSpPr/>
          <p:nvPr/>
        </p:nvCxnSpPr>
        <p:spPr>
          <a:xfrm flipH="1">
            <a:off x="3438279" y="3364346"/>
            <a:ext cx="19180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0DD604BE-15AD-4435-9717-1B56487CEA63}"/>
              </a:ext>
            </a:extLst>
          </p:cNvPr>
          <p:cNvCxnSpPr>
            <a:cxnSpLocks/>
          </p:cNvCxnSpPr>
          <p:nvPr/>
        </p:nvCxnSpPr>
        <p:spPr>
          <a:xfrm>
            <a:off x="3438279" y="3175496"/>
            <a:ext cx="19180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82292FC4-A9E2-4163-A169-B046774F7C6C}"/>
              </a:ext>
            </a:extLst>
          </p:cNvPr>
          <p:cNvSpPr txBox="1"/>
          <p:nvPr/>
        </p:nvSpPr>
        <p:spPr>
          <a:xfrm>
            <a:off x="3787686" y="2903107"/>
            <a:ext cx="1140056"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Book adding reply</a:t>
            </a:r>
            <a:endParaRPr lang="zh-CN" altLang="en-US" sz="1000"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2A5FE32A-00F0-477E-99E2-44345EAF31C0}"/>
              </a:ext>
            </a:extLst>
          </p:cNvPr>
          <p:cNvSpPr txBox="1"/>
          <p:nvPr/>
        </p:nvSpPr>
        <p:spPr>
          <a:xfrm>
            <a:off x="3689101" y="3389681"/>
            <a:ext cx="1337226"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Book requested to add</a:t>
            </a:r>
            <a:endParaRPr lang="zh-CN" alt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999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251520" y="209763"/>
            <a:ext cx="1949573" cy="369332"/>
          </a:xfrm>
          <a:prstGeom prst="rect">
            <a:avLst/>
          </a:prstGeom>
          <a:noFill/>
        </p:spPr>
        <p:txBody>
          <a:bodyPr wrap="none" rtlCol="0">
            <a:spAutoFit/>
          </a:bodyPr>
          <a:lstStyle/>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Functionallities</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043608" y="1203598"/>
            <a:ext cx="6552728" cy="1323439"/>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Community Organization manages customer comment function. All book comments submitted by customers are checked by this org, and push on the panel after publish. The org will receive work request when customer submit comment in reading community function module, and process it after checking submitted comment.</a:t>
            </a:r>
          </a:p>
        </p:txBody>
      </p:sp>
      <p:sp>
        <p:nvSpPr>
          <p:cNvPr id="5" name="文本框 4">
            <a:extLst>
              <a:ext uri="{FF2B5EF4-FFF2-40B4-BE49-F238E27FC236}">
                <a16:creationId xmlns:a16="http://schemas.microsoft.com/office/drawing/2014/main" id="{701BFE29-1427-43C3-840B-A68FD815E601}"/>
              </a:ext>
            </a:extLst>
          </p:cNvPr>
          <p:cNvSpPr txBox="1"/>
          <p:nvPr/>
        </p:nvSpPr>
        <p:spPr>
          <a:xfrm>
            <a:off x="1031659" y="3363838"/>
            <a:ext cx="1373509" cy="30777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Community Org</a:t>
            </a:r>
            <a:endParaRPr lang="zh-CN" altLang="en-US" sz="14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E5D40981-537E-4CA8-9442-6A4097167B75}"/>
              </a:ext>
            </a:extLst>
          </p:cNvPr>
          <p:cNvSpPr txBox="1"/>
          <p:nvPr/>
        </p:nvSpPr>
        <p:spPr>
          <a:xfrm>
            <a:off x="2735796" y="2843762"/>
            <a:ext cx="1404156"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  Comment List</a:t>
            </a:r>
            <a:endParaRPr lang="zh-CN" altLang="en-US" sz="14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2EE3B803-76D7-44AB-A143-EDE9F144F5D9}"/>
              </a:ext>
            </a:extLst>
          </p:cNvPr>
          <p:cNvSpPr txBox="1"/>
          <p:nvPr/>
        </p:nvSpPr>
        <p:spPr>
          <a:xfrm>
            <a:off x="2735796" y="3786013"/>
            <a:ext cx="1296144"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   Work Queue</a:t>
            </a:r>
            <a:endParaRPr lang="zh-CN" altLang="en-US" sz="14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B0C5A6EB-37D3-4548-A85E-7F8912A1927E}"/>
              </a:ext>
            </a:extLst>
          </p:cNvPr>
          <p:cNvSpPr txBox="1"/>
          <p:nvPr/>
        </p:nvSpPr>
        <p:spPr>
          <a:xfrm>
            <a:off x="4930914" y="2843761"/>
            <a:ext cx="1345650"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Comment Panel</a:t>
            </a:r>
            <a:endParaRPr lang="zh-CN" altLang="en-US" sz="1400"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F5810B7A-078F-484A-BE1F-78707021DDA8}"/>
              </a:ext>
            </a:extLst>
          </p:cNvPr>
          <p:cNvSpPr txBox="1"/>
          <p:nvPr/>
        </p:nvSpPr>
        <p:spPr>
          <a:xfrm>
            <a:off x="6765992" y="2843761"/>
            <a:ext cx="936104"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Customer</a:t>
            </a:r>
            <a:endParaRPr lang="zh-CN" altLang="en-US" sz="1400" dirty="0">
              <a:latin typeface="Times New Roman" panose="02020603050405020304" pitchFamily="18" charset="0"/>
              <a:cs typeface="Times New Roman" panose="02020603050405020304" pitchFamily="18" charset="0"/>
            </a:endParaRPr>
          </a:p>
        </p:txBody>
      </p:sp>
      <p:cxnSp>
        <p:nvCxnSpPr>
          <p:cNvPr id="14" name="直接箭头连接符 13">
            <a:extLst>
              <a:ext uri="{FF2B5EF4-FFF2-40B4-BE49-F238E27FC236}">
                <a16:creationId xmlns:a16="http://schemas.microsoft.com/office/drawing/2014/main" id="{9BF7E2F4-7345-4906-92A4-C63FD97E8ECE}"/>
              </a:ext>
            </a:extLst>
          </p:cNvPr>
          <p:cNvCxnSpPr/>
          <p:nvPr/>
        </p:nvCxnSpPr>
        <p:spPr>
          <a:xfrm>
            <a:off x="4139952" y="3048705"/>
            <a:ext cx="7909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F024476F-7C99-47D3-8605-24A70BCCE9FD}"/>
              </a:ext>
            </a:extLst>
          </p:cNvPr>
          <p:cNvSpPr txBox="1"/>
          <p:nvPr/>
        </p:nvSpPr>
        <p:spPr>
          <a:xfrm>
            <a:off x="4082186" y="3117617"/>
            <a:ext cx="872355"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Check Result</a:t>
            </a:r>
            <a:endParaRPr lang="zh-CN" altLang="en-US" sz="1000" dirty="0">
              <a:latin typeface="Times New Roman" panose="02020603050405020304" pitchFamily="18" charset="0"/>
              <a:cs typeface="Times New Roman" panose="02020603050405020304" pitchFamily="18" charset="0"/>
            </a:endParaRPr>
          </a:p>
        </p:txBody>
      </p:sp>
      <p:cxnSp>
        <p:nvCxnSpPr>
          <p:cNvPr id="19" name="直接箭头连接符 18">
            <a:extLst>
              <a:ext uri="{FF2B5EF4-FFF2-40B4-BE49-F238E27FC236}">
                <a16:creationId xmlns:a16="http://schemas.microsoft.com/office/drawing/2014/main" id="{37197AC7-7C37-4A90-A5E2-05D230074CB9}"/>
              </a:ext>
            </a:extLst>
          </p:cNvPr>
          <p:cNvCxnSpPr/>
          <p:nvPr/>
        </p:nvCxnSpPr>
        <p:spPr>
          <a:xfrm flipH="1">
            <a:off x="4139952" y="2933652"/>
            <a:ext cx="8145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D158E426-3556-4E7E-94C4-41F4E6DFA1B4}"/>
              </a:ext>
            </a:extLst>
          </p:cNvPr>
          <p:cNvSpPr txBox="1"/>
          <p:nvPr/>
        </p:nvSpPr>
        <p:spPr>
          <a:xfrm>
            <a:off x="4236875" y="2684095"/>
            <a:ext cx="553357"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Submit</a:t>
            </a:r>
            <a:endParaRPr lang="zh-CN" altLang="en-US" sz="1000" dirty="0">
              <a:latin typeface="Times New Roman" panose="02020603050405020304" pitchFamily="18" charset="0"/>
              <a:cs typeface="Times New Roman" panose="02020603050405020304" pitchFamily="18" charset="0"/>
            </a:endParaRPr>
          </a:p>
        </p:txBody>
      </p:sp>
      <p:cxnSp>
        <p:nvCxnSpPr>
          <p:cNvPr id="22" name="直接箭头连接符 21">
            <a:extLst>
              <a:ext uri="{FF2B5EF4-FFF2-40B4-BE49-F238E27FC236}">
                <a16:creationId xmlns:a16="http://schemas.microsoft.com/office/drawing/2014/main" id="{DB6AB5A4-20E3-4BC5-B0FD-25E35A97039C}"/>
              </a:ext>
            </a:extLst>
          </p:cNvPr>
          <p:cNvCxnSpPr>
            <a:cxnSpLocks/>
            <a:stCxn id="8" idx="3"/>
            <a:endCxn id="10" idx="1"/>
          </p:cNvCxnSpPr>
          <p:nvPr/>
        </p:nvCxnSpPr>
        <p:spPr>
          <a:xfrm>
            <a:off x="6276564" y="2997650"/>
            <a:ext cx="48942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4CCAD5E7-7412-4568-BE5F-F242FBA2670E}"/>
              </a:ext>
            </a:extLst>
          </p:cNvPr>
          <p:cNvSpPr txBox="1"/>
          <p:nvPr/>
        </p:nvSpPr>
        <p:spPr>
          <a:xfrm>
            <a:off x="4930913" y="3770624"/>
            <a:ext cx="1345651" cy="33855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600" dirty="0">
                <a:latin typeface="Times New Roman" panose="02020603050405020304" pitchFamily="18" charset="0"/>
                <a:cs typeface="Times New Roman" panose="02020603050405020304" pitchFamily="18" charset="0"/>
              </a:rPr>
              <a:t>Work Request</a:t>
            </a:r>
            <a:endParaRPr lang="zh-CN" altLang="en-US" sz="1600" dirty="0">
              <a:latin typeface="Times New Roman" panose="02020603050405020304" pitchFamily="18" charset="0"/>
              <a:cs typeface="Times New Roman" panose="02020603050405020304" pitchFamily="18" charset="0"/>
            </a:endParaRPr>
          </a:p>
        </p:txBody>
      </p:sp>
      <p:cxnSp>
        <p:nvCxnSpPr>
          <p:cNvPr id="25" name="直接箭头连接符 24">
            <a:extLst>
              <a:ext uri="{FF2B5EF4-FFF2-40B4-BE49-F238E27FC236}">
                <a16:creationId xmlns:a16="http://schemas.microsoft.com/office/drawing/2014/main" id="{2F2F687E-3C68-4880-8C2A-0637C6C6DCFC}"/>
              </a:ext>
            </a:extLst>
          </p:cNvPr>
          <p:cNvCxnSpPr>
            <a:cxnSpLocks/>
            <a:stCxn id="8" idx="2"/>
            <a:endCxn id="23" idx="0"/>
          </p:cNvCxnSpPr>
          <p:nvPr/>
        </p:nvCxnSpPr>
        <p:spPr>
          <a:xfrm>
            <a:off x="5603739" y="3151538"/>
            <a:ext cx="0" cy="619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7EFC3806-EEEF-4618-A4D8-D3400EBF3E9A}"/>
              </a:ext>
            </a:extLst>
          </p:cNvPr>
          <p:cNvCxnSpPr>
            <a:stCxn id="7" idx="3"/>
            <a:endCxn id="23" idx="1"/>
          </p:cNvCxnSpPr>
          <p:nvPr/>
        </p:nvCxnSpPr>
        <p:spPr>
          <a:xfrm flipV="1">
            <a:off x="4031940" y="3939901"/>
            <a:ext cx="898973"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392BB74B-C7B7-4974-BA0E-04C9CA43BC13}"/>
              </a:ext>
            </a:extLst>
          </p:cNvPr>
          <p:cNvCxnSpPr>
            <a:cxnSpLocks/>
            <a:stCxn id="5" idx="3"/>
            <a:endCxn id="6" idx="1"/>
          </p:cNvCxnSpPr>
          <p:nvPr/>
        </p:nvCxnSpPr>
        <p:spPr>
          <a:xfrm flipV="1">
            <a:off x="2405168" y="2997651"/>
            <a:ext cx="330628" cy="5200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A6E4FE62-6C6C-49B5-9B46-F165F6DD3427}"/>
              </a:ext>
            </a:extLst>
          </p:cNvPr>
          <p:cNvCxnSpPr>
            <a:cxnSpLocks/>
            <a:stCxn id="5" idx="3"/>
            <a:endCxn id="7" idx="1"/>
          </p:cNvCxnSpPr>
          <p:nvPr/>
        </p:nvCxnSpPr>
        <p:spPr>
          <a:xfrm>
            <a:off x="2405168" y="3517727"/>
            <a:ext cx="330628" cy="422175"/>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B9305C58-E3CF-40C8-9379-D34BADE5CB10}"/>
              </a:ext>
            </a:extLst>
          </p:cNvPr>
          <p:cNvSpPr txBox="1"/>
          <p:nvPr/>
        </p:nvSpPr>
        <p:spPr>
          <a:xfrm>
            <a:off x="5546894" y="3296377"/>
            <a:ext cx="426720"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Start</a:t>
            </a:r>
            <a:endParaRPr lang="zh-CN" alt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29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251520" y="209763"/>
            <a:ext cx="1949573" cy="369332"/>
          </a:xfrm>
          <a:prstGeom prst="rect">
            <a:avLst/>
          </a:prstGeom>
          <a:noFill/>
        </p:spPr>
        <p:txBody>
          <a:bodyPr wrap="none" rtlCol="0">
            <a:spAutoFit/>
          </a:bodyPr>
          <a:lstStyle/>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Functionallities</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043608" y="1203598"/>
            <a:ext cx="6552728" cy="1077218"/>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Sales Organization mainly deal work requests with book manage organization and pricing organization. It send request to book manager to add book entities when it’s first time sale, and process work request form pricing org to add second hand book item to inventory.</a:t>
            </a:r>
          </a:p>
        </p:txBody>
      </p:sp>
      <p:sp>
        <p:nvSpPr>
          <p:cNvPr id="5" name="文本框 4">
            <a:extLst>
              <a:ext uri="{FF2B5EF4-FFF2-40B4-BE49-F238E27FC236}">
                <a16:creationId xmlns:a16="http://schemas.microsoft.com/office/drawing/2014/main" id="{701BFE29-1427-43C3-840B-A68FD815E601}"/>
              </a:ext>
            </a:extLst>
          </p:cNvPr>
          <p:cNvSpPr txBox="1"/>
          <p:nvPr/>
        </p:nvSpPr>
        <p:spPr>
          <a:xfrm>
            <a:off x="3704645" y="3363837"/>
            <a:ext cx="1114583" cy="30777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   Sales Org</a:t>
            </a:r>
            <a:endParaRPr lang="zh-CN" altLang="en-US" sz="14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E5D40981-537E-4CA8-9442-6A4097167B75}"/>
              </a:ext>
            </a:extLst>
          </p:cNvPr>
          <p:cNvSpPr txBox="1"/>
          <p:nvPr/>
        </p:nvSpPr>
        <p:spPr>
          <a:xfrm>
            <a:off x="1577299" y="3373661"/>
            <a:ext cx="1057708"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Pricing Org</a:t>
            </a:r>
            <a:endParaRPr lang="zh-CN" altLang="en-US" sz="14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2EE3B803-76D7-44AB-A143-EDE9F144F5D9}"/>
              </a:ext>
            </a:extLst>
          </p:cNvPr>
          <p:cNvSpPr txBox="1"/>
          <p:nvPr/>
        </p:nvSpPr>
        <p:spPr>
          <a:xfrm>
            <a:off x="3613865" y="2540362"/>
            <a:ext cx="1296144"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   Work Queue</a:t>
            </a:r>
            <a:endParaRPr lang="zh-CN" altLang="en-US" sz="14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B0C5A6EB-37D3-4548-A85E-7F8912A1927E}"/>
              </a:ext>
            </a:extLst>
          </p:cNvPr>
          <p:cNvSpPr txBox="1"/>
          <p:nvPr/>
        </p:nvSpPr>
        <p:spPr>
          <a:xfrm>
            <a:off x="5883951" y="3387122"/>
            <a:ext cx="1512168"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Book Manage Org</a:t>
            </a:r>
            <a:endParaRPr lang="zh-CN" altLang="en-US" sz="1400"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F5810B7A-078F-484A-BE1F-78707021DDA8}"/>
              </a:ext>
            </a:extLst>
          </p:cNvPr>
          <p:cNvSpPr txBox="1"/>
          <p:nvPr/>
        </p:nvSpPr>
        <p:spPr>
          <a:xfrm>
            <a:off x="3777516" y="4187312"/>
            <a:ext cx="968840"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  Item List</a:t>
            </a:r>
            <a:endParaRPr lang="zh-CN" altLang="en-US" sz="1400"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D158E426-3556-4E7E-94C4-41F4E6DFA1B4}"/>
              </a:ext>
            </a:extLst>
          </p:cNvPr>
          <p:cNvSpPr txBox="1"/>
          <p:nvPr/>
        </p:nvSpPr>
        <p:spPr>
          <a:xfrm>
            <a:off x="2696493" y="3271504"/>
            <a:ext cx="885179"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Items for sale</a:t>
            </a:r>
            <a:endParaRPr lang="zh-CN" altLang="en-US" sz="1000" dirty="0">
              <a:latin typeface="Times New Roman" panose="02020603050405020304" pitchFamily="18" charset="0"/>
              <a:cs typeface="Times New Roman" panose="02020603050405020304" pitchFamily="18" charset="0"/>
            </a:endParaRPr>
          </a:p>
        </p:txBody>
      </p:sp>
      <p:cxnSp>
        <p:nvCxnSpPr>
          <p:cNvPr id="44" name="直接连接符 43">
            <a:extLst>
              <a:ext uri="{FF2B5EF4-FFF2-40B4-BE49-F238E27FC236}">
                <a16:creationId xmlns:a16="http://schemas.microsoft.com/office/drawing/2014/main" id="{8E643C97-C42E-4888-9DB1-D5B838D8A446}"/>
              </a:ext>
            </a:extLst>
          </p:cNvPr>
          <p:cNvCxnSpPr>
            <a:stCxn id="7" idx="2"/>
            <a:endCxn id="5" idx="0"/>
          </p:cNvCxnSpPr>
          <p:nvPr/>
        </p:nvCxnSpPr>
        <p:spPr>
          <a:xfrm>
            <a:off x="4261937" y="2848139"/>
            <a:ext cx="0" cy="515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AFC8AD70-6435-42E6-86BC-098EDC4C7213}"/>
              </a:ext>
            </a:extLst>
          </p:cNvPr>
          <p:cNvCxnSpPr>
            <a:stCxn id="6" idx="3"/>
            <a:endCxn id="5" idx="1"/>
          </p:cNvCxnSpPr>
          <p:nvPr/>
        </p:nvCxnSpPr>
        <p:spPr>
          <a:xfrm flipV="1">
            <a:off x="2635007" y="3517726"/>
            <a:ext cx="1069638" cy="9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EDF045D2-B755-4EBF-B6ED-815FB82F0BB8}"/>
              </a:ext>
            </a:extLst>
          </p:cNvPr>
          <p:cNvCxnSpPr>
            <a:stCxn id="6" idx="0"/>
            <a:endCxn id="7" idx="1"/>
          </p:cNvCxnSpPr>
          <p:nvPr/>
        </p:nvCxnSpPr>
        <p:spPr>
          <a:xfrm flipV="1">
            <a:off x="2106153" y="2694251"/>
            <a:ext cx="1507712" cy="679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FD3C1A45-585F-4131-9142-DC474BE8C132}"/>
              </a:ext>
            </a:extLst>
          </p:cNvPr>
          <p:cNvCxnSpPr>
            <a:stCxn id="5" idx="2"/>
            <a:endCxn id="10" idx="0"/>
          </p:cNvCxnSpPr>
          <p:nvPr/>
        </p:nvCxnSpPr>
        <p:spPr>
          <a:xfrm flipH="1">
            <a:off x="4261936" y="3671614"/>
            <a:ext cx="1" cy="515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D59F65CE-76EC-4419-B85D-01E2AD3ECF77}"/>
              </a:ext>
            </a:extLst>
          </p:cNvPr>
          <p:cNvCxnSpPr/>
          <p:nvPr/>
        </p:nvCxnSpPr>
        <p:spPr>
          <a:xfrm>
            <a:off x="4819228" y="3428968"/>
            <a:ext cx="10647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0D25FEC7-4AF6-4991-A447-3A06A41B8CE0}"/>
              </a:ext>
            </a:extLst>
          </p:cNvPr>
          <p:cNvSpPr txBox="1"/>
          <p:nvPr/>
        </p:nvSpPr>
        <p:spPr>
          <a:xfrm>
            <a:off x="4910008" y="3170939"/>
            <a:ext cx="811441"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Book to add</a:t>
            </a:r>
            <a:endParaRPr lang="zh-CN" altLang="en-US" sz="1000" dirty="0">
              <a:latin typeface="Times New Roman" panose="02020603050405020304" pitchFamily="18" charset="0"/>
              <a:cs typeface="Times New Roman" panose="02020603050405020304" pitchFamily="18" charset="0"/>
            </a:endParaRPr>
          </a:p>
        </p:txBody>
      </p:sp>
      <p:cxnSp>
        <p:nvCxnSpPr>
          <p:cNvPr id="42" name="直接箭头连接符 41">
            <a:extLst>
              <a:ext uri="{FF2B5EF4-FFF2-40B4-BE49-F238E27FC236}">
                <a16:creationId xmlns:a16="http://schemas.microsoft.com/office/drawing/2014/main" id="{834FE7BC-5783-4DAC-9738-B6D1E0897E3C}"/>
              </a:ext>
            </a:extLst>
          </p:cNvPr>
          <p:cNvCxnSpPr/>
          <p:nvPr/>
        </p:nvCxnSpPr>
        <p:spPr>
          <a:xfrm flipH="1">
            <a:off x="4819228" y="3671614"/>
            <a:ext cx="10647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00EA0B97-8BD0-475A-846C-DE367E7F3A18}"/>
              </a:ext>
            </a:extLst>
          </p:cNvPr>
          <p:cNvSpPr txBox="1"/>
          <p:nvPr/>
        </p:nvSpPr>
        <p:spPr>
          <a:xfrm>
            <a:off x="4956496" y="3674995"/>
            <a:ext cx="764953"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Add Result</a:t>
            </a:r>
            <a:endParaRPr lang="zh-CN" altLang="en-US" sz="1000" dirty="0">
              <a:latin typeface="Times New Roman" panose="02020603050405020304" pitchFamily="18" charset="0"/>
              <a:cs typeface="Times New Roman" panose="02020603050405020304" pitchFamily="18" charset="0"/>
            </a:endParaRPr>
          </a:p>
        </p:txBody>
      </p:sp>
      <p:cxnSp>
        <p:nvCxnSpPr>
          <p:cNvPr id="46" name="直接箭头连接符 45">
            <a:extLst>
              <a:ext uri="{FF2B5EF4-FFF2-40B4-BE49-F238E27FC236}">
                <a16:creationId xmlns:a16="http://schemas.microsoft.com/office/drawing/2014/main" id="{B7E2F3B3-DF95-4E05-9DDD-B752C91F7EB0}"/>
              </a:ext>
            </a:extLst>
          </p:cNvPr>
          <p:cNvCxnSpPr>
            <a:stCxn id="7" idx="3"/>
            <a:endCxn id="8" idx="0"/>
          </p:cNvCxnSpPr>
          <p:nvPr/>
        </p:nvCxnSpPr>
        <p:spPr>
          <a:xfrm>
            <a:off x="4910009" y="2694251"/>
            <a:ext cx="1730026" cy="692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51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251520" y="209763"/>
            <a:ext cx="1949573" cy="369332"/>
          </a:xfrm>
          <a:prstGeom prst="rect">
            <a:avLst/>
          </a:prstGeom>
          <a:noFill/>
        </p:spPr>
        <p:txBody>
          <a:bodyPr wrap="none" rtlCol="0">
            <a:spAutoFit/>
          </a:bodyPr>
          <a:lstStyle/>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Functionallities</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043608" y="1203598"/>
            <a:ext cx="6552728" cy="830997"/>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Sales Organization is the department managing inventory and orders. For inventory management, the org could add, update and remove book items  in the item lists including new book list and second hand book list. </a:t>
            </a:r>
          </a:p>
        </p:txBody>
      </p:sp>
      <p:sp>
        <p:nvSpPr>
          <p:cNvPr id="5" name="文本框 4">
            <a:extLst>
              <a:ext uri="{FF2B5EF4-FFF2-40B4-BE49-F238E27FC236}">
                <a16:creationId xmlns:a16="http://schemas.microsoft.com/office/drawing/2014/main" id="{701BFE29-1427-43C3-840B-A68FD815E601}"/>
              </a:ext>
            </a:extLst>
          </p:cNvPr>
          <p:cNvSpPr txBox="1"/>
          <p:nvPr/>
        </p:nvSpPr>
        <p:spPr>
          <a:xfrm>
            <a:off x="1783849" y="3363838"/>
            <a:ext cx="1114583" cy="30777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   Sales Org</a:t>
            </a:r>
            <a:endParaRPr lang="zh-CN" altLang="en-US" sz="14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E5D40981-537E-4CA8-9442-6A4097167B75}"/>
              </a:ext>
            </a:extLst>
          </p:cNvPr>
          <p:cNvSpPr txBox="1"/>
          <p:nvPr/>
        </p:nvSpPr>
        <p:spPr>
          <a:xfrm>
            <a:off x="3995936" y="3363838"/>
            <a:ext cx="933853"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Inventory</a:t>
            </a:r>
            <a:endParaRPr lang="zh-CN" altLang="en-US" sz="14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2EE3B803-76D7-44AB-A143-EDE9F144F5D9}"/>
              </a:ext>
            </a:extLst>
          </p:cNvPr>
          <p:cNvSpPr txBox="1"/>
          <p:nvPr/>
        </p:nvSpPr>
        <p:spPr>
          <a:xfrm>
            <a:off x="1693068" y="2505208"/>
            <a:ext cx="1296144"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   Work Queue</a:t>
            </a:r>
            <a:endParaRPr lang="zh-CN" altLang="en-US" sz="14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B0C5A6EB-37D3-4548-A85E-7F8912A1927E}"/>
              </a:ext>
            </a:extLst>
          </p:cNvPr>
          <p:cNvSpPr txBox="1"/>
          <p:nvPr/>
        </p:nvSpPr>
        <p:spPr>
          <a:xfrm>
            <a:off x="5886693" y="2602655"/>
            <a:ext cx="1333014"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New Book List</a:t>
            </a:r>
            <a:endParaRPr lang="zh-CN" altLang="en-US" sz="1400"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F5810B7A-078F-484A-BE1F-78707021DDA8}"/>
              </a:ext>
            </a:extLst>
          </p:cNvPr>
          <p:cNvSpPr txBox="1"/>
          <p:nvPr/>
        </p:nvSpPr>
        <p:spPr>
          <a:xfrm>
            <a:off x="5886693" y="3945227"/>
            <a:ext cx="1937677"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Second Hand Book List</a:t>
            </a:r>
            <a:endParaRPr lang="zh-CN" altLang="en-US" sz="1400" dirty="0">
              <a:latin typeface="Times New Roman" panose="02020603050405020304" pitchFamily="18" charset="0"/>
              <a:cs typeface="Times New Roman" panose="02020603050405020304" pitchFamily="18" charset="0"/>
            </a:endParaRPr>
          </a:p>
        </p:txBody>
      </p:sp>
      <p:cxnSp>
        <p:nvCxnSpPr>
          <p:cNvPr id="14" name="直接箭头连接符 13">
            <a:extLst>
              <a:ext uri="{FF2B5EF4-FFF2-40B4-BE49-F238E27FC236}">
                <a16:creationId xmlns:a16="http://schemas.microsoft.com/office/drawing/2014/main" id="{9BF7E2F4-7345-4906-92A4-C63FD97E8ECE}"/>
              </a:ext>
            </a:extLst>
          </p:cNvPr>
          <p:cNvCxnSpPr>
            <a:cxnSpLocks/>
          </p:cNvCxnSpPr>
          <p:nvPr/>
        </p:nvCxnSpPr>
        <p:spPr>
          <a:xfrm>
            <a:off x="2927301" y="3556960"/>
            <a:ext cx="1068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D158E426-3556-4E7E-94C4-41F4E6DFA1B4}"/>
              </a:ext>
            </a:extLst>
          </p:cNvPr>
          <p:cNvSpPr txBox="1"/>
          <p:nvPr/>
        </p:nvSpPr>
        <p:spPr>
          <a:xfrm>
            <a:off x="3186493" y="3294779"/>
            <a:ext cx="599844"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Manage</a:t>
            </a:r>
            <a:endParaRPr lang="zh-CN" altLang="en-US" sz="1000" dirty="0">
              <a:latin typeface="Times New Roman" panose="02020603050405020304" pitchFamily="18" charset="0"/>
              <a:cs typeface="Times New Roman" panose="02020603050405020304" pitchFamily="18" charset="0"/>
            </a:endParaRPr>
          </a:p>
        </p:txBody>
      </p:sp>
      <p:cxnSp>
        <p:nvCxnSpPr>
          <p:cNvPr id="24" name="直接连接符 23">
            <a:extLst>
              <a:ext uri="{FF2B5EF4-FFF2-40B4-BE49-F238E27FC236}">
                <a16:creationId xmlns:a16="http://schemas.microsoft.com/office/drawing/2014/main" id="{6FEE5593-24FA-4DA2-A7C6-238F87AFBD45}"/>
              </a:ext>
            </a:extLst>
          </p:cNvPr>
          <p:cNvCxnSpPr>
            <a:stCxn id="6" idx="3"/>
            <a:endCxn id="8" idx="1"/>
          </p:cNvCxnSpPr>
          <p:nvPr/>
        </p:nvCxnSpPr>
        <p:spPr>
          <a:xfrm flipV="1">
            <a:off x="4929789" y="2756544"/>
            <a:ext cx="956904" cy="761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0CB8B8B2-6781-4BE7-9096-AD5AD1DEAEA1}"/>
              </a:ext>
            </a:extLst>
          </p:cNvPr>
          <p:cNvCxnSpPr>
            <a:stCxn id="6" idx="3"/>
            <a:endCxn id="10" idx="1"/>
          </p:cNvCxnSpPr>
          <p:nvPr/>
        </p:nvCxnSpPr>
        <p:spPr>
          <a:xfrm>
            <a:off x="4929789" y="3517727"/>
            <a:ext cx="956904" cy="581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8E643C97-C42E-4888-9DB1-D5B838D8A446}"/>
              </a:ext>
            </a:extLst>
          </p:cNvPr>
          <p:cNvCxnSpPr>
            <a:stCxn id="7" idx="2"/>
            <a:endCxn id="5" idx="0"/>
          </p:cNvCxnSpPr>
          <p:nvPr/>
        </p:nvCxnSpPr>
        <p:spPr>
          <a:xfrm>
            <a:off x="2341140" y="2812985"/>
            <a:ext cx="1" cy="55085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77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251520" y="209763"/>
            <a:ext cx="1949573" cy="369332"/>
          </a:xfrm>
          <a:prstGeom prst="rect">
            <a:avLst/>
          </a:prstGeom>
          <a:noFill/>
        </p:spPr>
        <p:txBody>
          <a:bodyPr wrap="none" rtlCol="0">
            <a:spAutoFit/>
          </a:bodyPr>
          <a:lstStyle/>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Functionallities</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043608" y="1203598"/>
            <a:ext cx="6552728" cy="584775"/>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Sales Organization is the department managing inventory and orders. For order management, it is responsible to ship orders placed by customer. </a:t>
            </a:r>
          </a:p>
        </p:txBody>
      </p:sp>
      <p:sp>
        <p:nvSpPr>
          <p:cNvPr id="5" name="文本框 4">
            <a:extLst>
              <a:ext uri="{FF2B5EF4-FFF2-40B4-BE49-F238E27FC236}">
                <a16:creationId xmlns:a16="http://schemas.microsoft.com/office/drawing/2014/main" id="{701BFE29-1427-43C3-840B-A68FD815E601}"/>
              </a:ext>
            </a:extLst>
          </p:cNvPr>
          <p:cNvSpPr txBox="1"/>
          <p:nvPr/>
        </p:nvSpPr>
        <p:spPr>
          <a:xfrm>
            <a:off x="1783849" y="3363838"/>
            <a:ext cx="1114583" cy="30777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   Sales Org</a:t>
            </a:r>
            <a:endParaRPr lang="zh-CN" altLang="en-US" sz="14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E5D40981-537E-4CA8-9442-6A4097167B75}"/>
              </a:ext>
            </a:extLst>
          </p:cNvPr>
          <p:cNvSpPr txBox="1"/>
          <p:nvPr/>
        </p:nvSpPr>
        <p:spPr>
          <a:xfrm>
            <a:off x="3995936" y="3363838"/>
            <a:ext cx="933853"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Order List</a:t>
            </a:r>
            <a:endParaRPr lang="zh-CN" altLang="en-US" sz="14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2EE3B803-76D7-44AB-A143-EDE9F144F5D9}"/>
              </a:ext>
            </a:extLst>
          </p:cNvPr>
          <p:cNvSpPr txBox="1"/>
          <p:nvPr/>
        </p:nvSpPr>
        <p:spPr>
          <a:xfrm>
            <a:off x="1693068" y="2505208"/>
            <a:ext cx="1296144"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   Work Queue</a:t>
            </a:r>
            <a:endParaRPr lang="zh-CN" altLang="en-US" sz="14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B0C5A6EB-37D3-4548-A85E-7F8912A1927E}"/>
              </a:ext>
            </a:extLst>
          </p:cNvPr>
          <p:cNvSpPr txBox="1"/>
          <p:nvPr/>
        </p:nvSpPr>
        <p:spPr>
          <a:xfrm>
            <a:off x="6027293" y="3355127"/>
            <a:ext cx="910827"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Customer</a:t>
            </a:r>
            <a:endParaRPr lang="zh-CN" altLang="en-US" sz="1400" dirty="0">
              <a:latin typeface="Times New Roman" panose="02020603050405020304" pitchFamily="18" charset="0"/>
              <a:cs typeface="Times New Roman" panose="02020603050405020304" pitchFamily="18" charset="0"/>
            </a:endParaRPr>
          </a:p>
        </p:txBody>
      </p:sp>
      <p:cxnSp>
        <p:nvCxnSpPr>
          <p:cNvPr id="14" name="直接箭头连接符 13">
            <a:extLst>
              <a:ext uri="{FF2B5EF4-FFF2-40B4-BE49-F238E27FC236}">
                <a16:creationId xmlns:a16="http://schemas.microsoft.com/office/drawing/2014/main" id="{9BF7E2F4-7345-4906-92A4-C63FD97E8ECE}"/>
              </a:ext>
            </a:extLst>
          </p:cNvPr>
          <p:cNvCxnSpPr>
            <a:cxnSpLocks/>
          </p:cNvCxnSpPr>
          <p:nvPr/>
        </p:nvCxnSpPr>
        <p:spPr>
          <a:xfrm>
            <a:off x="2927301" y="3478238"/>
            <a:ext cx="1068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D158E426-3556-4E7E-94C4-41F4E6DFA1B4}"/>
              </a:ext>
            </a:extLst>
          </p:cNvPr>
          <p:cNvSpPr txBox="1"/>
          <p:nvPr/>
        </p:nvSpPr>
        <p:spPr>
          <a:xfrm>
            <a:off x="2954362" y="3232017"/>
            <a:ext cx="910827"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Check &amp; Ship</a:t>
            </a:r>
            <a:endParaRPr lang="zh-CN" altLang="en-US" sz="1000" dirty="0">
              <a:latin typeface="Times New Roman" panose="02020603050405020304" pitchFamily="18" charset="0"/>
              <a:cs typeface="Times New Roman" panose="02020603050405020304" pitchFamily="18" charset="0"/>
            </a:endParaRPr>
          </a:p>
        </p:txBody>
      </p:sp>
      <p:cxnSp>
        <p:nvCxnSpPr>
          <p:cNvPr id="44" name="直接连接符 43">
            <a:extLst>
              <a:ext uri="{FF2B5EF4-FFF2-40B4-BE49-F238E27FC236}">
                <a16:creationId xmlns:a16="http://schemas.microsoft.com/office/drawing/2014/main" id="{8E643C97-C42E-4888-9DB1-D5B838D8A446}"/>
              </a:ext>
            </a:extLst>
          </p:cNvPr>
          <p:cNvCxnSpPr>
            <a:stCxn id="7" idx="2"/>
            <a:endCxn id="5" idx="0"/>
          </p:cNvCxnSpPr>
          <p:nvPr/>
        </p:nvCxnSpPr>
        <p:spPr>
          <a:xfrm>
            <a:off x="2341140" y="2812985"/>
            <a:ext cx="1" cy="550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E6F1AA46-4BD2-4C20-A47F-5EA2486D5AE9}"/>
              </a:ext>
            </a:extLst>
          </p:cNvPr>
          <p:cNvCxnSpPr/>
          <p:nvPr/>
        </p:nvCxnSpPr>
        <p:spPr>
          <a:xfrm flipH="1">
            <a:off x="2898432" y="3563639"/>
            <a:ext cx="1041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FA21D785-03F7-4F01-9108-2B411E642EA9}"/>
              </a:ext>
            </a:extLst>
          </p:cNvPr>
          <p:cNvSpPr txBox="1"/>
          <p:nvPr/>
        </p:nvSpPr>
        <p:spPr>
          <a:xfrm>
            <a:off x="2944030" y="3593462"/>
            <a:ext cx="1023037"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Status Feedback</a:t>
            </a:r>
            <a:endParaRPr lang="zh-CN" altLang="en-US" sz="1000" dirty="0">
              <a:latin typeface="Times New Roman" panose="02020603050405020304" pitchFamily="18" charset="0"/>
              <a:cs typeface="Times New Roman" panose="02020603050405020304" pitchFamily="18" charset="0"/>
            </a:endParaRPr>
          </a:p>
        </p:txBody>
      </p:sp>
      <p:cxnSp>
        <p:nvCxnSpPr>
          <p:cNvPr id="18" name="直接箭头连接符 17">
            <a:extLst>
              <a:ext uri="{FF2B5EF4-FFF2-40B4-BE49-F238E27FC236}">
                <a16:creationId xmlns:a16="http://schemas.microsoft.com/office/drawing/2014/main" id="{AD03FCED-A3B7-4436-97C2-F35B8429A65D}"/>
              </a:ext>
            </a:extLst>
          </p:cNvPr>
          <p:cNvCxnSpPr/>
          <p:nvPr/>
        </p:nvCxnSpPr>
        <p:spPr>
          <a:xfrm flipH="1">
            <a:off x="4929789" y="3478238"/>
            <a:ext cx="1097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D869932D-01E1-48C1-8610-562637347EB6}"/>
              </a:ext>
            </a:extLst>
          </p:cNvPr>
          <p:cNvCxnSpPr/>
          <p:nvPr/>
        </p:nvCxnSpPr>
        <p:spPr>
          <a:xfrm>
            <a:off x="4929789" y="3567020"/>
            <a:ext cx="1097504" cy="8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E90B4FF-49C4-4963-83FB-624CFFC7DB12}"/>
              </a:ext>
            </a:extLst>
          </p:cNvPr>
          <p:cNvSpPr txBox="1"/>
          <p:nvPr/>
        </p:nvSpPr>
        <p:spPr>
          <a:xfrm>
            <a:off x="5093804" y="3232017"/>
            <a:ext cx="797013"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Place Order</a:t>
            </a:r>
            <a:endParaRPr lang="zh-CN" altLang="en-US" sz="1000"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B48E6FB4-CF90-4E4C-B47B-7A935046CE52}"/>
              </a:ext>
            </a:extLst>
          </p:cNvPr>
          <p:cNvSpPr txBox="1"/>
          <p:nvPr/>
        </p:nvSpPr>
        <p:spPr>
          <a:xfrm>
            <a:off x="5176935" y="3592638"/>
            <a:ext cx="497252"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Status</a:t>
            </a:r>
            <a:endParaRPr lang="zh-CN" alt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790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251520" y="209763"/>
            <a:ext cx="1949573" cy="369332"/>
          </a:xfrm>
          <a:prstGeom prst="rect">
            <a:avLst/>
          </a:prstGeom>
          <a:noFill/>
        </p:spPr>
        <p:txBody>
          <a:bodyPr wrap="none" rtlCol="0">
            <a:spAutoFit/>
          </a:bodyPr>
          <a:lstStyle/>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Functionallities</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043608" y="1203598"/>
            <a:ext cx="6552728" cy="1077218"/>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Book Recycle Organization receive and check book information uploaded by customer. When customers submit information of second hand books they want to share, the organization will receive work request to check them and decide whether to receive uploaded books. </a:t>
            </a:r>
          </a:p>
        </p:txBody>
      </p:sp>
      <p:sp>
        <p:nvSpPr>
          <p:cNvPr id="5" name="文本框 4">
            <a:extLst>
              <a:ext uri="{FF2B5EF4-FFF2-40B4-BE49-F238E27FC236}">
                <a16:creationId xmlns:a16="http://schemas.microsoft.com/office/drawing/2014/main" id="{701BFE29-1427-43C3-840B-A68FD815E601}"/>
              </a:ext>
            </a:extLst>
          </p:cNvPr>
          <p:cNvSpPr txBox="1"/>
          <p:nvPr/>
        </p:nvSpPr>
        <p:spPr>
          <a:xfrm>
            <a:off x="827584" y="3363838"/>
            <a:ext cx="1152128" cy="30777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Recycle Org</a:t>
            </a:r>
            <a:endParaRPr lang="zh-CN" altLang="en-US" sz="14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E5D40981-537E-4CA8-9442-6A4097167B75}"/>
              </a:ext>
            </a:extLst>
          </p:cNvPr>
          <p:cNvSpPr txBox="1"/>
          <p:nvPr/>
        </p:nvSpPr>
        <p:spPr>
          <a:xfrm>
            <a:off x="2627784" y="2715766"/>
            <a:ext cx="1512168"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Second Item List</a:t>
            </a:r>
            <a:endParaRPr lang="zh-CN" altLang="en-US" sz="14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2EE3B803-76D7-44AB-A143-EDE9F144F5D9}"/>
              </a:ext>
            </a:extLst>
          </p:cNvPr>
          <p:cNvSpPr txBox="1"/>
          <p:nvPr/>
        </p:nvSpPr>
        <p:spPr>
          <a:xfrm>
            <a:off x="2735796" y="3786013"/>
            <a:ext cx="1296144"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   Work Queue</a:t>
            </a:r>
            <a:endParaRPr lang="zh-CN" altLang="en-US" sz="14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B0C5A6EB-37D3-4548-A85E-7F8912A1927E}"/>
              </a:ext>
            </a:extLst>
          </p:cNvPr>
          <p:cNvSpPr txBox="1"/>
          <p:nvPr/>
        </p:nvSpPr>
        <p:spPr>
          <a:xfrm>
            <a:off x="4930914" y="2715766"/>
            <a:ext cx="1152128"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Upload Panel</a:t>
            </a:r>
            <a:endParaRPr lang="zh-CN" altLang="en-US" sz="1400"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F5810B7A-078F-484A-BE1F-78707021DDA8}"/>
              </a:ext>
            </a:extLst>
          </p:cNvPr>
          <p:cNvSpPr txBox="1"/>
          <p:nvPr/>
        </p:nvSpPr>
        <p:spPr>
          <a:xfrm>
            <a:off x="6876256" y="2715766"/>
            <a:ext cx="936104"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400" dirty="0">
                <a:latin typeface="Times New Roman" panose="02020603050405020304" pitchFamily="18" charset="0"/>
                <a:cs typeface="Times New Roman" panose="02020603050405020304" pitchFamily="18" charset="0"/>
              </a:rPr>
              <a:t>Customer</a:t>
            </a:r>
            <a:endParaRPr lang="zh-CN" altLang="en-US" sz="1400" dirty="0">
              <a:latin typeface="Times New Roman" panose="02020603050405020304" pitchFamily="18" charset="0"/>
              <a:cs typeface="Times New Roman" panose="02020603050405020304" pitchFamily="18" charset="0"/>
            </a:endParaRPr>
          </a:p>
        </p:txBody>
      </p:sp>
      <p:cxnSp>
        <p:nvCxnSpPr>
          <p:cNvPr id="14" name="直接箭头连接符 13">
            <a:extLst>
              <a:ext uri="{FF2B5EF4-FFF2-40B4-BE49-F238E27FC236}">
                <a16:creationId xmlns:a16="http://schemas.microsoft.com/office/drawing/2014/main" id="{9BF7E2F4-7345-4906-92A4-C63FD97E8ECE}"/>
              </a:ext>
            </a:extLst>
          </p:cNvPr>
          <p:cNvCxnSpPr/>
          <p:nvPr/>
        </p:nvCxnSpPr>
        <p:spPr>
          <a:xfrm>
            <a:off x="4139952" y="3023543"/>
            <a:ext cx="7909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F024476F-7C99-47D3-8605-24A70BCCE9FD}"/>
              </a:ext>
            </a:extLst>
          </p:cNvPr>
          <p:cNvSpPr txBox="1"/>
          <p:nvPr/>
        </p:nvSpPr>
        <p:spPr>
          <a:xfrm>
            <a:off x="4082186" y="3117617"/>
            <a:ext cx="872355"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Check Result</a:t>
            </a:r>
            <a:endParaRPr lang="zh-CN" altLang="en-US" sz="1000" dirty="0">
              <a:latin typeface="Times New Roman" panose="02020603050405020304" pitchFamily="18" charset="0"/>
              <a:cs typeface="Times New Roman" panose="02020603050405020304" pitchFamily="18" charset="0"/>
            </a:endParaRPr>
          </a:p>
        </p:txBody>
      </p:sp>
      <p:cxnSp>
        <p:nvCxnSpPr>
          <p:cNvPr id="19" name="直接箭头连接符 18">
            <a:extLst>
              <a:ext uri="{FF2B5EF4-FFF2-40B4-BE49-F238E27FC236}">
                <a16:creationId xmlns:a16="http://schemas.microsoft.com/office/drawing/2014/main" id="{37197AC7-7C37-4A90-A5E2-05D230074CB9}"/>
              </a:ext>
            </a:extLst>
          </p:cNvPr>
          <p:cNvCxnSpPr/>
          <p:nvPr/>
        </p:nvCxnSpPr>
        <p:spPr>
          <a:xfrm flipH="1">
            <a:off x="4139952" y="2715766"/>
            <a:ext cx="8145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D158E426-3556-4E7E-94C4-41F4E6DFA1B4}"/>
              </a:ext>
            </a:extLst>
          </p:cNvPr>
          <p:cNvSpPr txBox="1"/>
          <p:nvPr/>
        </p:nvSpPr>
        <p:spPr>
          <a:xfrm>
            <a:off x="4236875" y="2427734"/>
            <a:ext cx="562975"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Upload</a:t>
            </a:r>
            <a:endParaRPr lang="zh-CN" altLang="en-US" sz="1000" dirty="0">
              <a:latin typeface="Times New Roman" panose="02020603050405020304" pitchFamily="18" charset="0"/>
              <a:cs typeface="Times New Roman" panose="02020603050405020304" pitchFamily="18" charset="0"/>
            </a:endParaRPr>
          </a:p>
        </p:txBody>
      </p:sp>
      <p:cxnSp>
        <p:nvCxnSpPr>
          <p:cNvPr id="22" name="直接箭头连接符 21">
            <a:extLst>
              <a:ext uri="{FF2B5EF4-FFF2-40B4-BE49-F238E27FC236}">
                <a16:creationId xmlns:a16="http://schemas.microsoft.com/office/drawing/2014/main" id="{DB6AB5A4-20E3-4BC5-B0FD-25E35A97039C}"/>
              </a:ext>
            </a:extLst>
          </p:cNvPr>
          <p:cNvCxnSpPr>
            <a:stCxn id="8" idx="3"/>
            <a:endCxn id="10" idx="1"/>
          </p:cNvCxnSpPr>
          <p:nvPr/>
        </p:nvCxnSpPr>
        <p:spPr>
          <a:xfrm>
            <a:off x="6083042" y="2869655"/>
            <a:ext cx="79321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4CCAD5E7-7412-4568-BE5F-F242FBA2670E}"/>
              </a:ext>
            </a:extLst>
          </p:cNvPr>
          <p:cNvSpPr txBox="1"/>
          <p:nvPr/>
        </p:nvSpPr>
        <p:spPr>
          <a:xfrm>
            <a:off x="4834152" y="3786013"/>
            <a:ext cx="1345651" cy="33855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1600" dirty="0">
                <a:latin typeface="Times New Roman" panose="02020603050405020304" pitchFamily="18" charset="0"/>
                <a:cs typeface="Times New Roman" panose="02020603050405020304" pitchFamily="18" charset="0"/>
              </a:rPr>
              <a:t>Work Request</a:t>
            </a:r>
            <a:endParaRPr lang="zh-CN" altLang="en-US" sz="1600" dirty="0">
              <a:latin typeface="Times New Roman" panose="02020603050405020304" pitchFamily="18" charset="0"/>
              <a:cs typeface="Times New Roman" panose="02020603050405020304" pitchFamily="18" charset="0"/>
            </a:endParaRPr>
          </a:p>
        </p:txBody>
      </p:sp>
      <p:cxnSp>
        <p:nvCxnSpPr>
          <p:cNvPr id="25" name="直接箭头连接符 24">
            <a:extLst>
              <a:ext uri="{FF2B5EF4-FFF2-40B4-BE49-F238E27FC236}">
                <a16:creationId xmlns:a16="http://schemas.microsoft.com/office/drawing/2014/main" id="{2F2F687E-3C68-4880-8C2A-0637C6C6DCFC}"/>
              </a:ext>
            </a:extLst>
          </p:cNvPr>
          <p:cNvCxnSpPr>
            <a:stCxn id="8" idx="2"/>
            <a:endCxn id="23" idx="0"/>
          </p:cNvCxnSpPr>
          <p:nvPr/>
        </p:nvCxnSpPr>
        <p:spPr>
          <a:xfrm>
            <a:off x="5506978" y="3023543"/>
            <a:ext cx="0" cy="762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7EFC3806-EEEF-4618-A4D8-D3400EBF3E9A}"/>
              </a:ext>
            </a:extLst>
          </p:cNvPr>
          <p:cNvCxnSpPr>
            <a:stCxn id="7" idx="3"/>
            <a:endCxn id="23" idx="1"/>
          </p:cNvCxnSpPr>
          <p:nvPr/>
        </p:nvCxnSpPr>
        <p:spPr>
          <a:xfrm>
            <a:off x="4031940" y="3939902"/>
            <a:ext cx="802212" cy="153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392BB74B-C7B7-4974-BA0E-04C9CA43BC13}"/>
              </a:ext>
            </a:extLst>
          </p:cNvPr>
          <p:cNvCxnSpPr>
            <a:stCxn id="5" idx="3"/>
            <a:endCxn id="6" idx="1"/>
          </p:cNvCxnSpPr>
          <p:nvPr/>
        </p:nvCxnSpPr>
        <p:spPr>
          <a:xfrm flipV="1">
            <a:off x="1979712" y="2869655"/>
            <a:ext cx="648072"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A6E4FE62-6C6C-49B5-9B46-F165F6DD3427}"/>
              </a:ext>
            </a:extLst>
          </p:cNvPr>
          <p:cNvCxnSpPr>
            <a:stCxn id="5" idx="3"/>
            <a:endCxn id="7" idx="1"/>
          </p:cNvCxnSpPr>
          <p:nvPr/>
        </p:nvCxnSpPr>
        <p:spPr>
          <a:xfrm>
            <a:off x="1979712" y="3517727"/>
            <a:ext cx="756084" cy="422175"/>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B9305C58-E3CF-40C8-9379-D34BADE5CB10}"/>
              </a:ext>
            </a:extLst>
          </p:cNvPr>
          <p:cNvSpPr txBox="1"/>
          <p:nvPr/>
        </p:nvSpPr>
        <p:spPr>
          <a:xfrm>
            <a:off x="5546894" y="3296377"/>
            <a:ext cx="426720"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Start</a:t>
            </a:r>
            <a:endParaRPr lang="zh-CN" alt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840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251520" y="209763"/>
            <a:ext cx="1949573" cy="369332"/>
          </a:xfrm>
          <a:prstGeom prst="rect">
            <a:avLst/>
          </a:prstGeom>
          <a:noFill/>
        </p:spPr>
        <p:txBody>
          <a:bodyPr wrap="none" rtlCol="0">
            <a:spAutoFit/>
          </a:bodyPr>
          <a:lstStyle/>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Functionallities</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043608" y="1203598"/>
            <a:ext cx="6552728" cy="1323439"/>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Second hand pricing organization receives work requests from book recycle organization and is responsible to set price for second hand books in the item list. After pricing, the organization will send work request to sales organization for adding the second items to inventory and share them to customers who in need.</a:t>
            </a:r>
          </a:p>
        </p:txBody>
      </p:sp>
      <p:pic>
        <p:nvPicPr>
          <p:cNvPr id="47" name="图片 46">
            <a:extLst>
              <a:ext uri="{FF2B5EF4-FFF2-40B4-BE49-F238E27FC236}">
                <a16:creationId xmlns:a16="http://schemas.microsoft.com/office/drawing/2014/main" id="{10F9C7D2-C84D-48F8-8B6C-E7D3D3F12DE2}"/>
              </a:ext>
            </a:extLst>
          </p:cNvPr>
          <p:cNvPicPr>
            <a:picLocks noChangeAspect="1"/>
          </p:cNvPicPr>
          <p:nvPr/>
        </p:nvPicPr>
        <p:blipFill>
          <a:blip r:embed="rId5"/>
          <a:stretch>
            <a:fillRect/>
          </a:stretch>
        </p:blipFill>
        <p:spPr>
          <a:xfrm>
            <a:off x="1403648" y="2715766"/>
            <a:ext cx="5616624" cy="1971429"/>
          </a:xfrm>
          <a:prstGeom prst="rect">
            <a:avLst/>
          </a:prstGeom>
        </p:spPr>
      </p:pic>
    </p:spTree>
    <p:extLst>
      <p:ext uri="{BB962C8B-B14F-4D97-AF65-F5344CB8AC3E}">
        <p14:creationId xmlns:p14="http://schemas.microsoft.com/office/powerpoint/2010/main" val="142973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56539" y="458609"/>
            <a:ext cx="12052161" cy="4699641"/>
            <a:chOff x="-356539" y="458609"/>
            <a:chExt cx="12052161" cy="4699641"/>
          </a:xfrm>
        </p:grpSpPr>
        <p:grpSp>
          <p:nvGrpSpPr>
            <p:cNvPr id="4" name="PA_组合 3"/>
            <p:cNvGrpSpPr/>
            <p:nvPr>
              <p:custDataLst>
                <p:tags r:id="rId4"/>
              </p:custDataLst>
            </p:nvPr>
          </p:nvGrpSpPr>
          <p:grpSpPr>
            <a:xfrm>
              <a:off x="0" y="771550"/>
              <a:ext cx="9144000" cy="4386700"/>
              <a:chOff x="0" y="771550"/>
              <a:chExt cx="9144000" cy="4386700"/>
            </a:xfrm>
          </p:grpSpPr>
          <p:sp>
            <p:nvSpPr>
              <p:cNvPr id="2" name="PA_KSO_Shape"/>
              <p:cNvSpPr/>
              <p:nvPr>
                <p:custDataLst>
                  <p:tags r:id="rId5"/>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D9D9D9"/>
                  </a:solidFill>
                </a:endParaRPr>
              </a:p>
            </p:txBody>
          </p:sp>
          <p:sp>
            <p:nvSpPr>
              <p:cNvPr id="3" name="PA_KSO_Shape"/>
              <p:cNvSpPr/>
              <p:nvPr>
                <p:custDataLst>
                  <p:tags r:id="rId6"/>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D9D9D9"/>
                  </a:solidFill>
                </a:endParaRPr>
              </a:p>
            </p:txBody>
          </p:sp>
        </p:grpSp>
        <p:sp>
          <p:nvSpPr>
            <p:cNvPr id="14" name="矩形 13"/>
            <p:cNvSpPr/>
            <p:nvPr/>
          </p:nvSpPr>
          <p:spPr>
            <a:xfrm rot="18257675">
              <a:off x="3689322" y="-3587252"/>
              <a:ext cx="3960440" cy="120521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PA_文本框 4"/>
          <p:cNvSpPr txBox="1"/>
          <p:nvPr>
            <p:custDataLst>
              <p:tags r:id="rId1"/>
            </p:custDataLst>
          </p:nvPr>
        </p:nvSpPr>
        <p:spPr>
          <a:xfrm>
            <a:off x="3923928" y="1920810"/>
            <a:ext cx="4928593" cy="523220"/>
          </a:xfrm>
          <a:prstGeom prst="rect">
            <a:avLst/>
          </a:prstGeom>
          <a:noFill/>
        </p:spPr>
        <p:txBody>
          <a:bodyPr wrap="none" rtlCol="0">
            <a:spAutoFit/>
          </a:bodyPr>
          <a:lstStyle/>
          <a:p>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Project Demo Screenshots</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PA_文本框 8"/>
          <p:cNvSpPr txBox="1"/>
          <p:nvPr>
            <p:custDataLst>
              <p:tags r:id="rId2"/>
            </p:custDataLst>
          </p:nvPr>
        </p:nvSpPr>
        <p:spPr>
          <a:xfrm>
            <a:off x="4499992" y="2480578"/>
            <a:ext cx="2257606" cy="307777"/>
          </a:xfrm>
          <a:prstGeom prst="rect">
            <a:avLst/>
          </a:prstGeom>
          <a:noFill/>
        </p:spPr>
        <p:txBody>
          <a:bodyPr wrap="none" rtlCol="0">
            <a:spAutoFit/>
          </a:bodyPr>
          <a:lstStyle/>
          <a:p>
            <a:r>
              <a:rPr lang="en-US" altLang="zh-CN" sz="1400" i="1" dirty="0">
                <a:solidFill>
                  <a:schemeClr val="tx1">
                    <a:lumMod val="75000"/>
                    <a:lumOff val="25000"/>
                  </a:schemeClr>
                </a:solidFill>
                <a:latin typeface="微软雅黑" panose="020B0503020204020204" pitchFamily="34" charset="-122"/>
                <a:ea typeface="微软雅黑" panose="020B0503020204020204" pitchFamily="34" charset="-122"/>
              </a:rPr>
              <a:t>Show Love Read System</a:t>
            </a:r>
            <a:endParaRPr lang="zh-CN" altLang="en-US" sz="1400" i="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 name="PA_组合 5"/>
          <p:cNvGrpSpPr/>
          <p:nvPr>
            <p:custDataLst>
              <p:tags r:id="rId3"/>
            </p:custDataLst>
          </p:nvPr>
        </p:nvGrpSpPr>
        <p:grpSpPr>
          <a:xfrm>
            <a:off x="2466019" y="1665895"/>
            <a:ext cx="1033050" cy="1033050"/>
            <a:chOff x="5185929" y="3003798"/>
            <a:chExt cx="621046" cy="621046"/>
          </a:xfrm>
        </p:grpSpPr>
        <p:sp>
          <p:nvSpPr>
            <p:cNvPr id="11" name="椭圆 10"/>
            <p:cNvSpPr/>
            <p:nvPr/>
          </p:nvSpPr>
          <p:spPr>
            <a:xfrm>
              <a:off x="5185929" y="3003798"/>
              <a:ext cx="621046" cy="621046"/>
            </a:xfrm>
            <a:prstGeom prst="ellipse">
              <a:avLst/>
            </a:prstGeom>
            <a:solidFill>
              <a:srgbClr val="66BFBD"/>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KSO_Shape"/>
            <p:cNvSpPr>
              <a:spLocks/>
            </p:cNvSpPr>
            <p:nvPr/>
          </p:nvSpPr>
          <p:spPr bwMode="auto">
            <a:xfrm>
              <a:off x="5353290" y="3171159"/>
              <a:ext cx="286324" cy="286324"/>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Tree>
    <p:extLst>
      <p:ext uri="{BB962C8B-B14F-4D97-AF65-F5344CB8AC3E}">
        <p14:creationId xmlns:p14="http://schemas.microsoft.com/office/powerpoint/2010/main" val="223700360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par>
                                <p:cTn id="9" presetID="22" presetClass="entr" presetSubtype="8" fill="hold" grpId="0" nodeType="withEffect">
                                  <p:stCondLst>
                                    <p:cond delay="100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8" fill="hold" grpId="0" nodeType="withEffect">
                                  <p:stCondLst>
                                    <p:cond delay="100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2745239" cy="369332"/>
          </a:xfrm>
          <a:prstGeom prst="rect">
            <a:avLst/>
          </a:prstGeom>
          <a:noFill/>
        </p:spPr>
        <p:txBody>
          <a:bodyPr wrap="none" rtlCol="0">
            <a:spAutoFit/>
          </a:bodyPr>
          <a:lstStyle/>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Demo - Administrator</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1CEC47C9-393A-45CE-9474-A3B133B15359}"/>
              </a:ext>
            </a:extLst>
          </p:cNvPr>
          <p:cNvPicPr>
            <a:picLocks noChangeAspect="1"/>
          </p:cNvPicPr>
          <p:nvPr/>
        </p:nvPicPr>
        <p:blipFill>
          <a:blip r:embed="rId5"/>
          <a:stretch>
            <a:fillRect/>
          </a:stretch>
        </p:blipFill>
        <p:spPr>
          <a:xfrm>
            <a:off x="1115616" y="714498"/>
            <a:ext cx="7239576" cy="4284125"/>
          </a:xfrm>
          <a:prstGeom prst="rect">
            <a:avLst/>
          </a:prstGeom>
        </p:spPr>
      </p:pic>
      <p:pic>
        <p:nvPicPr>
          <p:cNvPr id="5" name="图片 4">
            <a:extLst>
              <a:ext uri="{FF2B5EF4-FFF2-40B4-BE49-F238E27FC236}">
                <a16:creationId xmlns:a16="http://schemas.microsoft.com/office/drawing/2014/main" id="{95303649-2AE0-4858-8E91-5C6B5196150D}"/>
              </a:ext>
            </a:extLst>
          </p:cNvPr>
          <p:cNvPicPr>
            <a:picLocks noChangeAspect="1"/>
          </p:cNvPicPr>
          <p:nvPr/>
        </p:nvPicPr>
        <p:blipFill>
          <a:blip r:embed="rId6"/>
          <a:stretch>
            <a:fillRect/>
          </a:stretch>
        </p:blipFill>
        <p:spPr>
          <a:xfrm>
            <a:off x="1115616" y="743560"/>
            <a:ext cx="7239576" cy="4255063"/>
          </a:xfrm>
          <a:prstGeom prst="rect">
            <a:avLst/>
          </a:prstGeom>
        </p:spPr>
      </p:pic>
      <p:pic>
        <p:nvPicPr>
          <p:cNvPr id="6" name="图片 5">
            <a:extLst>
              <a:ext uri="{FF2B5EF4-FFF2-40B4-BE49-F238E27FC236}">
                <a16:creationId xmlns:a16="http://schemas.microsoft.com/office/drawing/2014/main" id="{9B01944D-9D10-47FD-9316-74E6E90170B0}"/>
              </a:ext>
            </a:extLst>
          </p:cNvPr>
          <p:cNvPicPr>
            <a:picLocks noChangeAspect="1"/>
          </p:cNvPicPr>
          <p:nvPr/>
        </p:nvPicPr>
        <p:blipFill>
          <a:blip r:embed="rId7"/>
          <a:stretch>
            <a:fillRect/>
          </a:stretch>
        </p:blipFill>
        <p:spPr>
          <a:xfrm>
            <a:off x="1115616" y="789881"/>
            <a:ext cx="7239576" cy="4170394"/>
          </a:xfrm>
          <a:prstGeom prst="rect">
            <a:avLst/>
          </a:prstGeom>
        </p:spPr>
      </p:pic>
      <p:pic>
        <p:nvPicPr>
          <p:cNvPr id="7" name="图片 6">
            <a:extLst>
              <a:ext uri="{FF2B5EF4-FFF2-40B4-BE49-F238E27FC236}">
                <a16:creationId xmlns:a16="http://schemas.microsoft.com/office/drawing/2014/main" id="{6A35912D-DA93-4950-BC85-91AAC65895E0}"/>
              </a:ext>
            </a:extLst>
          </p:cNvPr>
          <p:cNvPicPr>
            <a:picLocks noChangeAspect="1"/>
          </p:cNvPicPr>
          <p:nvPr/>
        </p:nvPicPr>
        <p:blipFill>
          <a:blip r:embed="rId8"/>
          <a:stretch>
            <a:fillRect/>
          </a:stretch>
        </p:blipFill>
        <p:spPr>
          <a:xfrm>
            <a:off x="1115616" y="794775"/>
            <a:ext cx="7239576" cy="4203848"/>
          </a:xfrm>
          <a:prstGeom prst="rect">
            <a:avLst/>
          </a:prstGeom>
        </p:spPr>
      </p:pic>
      <p:pic>
        <p:nvPicPr>
          <p:cNvPr id="8" name="图片 7">
            <a:extLst>
              <a:ext uri="{FF2B5EF4-FFF2-40B4-BE49-F238E27FC236}">
                <a16:creationId xmlns:a16="http://schemas.microsoft.com/office/drawing/2014/main" id="{1493C330-4CDB-49B1-9574-E01228419F15}"/>
              </a:ext>
            </a:extLst>
          </p:cNvPr>
          <p:cNvPicPr>
            <a:picLocks noChangeAspect="1"/>
          </p:cNvPicPr>
          <p:nvPr/>
        </p:nvPicPr>
        <p:blipFill>
          <a:blip r:embed="rId9"/>
          <a:stretch>
            <a:fillRect/>
          </a:stretch>
        </p:blipFill>
        <p:spPr>
          <a:xfrm>
            <a:off x="1115617" y="771362"/>
            <a:ext cx="7239576" cy="4170395"/>
          </a:xfrm>
          <a:prstGeom prst="rect">
            <a:avLst/>
          </a:prstGeom>
        </p:spPr>
      </p:pic>
    </p:spTree>
    <p:extLst>
      <p:ext uri="{BB962C8B-B14F-4D97-AF65-F5344CB8AC3E}">
        <p14:creationId xmlns:p14="http://schemas.microsoft.com/office/powerpoint/2010/main" val="19167785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251520" y="209763"/>
            <a:ext cx="2436308" cy="369332"/>
          </a:xfrm>
          <a:prstGeom prst="rect">
            <a:avLst/>
          </a:prstGeom>
          <a:noFill/>
        </p:spPr>
        <p:txBody>
          <a:bodyPr wrap="none" rtlCol="0">
            <a:spAutoFit/>
          </a:bodyPr>
          <a:lstStyle/>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Problem Statement</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043608" y="1203598"/>
            <a:ext cx="6552728" cy="172354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In this era, when people are attracted by short information, fewer and fewer people spend their time reading books. we expect that more people can concentrate on reading books. At the same time, we also hope that people can recycle old books, not only save resources but also share knowledge with others.</a:t>
            </a:r>
            <a:endParaRPr lang="zh-CN" altLang="zh-CN" dirty="0"/>
          </a:p>
          <a:p>
            <a:pPr marL="285750" indent="-285750">
              <a:buFont typeface="Arial" panose="020B0604020202020204" pitchFamily="34" charset="0"/>
              <a:buChar char="•"/>
            </a:pP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1116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2243499" cy="369332"/>
          </a:xfrm>
          <a:prstGeom prst="rect">
            <a:avLst/>
          </a:prstGeom>
          <a:noFill/>
        </p:spPr>
        <p:txBody>
          <a:bodyPr wrap="none" rtlCol="0">
            <a:spAutoFit/>
          </a:bodyPr>
          <a:lstStyle/>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Demo - Customer</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89057D45-F1E3-4A0C-8B6F-2EED48D689A9}"/>
              </a:ext>
            </a:extLst>
          </p:cNvPr>
          <p:cNvPicPr>
            <a:picLocks noChangeAspect="1"/>
          </p:cNvPicPr>
          <p:nvPr/>
        </p:nvPicPr>
        <p:blipFill>
          <a:blip r:embed="rId5"/>
          <a:stretch>
            <a:fillRect/>
          </a:stretch>
        </p:blipFill>
        <p:spPr>
          <a:xfrm>
            <a:off x="1187624" y="826087"/>
            <a:ext cx="6995185" cy="4136140"/>
          </a:xfrm>
          <a:prstGeom prst="rect">
            <a:avLst/>
          </a:prstGeom>
        </p:spPr>
      </p:pic>
      <p:pic>
        <p:nvPicPr>
          <p:cNvPr id="5" name="图片 4">
            <a:extLst>
              <a:ext uri="{FF2B5EF4-FFF2-40B4-BE49-F238E27FC236}">
                <a16:creationId xmlns:a16="http://schemas.microsoft.com/office/drawing/2014/main" id="{3ED2EBED-D498-4DBB-A895-3EFF6CF1A2EE}"/>
              </a:ext>
            </a:extLst>
          </p:cNvPr>
          <p:cNvPicPr>
            <a:picLocks noChangeAspect="1"/>
          </p:cNvPicPr>
          <p:nvPr/>
        </p:nvPicPr>
        <p:blipFill>
          <a:blip r:embed="rId6"/>
          <a:stretch>
            <a:fillRect/>
          </a:stretch>
        </p:blipFill>
        <p:spPr>
          <a:xfrm>
            <a:off x="1187624" y="830953"/>
            <a:ext cx="6995185" cy="4131274"/>
          </a:xfrm>
          <a:prstGeom prst="rect">
            <a:avLst/>
          </a:prstGeom>
        </p:spPr>
      </p:pic>
      <p:pic>
        <p:nvPicPr>
          <p:cNvPr id="6" name="图片 5">
            <a:extLst>
              <a:ext uri="{FF2B5EF4-FFF2-40B4-BE49-F238E27FC236}">
                <a16:creationId xmlns:a16="http://schemas.microsoft.com/office/drawing/2014/main" id="{E125C17D-A325-48D4-9EE3-50B95E1CA924}"/>
              </a:ext>
            </a:extLst>
          </p:cNvPr>
          <p:cNvPicPr>
            <a:picLocks noChangeAspect="1"/>
          </p:cNvPicPr>
          <p:nvPr/>
        </p:nvPicPr>
        <p:blipFill>
          <a:blip r:embed="rId7"/>
          <a:stretch>
            <a:fillRect/>
          </a:stretch>
        </p:blipFill>
        <p:spPr>
          <a:xfrm>
            <a:off x="1187623" y="826087"/>
            <a:ext cx="6995185" cy="4155963"/>
          </a:xfrm>
          <a:prstGeom prst="rect">
            <a:avLst/>
          </a:prstGeom>
        </p:spPr>
      </p:pic>
      <p:pic>
        <p:nvPicPr>
          <p:cNvPr id="7" name="图片 6">
            <a:extLst>
              <a:ext uri="{FF2B5EF4-FFF2-40B4-BE49-F238E27FC236}">
                <a16:creationId xmlns:a16="http://schemas.microsoft.com/office/drawing/2014/main" id="{E6CEDB72-2903-48F7-B9FE-7204854665C9}"/>
              </a:ext>
            </a:extLst>
          </p:cNvPr>
          <p:cNvPicPr>
            <a:picLocks noChangeAspect="1"/>
          </p:cNvPicPr>
          <p:nvPr/>
        </p:nvPicPr>
        <p:blipFill>
          <a:blip r:embed="rId8"/>
          <a:stretch>
            <a:fillRect/>
          </a:stretch>
        </p:blipFill>
        <p:spPr>
          <a:xfrm>
            <a:off x="1187622" y="835057"/>
            <a:ext cx="6995185" cy="4118200"/>
          </a:xfrm>
          <a:prstGeom prst="rect">
            <a:avLst/>
          </a:prstGeom>
        </p:spPr>
      </p:pic>
      <p:pic>
        <p:nvPicPr>
          <p:cNvPr id="8" name="图片 7">
            <a:extLst>
              <a:ext uri="{FF2B5EF4-FFF2-40B4-BE49-F238E27FC236}">
                <a16:creationId xmlns:a16="http://schemas.microsoft.com/office/drawing/2014/main" id="{9DE53068-4B76-4657-BC1F-D24350EF67F5}"/>
              </a:ext>
            </a:extLst>
          </p:cNvPr>
          <p:cNvPicPr>
            <a:picLocks noChangeAspect="1"/>
          </p:cNvPicPr>
          <p:nvPr/>
        </p:nvPicPr>
        <p:blipFill>
          <a:blip r:embed="rId9"/>
          <a:stretch>
            <a:fillRect/>
          </a:stretch>
        </p:blipFill>
        <p:spPr>
          <a:xfrm>
            <a:off x="1187621" y="837444"/>
            <a:ext cx="6995185" cy="4118200"/>
          </a:xfrm>
          <a:prstGeom prst="rect">
            <a:avLst/>
          </a:prstGeom>
        </p:spPr>
      </p:pic>
      <p:pic>
        <p:nvPicPr>
          <p:cNvPr id="9" name="图片 8">
            <a:extLst>
              <a:ext uri="{FF2B5EF4-FFF2-40B4-BE49-F238E27FC236}">
                <a16:creationId xmlns:a16="http://schemas.microsoft.com/office/drawing/2014/main" id="{45B23571-6D51-4325-9E90-33F01B46CE51}"/>
              </a:ext>
            </a:extLst>
          </p:cNvPr>
          <p:cNvPicPr>
            <a:picLocks noChangeAspect="1"/>
          </p:cNvPicPr>
          <p:nvPr/>
        </p:nvPicPr>
        <p:blipFill>
          <a:blip r:embed="rId10"/>
          <a:stretch>
            <a:fillRect/>
          </a:stretch>
        </p:blipFill>
        <p:spPr>
          <a:xfrm>
            <a:off x="1217961" y="844968"/>
            <a:ext cx="6964845" cy="4118200"/>
          </a:xfrm>
          <a:prstGeom prst="rect">
            <a:avLst/>
          </a:prstGeom>
        </p:spPr>
      </p:pic>
      <p:pic>
        <p:nvPicPr>
          <p:cNvPr id="10" name="图片 9">
            <a:extLst>
              <a:ext uri="{FF2B5EF4-FFF2-40B4-BE49-F238E27FC236}">
                <a16:creationId xmlns:a16="http://schemas.microsoft.com/office/drawing/2014/main" id="{2681193A-46E0-4019-B9E7-BEF2379E48FB}"/>
              </a:ext>
            </a:extLst>
          </p:cNvPr>
          <p:cNvPicPr>
            <a:picLocks noChangeAspect="1"/>
          </p:cNvPicPr>
          <p:nvPr/>
        </p:nvPicPr>
        <p:blipFill>
          <a:blip r:embed="rId11"/>
          <a:stretch>
            <a:fillRect/>
          </a:stretch>
        </p:blipFill>
        <p:spPr>
          <a:xfrm>
            <a:off x="1187831" y="838442"/>
            <a:ext cx="6995185" cy="4114815"/>
          </a:xfrm>
          <a:prstGeom prst="rect">
            <a:avLst/>
          </a:prstGeom>
        </p:spPr>
      </p:pic>
      <p:pic>
        <p:nvPicPr>
          <p:cNvPr id="11" name="图片 10">
            <a:extLst>
              <a:ext uri="{FF2B5EF4-FFF2-40B4-BE49-F238E27FC236}">
                <a16:creationId xmlns:a16="http://schemas.microsoft.com/office/drawing/2014/main" id="{5B82F6BF-7A2B-4D2A-B86B-E944FFC92AC8}"/>
              </a:ext>
            </a:extLst>
          </p:cNvPr>
          <p:cNvPicPr>
            <a:picLocks noChangeAspect="1"/>
          </p:cNvPicPr>
          <p:nvPr/>
        </p:nvPicPr>
        <p:blipFill>
          <a:blip r:embed="rId12"/>
          <a:stretch>
            <a:fillRect/>
          </a:stretch>
        </p:blipFill>
        <p:spPr>
          <a:xfrm>
            <a:off x="1206342" y="838442"/>
            <a:ext cx="6995185" cy="4114815"/>
          </a:xfrm>
          <a:prstGeom prst="rect">
            <a:avLst/>
          </a:prstGeom>
        </p:spPr>
      </p:pic>
      <p:pic>
        <p:nvPicPr>
          <p:cNvPr id="12" name="图片 11">
            <a:extLst>
              <a:ext uri="{FF2B5EF4-FFF2-40B4-BE49-F238E27FC236}">
                <a16:creationId xmlns:a16="http://schemas.microsoft.com/office/drawing/2014/main" id="{8ACFC40D-35EF-42D2-9ECE-0EAB181D7204}"/>
              </a:ext>
            </a:extLst>
          </p:cNvPr>
          <p:cNvPicPr>
            <a:picLocks noChangeAspect="1"/>
          </p:cNvPicPr>
          <p:nvPr/>
        </p:nvPicPr>
        <p:blipFill>
          <a:blip r:embed="rId13"/>
          <a:stretch>
            <a:fillRect/>
          </a:stretch>
        </p:blipFill>
        <p:spPr>
          <a:xfrm>
            <a:off x="1206012" y="852262"/>
            <a:ext cx="6995185" cy="4149267"/>
          </a:xfrm>
          <a:prstGeom prst="rect">
            <a:avLst/>
          </a:prstGeom>
        </p:spPr>
      </p:pic>
      <p:pic>
        <p:nvPicPr>
          <p:cNvPr id="13" name="图片 12">
            <a:extLst>
              <a:ext uri="{FF2B5EF4-FFF2-40B4-BE49-F238E27FC236}">
                <a16:creationId xmlns:a16="http://schemas.microsoft.com/office/drawing/2014/main" id="{69729535-36D7-4673-B3CD-842EC9BCE643}"/>
              </a:ext>
            </a:extLst>
          </p:cNvPr>
          <p:cNvPicPr>
            <a:picLocks noChangeAspect="1"/>
          </p:cNvPicPr>
          <p:nvPr/>
        </p:nvPicPr>
        <p:blipFill>
          <a:blip r:embed="rId14"/>
          <a:stretch>
            <a:fillRect/>
          </a:stretch>
        </p:blipFill>
        <p:spPr>
          <a:xfrm>
            <a:off x="1216223" y="838430"/>
            <a:ext cx="6995185" cy="4127901"/>
          </a:xfrm>
          <a:prstGeom prst="rect">
            <a:avLst/>
          </a:prstGeom>
        </p:spPr>
      </p:pic>
      <p:pic>
        <p:nvPicPr>
          <p:cNvPr id="14" name="图片 13">
            <a:extLst>
              <a:ext uri="{FF2B5EF4-FFF2-40B4-BE49-F238E27FC236}">
                <a16:creationId xmlns:a16="http://schemas.microsoft.com/office/drawing/2014/main" id="{BBF9DE33-CEB1-4C3B-97B4-3D8B81559B56}"/>
              </a:ext>
            </a:extLst>
          </p:cNvPr>
          <p:cNvPicPr>
            <a:picLocks noChangeAspect="1"/>
          </p:cNvPicPr>
          <p:nvPr/>
        </p:nvPicPr>
        <p:blipFill>
          <a:blip r:embed="rId15"/>
          <a:stretch>
            <a:fillRect/>
          </a:stretch>
        </p:blipFill>
        <p:spPr>
          <a:xfrm>
            <a:off x="1209319" y="868740"/>
            <a:ext cx="6964845" cy="4091008"/>
          </a:xfrm>
          <a:prstGeom prst="rect">
            <a:avLst/>
          </a:prstGeom>
        </p:spPr>
      </p:pic>
      <p:pic>
        <p:nvPicPr>
          <p:cNvPr id="15" name="图片 14">
            <a:extLst>
              <a:ext uri="{FF2B5EF4-FFF2-40B4-BE49-F238E27FC236}">
                <a16:creationId xmlns:a16="http://schemas.microsoft.com/office/drawing/2014/main" id="{85C08BC0-B8C1-4237-A0DA-B8F7D69D31E0}"/>
              </a:ext>
            </a:extLst>
          </p:cNvPr>
          <p:cNvPicPr>
            <a:picLocks noChangeAspect="1"/>
          </p:cNvPicPr>
          <p:nvPr/>
        </p:nvPicPr>
        <p:blipFill>
          <a:blip r:embed="rId16"/>
          <a:stretch>
            <a:fillRect/>
          </a:stretch>
        </p:blipFill>
        <p:spPr>
          <a:xfrm>
            <a:off x="1212210" y="843582"/>
            <a:ext cx="6995891" cy="4071269"/>
          </a:xfrm>
          <a:prstGeom prst="rect">
            <a:avLst/>
          </a:prstGeom>
        </p:spPr>
      </p:pic>
      <p:pic>
        <p:nvPicPr>
          <p:cNvPr id="16" name="图片 15">
            <a:extLst>
              <a:ext uri="{FF2B5EF4-FFF2-40B4-BE49-F238E27FC236}">
                <a16:creationId xmlns:a16="http://schemas.microsoft.com/office/drawing/2014/main" id="{62A855FB-D011-4B35-ABCC-12CFCB0BC49A}"/>
              </a:ext>
            </a:extLst>
          </p:cNvPr>
          <p:cNvPicPr>
            <a:picLocks noChangeAspect="1"/>
          </p:cNvPicPr>
          <p:nvPr/>
        </p:nvPicPr>
        <p:blipFill>
          <a:blip r:embed="rId17"/>
          <a:stretch>
            <a:fillRect/>
          </a:stretch>
        </p:blipFill>
        <p:spPr>
          <a:xfrm>
            <a:off x="1223737" y="851861"/>
            <a:ext cx="7004180" cy="4060031"/>
          </a:xfrm>
          <a:prstGeom prst="rect">
            <a:avLst/>
          </a:prstGeom>
        </p:spPr>
      </p:pic>
      <p:pic>
        <p:nvPicPr>
          <p:cNvPr id="17" name="图片 16">
            <a:extLst>
              <a:ext uri="{FF2B5EF4-FFF2-40B4-BE49-F238E27FC236}">
                <a16:creationId xmlns:a16="http://schemas.microsoft.com/office/drawing/2014/main" id="{2EFE15F6-FEE6-4187-8F3C-866B8569AD8E}"/>
              </a:ext>
            </a:extLst>
          </p:cNvPr>
          <p:cNvPicPr>
            <a:picLocks noChangeAspect="1"/>
          </p:cNvPicPr>
          <p:nvPr/>
        </p:nvPicPr>
        <p:blipFill>
          <a:blip r:embed="rId18"/>
          <a:stretch>
            <a:fillRect/>
          </a:stretch>
        </p:blipFill>
        <p:spPr>
          <a:xfrm>
            <a:off x="1184314" y="852211"/>
            <a:ext cx="6995892" cy="4100338"/>
          </a:xfrm>
          <a:prstGeom prst="rect">
            <a:avLst/>
          </a:prstGeom>
        </p:spPr>
      </p:pic>
      <p:pic>
        <p:nvPicPr>
          <p:cNvPr id="18" name="图片 17">
            <a:extLst>
              <a:ext uri="{FF2B5EF4-FFF2-40B4-BE49-F238E27FC236}">
                <a16:creationId xmlns:a16="http://schemas.microsoft.com/office/drawing/2014/main" id="{3226A4F8-063D-4A2C-9B41-9CC4A2367CFD}"/>
              </a:ext>
            </a:extLst>
          </p:cNvPr>
          <p:cNvPicPr>
            <a:picLocks noChangeAspect="1"/>
          </p:cNvPicPr>
          <p:nvPr/>
        </p:nvPicPr>
        <p:blipFill>
          <a:blip r:embed="rId19"/>
          <a:stretch>
            <a:fillRect/>
          </a:stretch>
        </p:blipFill>
        <p:spPr>
          <a:xfrm>
            <a:off x="1235814" y="864636"/>
            <a:ext cx="6911508" cy="4049032"/>
          </a:xfrm>
          <a:prstGeom prst="rect">
            <a:avLst/>
          </a:prstGeom>
        </p:spPr>
      </p:pic>
      <p:pic>
        <p:nvPicPr>
          <p:cNvPr id="19" name="图片 18">
            <a:extLst>
              <a:ext uri="{FF2B5EF4-FFF2-40B4-BE49-F238E27FC236}">
                <a16:creationId xmlns:a16="http://schemas.microsoft.com/office/drawing/2014/main" id="{6E111CBB-C72D-491A-BACC-6D95252D6DDF}"/>
              </a:ext>
            </a:extLst>
          </p:cNvPr>
          <p:cNvPicPr>
            <a:picLocks noChangeAspect="1"/>
          </p:cNvPicPr>
          <p:nvPr/>
        </p:nvPicPr>
        <p:blipFill>
          <a:blip r:embed="rId20"/>
          <a:stretch>
            <a:fillRect/>
          </a:stretch>
        </p:blipFill>
        <p:spPr>
          <a:xfrm>
            <a:off x="1221933" y="859608"/>
            <a:ext cx="6953531" cy="4052284"/>
          </a:xfrm>
          <a:prstGeom prst="rect">
            <a:avLst/>
          </a:prstGeom>
        </p:spPr>
      </p:pic>
    </p:spTree>
    <p:extLst>
      <p:ext uri="{BB962C8B-B14F-4D97-AF65-F5344CB8AC3E}">
        <p14:creationId xmlns:p14="http://schemas.microsoft.com/office/powerpoint/2010/main" val="172815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ppt_x"/>
                                          </p:val>
                                        </p:tav>
                                        <p:tav tm="100000">
                                          <p:val>
                                            <p:strVal val="#ppt_x"/>
                                          </p:val>
                                        </p:tav>
                                      </p:tavLst>
                                    </p:anim>
                                    <p:anim calcmode="lin" valueType="num">
                                      <p:cBhvr additive="base">
                                        <p:cTn id="7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additive="base">
                                        <p:cTn id="79" dur="500" fill="hold"/>
                                        <p:tgtEl>
                                          <p:spTgt spid="16"/>
                                        </p:tgtEl>
                                        <p:attrNameLst>
                                          <p:attrName>ppt_x</p:attrName>
                                        </p:attrNameLst>
                                      </p:cBhvr>
                                      <p:tavLst>
                                        <p:tav tm="0">
                                          <p:val>
                                            <p:strVal val="#ppt_x"/>
                                          </p:val>
                                        </p:tav>
                                        <p:tav tm="100000">
                                          <p:val>
                                            <p:strVal val="#ppt_x"/>
                                          </p:val>
                                        </p:tav>
                                      </p:tavLst>
                                    </p:anim>
                                    <p:anim calcmode="lin" valueType="num">
                                      <p:cBhvr additive="base">
                                        <p:cTn id="8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500" fill="hold"/>
                                        <p:tgtEl>
                                          <p:spTgt spid="18"/>
                                        </p:tgtEl>
                                        <p:attrNameLst>
                                          <p:attrName>ppt_x</p:attrName>
                                        </p:attrNameLst>
                                      </p:cBhvr>
                                      <p:tavLst>
                                        <p:tav tm="0">
                                          <p:val>
                                            <p:strVal val="#ppt_x"/>
                                          </p:val>
                                        </p:tav>
                                        <p:tav tm="100000">
                                          <p:val>
                                            <p:strVal val="#ppt_x"/>
                                          </p:val>
                                        </p:tav>
                                      </p:tavLst>
                                    </p:anim>
                                    <p:anim calcmode="lin" valueType="num">
                                      <p:cBhvr additive="base">
                                        <p:cTn id="9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ppt_x"/>
                                          </p:val>
                                        </p:tav>
                                        <p:tav tm="100000">
                                          <p:val>
                                            <p:strVal val="#ppt_x"/>
                                          </p:val>
                                        </p:tav>
                                      </p:tavLst>
                                    </p:anim>
                                    <p:anim calcmode="lin" valueType="num">
                                      <p:cBhvr additive="base">
                                        <p:cTn id="9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2275688" cy="369332"/>
          </a:xfrm>
          <a:prstGeom prst="rect">
            <a:avLst/>
          </a:prstGeom>
          <a:noFill/>
        </p:spPr>
        <p:txBody>
          <a:bodyPr wrap="none" rtlCol="0">
            <a:spAutoFit/>
          </a:bodyPr>
          <a:lstStyle/>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Demo – Employee</a:t>
            </a: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115438DE-1E77-46AF-9DA2-CC5EB7971CED}"/>
              </a:ext>
            </a:extLst>
          </p:cNvPr>
          <p:cNvPicPr>
            <a:picLocks noChangeAspect="1"/>
          </p:cNvPicPr>
          <p:nvPr/>
        </p:nvPicPr>
        <p:blipFill>
          <a:blip r:embed="rId5"/>
          <a:stretch>
            <a:fillRect/>
          </a:stretch>
        </p:blipFill>
        <p:spPr>
          <a:xfrm>
            <a:off x="1187624" y="829564"/>
            <a:ext cx="6995185" cy="4127901"/>
          </a:xfrm>
          <a:prstGeom prst="rect">
            <a:avLst/>
          </a:prstGeom>
        </p:spPr>
      </p:pic>
      <p:pic>
        <p:nvPicPr>
          <p:cNvPr id="5" name="图片 4">
            <a:extLst>
              <a:ext uri="{FF2B5EF4-FFF2-40B4-BE49-F238E27FC236}">
                <a16:creationId xmlns:a16="http://schemas.microsoft.com/office/drawing/2014/main" id="{EDF5854F-754F-4477-97BF-B3A73E7B885E}"/>
              </a:ext>
            </a:extLst>
          </p:cNvPr>
          <p:cNvPicPr>
            <a:picLocks noChangeAspect="1"/>
          </p:cNvPicPr>
          <p:nvPr/>
        </p:nvPicPr>
        <p:blipFill>
          <a:blip r:embed="rId6"/>
          <a:stretch>
            <a:fillRect/>
          </a:stretch>
        </p:blipFill>
        <p:spPr>
          <a:xfrm>
            <a:off x="1176916" y="829564"/>
            <a:ext cx="6995185" cy="4136140"/>
          </a:xfrm>
          <a:prstGeom prst="rect">
            <a:avLst/>
          </a:prstGeom>
        </p:spPr>
      </p:pic>
      <p:pic>
        <p:nvPicPr>
          <p:cNvPr id="6" name="图片 5">
            <a:extLst>
              <a:ext uri="{FF2B5EF4-FFF2-40B4-BE49-F238E27FC236}">
                <a16:creationId xmlns:a16="http://schemas.microsoft.com/office/drawing/2014/main" id="{19C8B3E1-B977-42A4-B507-A0558BC58791}"/>
              </a:ext>
            </a:extLst>
          </p:cNvPr>
          <p:cNvPicPr>
            <a:picLocks noChangeAspect="1"/>
          </p:cNvPicPr>
          <p:nvPr/>
        </p:nvPicPr>
        <p:blipFill>
          <a:blip r:embed="rId7"/>
          <a:stretch>
            <a:fillRect/>
          </a:stretch>
        </p:blipFill>
        <p:spPr>
          <a:xfrm>
            <a:off x="1176916" y="825433"/>
            <a:ext cx="6995185" cy="4151079"/>
          </a:xfrm>
          <a:prstGeom prst="rect">
            <a:avLst/>
          </a:prstGeom>
        </p:spPr>
      </p:pic>
      <p:pic>
        <p:nvPicPr>
          <p:cNvPr id="7" name="图片 6">
            <a:extLst>
              <a:ext uri="{FF2B5EF4-FFF2-40B4-BE49-F238E27FC236}">
                <a16:creationId xmlns:a16="http://schemas.microsoft.com/office/drawing/2014/main" id="{079F03EE-D37D-4685-B6A9-EE9051FC0427}"/>
              </a:ext>
            </a:extLst>
          </p:cNvPr>
          <p:cNvPicPr>
            <a:picLocks noChangeAspect="1"/>
          </p:cNvPicPr>
          <p:nvPr/>
        </p:nvPicPr>
        <p:blipFill>
          <a:blip r:embed="rId8"/>
          <a:stretch>
            <a:fillRect/>
          </a:stretch>
        </p:blipFill>
        <p:spPr>
          <a:xfrm>
            <a:off x="1166208" y="814813"/>
            <a:ext cx="6991594" cy="4127269"/>
          </a:xfrm>
          <a:prstGeom prst="rect">
            <a:avLst/>
          </a:prstGeom>
        </p:spPr>
      </p:pic>
      <p:pic>
        <p:nvPicPr>
          <p:cNvPr id="8" name="图片 7">
            <a:extLst>
              <a:ext uri="{FF2B5EF4-FFF2-40B4-BE49-F238E27FC236}">
                <a16:creationId xmlns:a16="http://schemas.microsoft.com/office/drawing/2014/main" id="{E35B7D8E-C51D-4162-B33F-E9D59058B042}"/>
              </a:ext>
            </a:extLst>
          </p:cNvPr>
          <p:cNvPicPr>
            <a:picLocks noChangeAspect="1"/>
          </p:cNvPicPr>
          <p:nvPr/>
        </p:nvPicPr>
        <p:blipFill>
          <a:blip r:embed="rId9"/>
          <a:stretch>
            <a:fillRect/>
          </a:stretch>
        </p:blipFill>
        <p:spPr>
          <a:xfrm>
            <a:off x="1176916" y="830219"/>
            <a:ext cx="7023340" cy="4131377"/>
          </a:xfrm>
          <a:prstGeom prst="rect">
            <a:avLst/>
          </a:prstGeom>
        </p:spPr>
      </p:pic>
      <p:pic>
        <p:nvPicPr>
          <p:cNvPr id="9" name="图片 8">
            <a:extLst>
              <a:ext uri="{FF2B5EF4-FFF2-40B4-BE49-F238E27FC236}">
                <a16:creationId xmlns:a16="http://schemas.microsoft.com/office/drawing/2014/main" id="{D8899A3D-4CDD-4588-941D-60F03331A390}"/>
              </a:ext>
            </a:extLst>
          </p:cNvPr>
          <p:cNvPicPr>
            <a:picLocks noChangeAspect="1"/>
          </p:cNvPicPr>
          <p:nvPr/>
        </p:nvPicPr>
        <p:blipFill>
          <a:blip r:embed="rId10"/>
          <a:stretch>
            <a:fillRect/>
          </a:stretch>
        </p:blipFill>
        <p:spPr>
          <a:xfrm>
            <a:off x="1187624" y="824781"/>
            <a:ext cx="6991594" cy="4142252"/>
          </a:xfrm>
          <a:prstGeom prst="rect">
            <a:avLst/>
          </a:prstGeom>
        </p:spPr>
      </p:pic>
      <p:pic>
        <p:nvPicPr>
          <p:cNvPr id="10" name="图片 9">
            <a:extLst>
              <a:ext uri="{FF2B5EF4-FFF2-40B4-BE49-F238E27FC236}">
                <a16:creationId xmlns:a16="http://schemas.microsoft.com/office/drawing/2014/main" id="{76531833-408F-4965-97BA-CFD714E8D837}"/>
              </a:ext>
            </a:extLst>
          </p:cNvPr>
          <p:cNvPicPr>
            <a:picLocks noChangeAspect="1"/>
          </p:cNvPicPr>
          <p:nvPr/>
        </p:nvPicPr>
        <p:blipFill>
          <a:blip r:embed="rId11"/>
          <a:stretch>
            <a:fillRect/>
          </a:stretch>
        </p:blipFill>
        <p:spPr>
          <a:xfrm>
            <a:off x="1173325" y="838632"/>
            <a:ext cx="6991594" cy="4120928"/>
          </a:xfrm>
          <a:prstGeom prst="rect">
            <a:avLst/>
          </a:prstGeom>
        </p:spPr>
      </p:pic>
      <p:pic>
        <p:nvPicPr>
          <p:cNvPr id="11" name="图片 10">
            <a:extLst>
              <a:ext uri="{FF2B5EF4-FFF2-40B4-BE49-F238E27FC236}">
                <a16:creationId xmlns:a16="http://schemas.microsoft.com/office/drawing/2014/main" id="{DE40A52B-32C8-411B-A4C8-98CC6D374F80}"/>
              </a:ext>
            </a:extLst>
          </p:cNvPr>
          <p:cNvPicPr>
            <a:picLocks noChangeAspect="1"/>
          </p:cNvPicPr>
          <p:nvPr/>
        </p:nvPicPr>
        <p:blipFill>
          <a:blip r:embed="rId12"/>
          <a:stretch>
            <a:fillRect/>
          </a:stretch>
        </p:blipFill>
        <p:spPr>
          <a:xfrm>
            <a:off x="1178755" y="831683"/>
            <a:ext cx="6991594" cy="4125782"/>
          </a:xfrm>
          <a:prstGeom prst="rect">
            <a:avLst/>
          </a:prstGeom>
        </p:spPr>
      </p:pic>
      <p:pic>
        <p:nvPicPr>
          <p:cNvPr id="12" name="图片 11">
            <a:extLst>
              <a:ext uri="{FF2B5EF4-FFF2-40B4-BE49-F238E27FC236}">
                <a16:creationId xmlns:a16="http://schemas.microsoft.com/office/drawing/2014/main" id="{0FBBC18D-0D76-45BE-B974-84164BA592B8}"/>
              </a:ext>
            </a:extLst>
          </p:cNvPr>
          <p:cNvPicPr>
            <a:picLocks noChangeAspect="1"/>
          </p:cNvPicPr>
          <p:nvPr/>
        </p:nvPicPr>
        <p:blipFill>
          <a:blip r:embed="rId13"/>
          <a:stretch>
            <a:fillRect/>
          </a:stretch>
        </p:blipFill>
        <p:spPr>
          <a:xfrm>
            <a:off x="1173325" y="807609"/>
            <a:ext cx="7023340" cy="4154652"/>
          </a:xfrm>
          <a:prstGeom prst="rect">
            <a:avLst/>
          </a:prstGeom>
        </p:spPr>
      </p:pic>
      <p:pic>
        <p:nvPicPr>
          <p:cNvPr id="13" name="图片 12">
            <a:extLst>
              <a:ext uri="{FF2B5EF4-FFF2-40B4-BE49-F238E27FC236}">
                <a16:creationId xmlns:a16="http://schemas.microsoft.com/office/drawing/2014/main" id="{088562B3-6E9B-4573-ACD2-4574DCA00345}"/>
              </a:ext>
            </a:extLst>
          </p:cNvPr>
          <p:cNvPicPr>
            <a:picLocks noChangeAspect="1"/>
          </p:cNvPicPr>
          <p:nvPr/>
        </p:nvPicPr>
        <p:blipFill>
          <a:blip r:embed="rId14"/>
          <a:stretch>
            <a:fillRect/>
          </a:stretch>
        </p:blipFill>
        <p:spPr>
          <a:xfrm>
            <a:off x="1166397" y="824832"/>
            <a:ext cx="7023340" cy="4101762"/>
          </a:xfrm>
          <a:prstGeom prst="rect">
            <a:avLst/>
          </a:prstGeom>
        </p:spPr>
      </p:pic>
      <p:pic>
        <p:nvPicPr>
          <p:cNvPr id="14" name="图片 13">
            <a:extLst>
              <a:ext uri="{FF2B5EF4-FFF2-40B4-BE49-F238E27FC236}">
                <a16:creationId xmlns:a16="http://schemas.microsoft.com/office/drawing/2014/main" id="{72C0E90A-72BF-487A-9E22-EFD2D7D87EE9}"/>
              </a:ext>
            </a:extLst>
          </p:cNvPr>
          <p:cNvPicPr>
            <a:picLocks noChangeAspect="1"/>
          </p:cNvPicPr>
          <p:nvPr/>
        </p:nvPicPr>
        <p:blipFill>
          <a:blip r:embed="rId15"/>
          <a:stretch>
            <a:fillRect/>
          </a:stretch>
        </p:blipFill>
        <p:spPr>
          <a:xfrm>
            <a:off x="1194585" y="813484"/>
            <a:ext cx="6991594" cy="4104477"/>
          </a:xfrm>
          <a:prstGeom prst="rect">
            <a:avLst/>
          </a:prstGeom>
        </p:spPr>
      </p:pic>
      <p:pic>
        <p:nvPicPr>
          <p:cNvPr id="15" name="图片 14">
            <a:extLst>
              <a:ext uri="{FF2B5EF4-FFF2-40B4-BE49-F238E27FC236}">
                <a16:creationId xmlns:a16="http://schemas.microsoft.com/office/drawing/2014/main" id="{FD7D8581-5662-4A5C-9F0A-90B3290752A7}"/>
              </a:ext>
            </a:extLst>
          </p:cNvPr>
          <p:cNvPicPr>
            <a:picLocks noChangeAspect="1"/>
          </p:cNvPicPr>
          <p:nvPr/>
        </p:nvPicPr>
        <p:blipFill>
          <a:blip r:embed="rId16"/>
          <a:stretch>
            <a:fillRect/>
          </a:stretch>
        </p:blipFill>
        <p:spPr>
          <a:xfrm>
            <a:off x="1184115" y="844770"/>
            <a:ext cx="7002031" cy="4118842"/>
          </a:xfrm>
          <a:prstGeom prst="rect">
            <a:avLst/>
          </a:prstGeom>
        </p:spPr>
      </p:pic>
      <p:pic>
        <p:nvPicPr>
          <p:cNvPr id="16" name="图片 15">
            <a:extLst>
              <a:ext uri="{FF2B5EF4-FFF2-40B4-BE49-F238E27FC236}">
                <a16:creationId xmlns:a16="http://schemas.microsoft.com/office/drawing/2014/main" id="{C10868AA-2931-460F-9BFF-16D1C25F5F22}"/>
              </a:ext>
            </a:extLst>
          </p:cNvPr>
          <p:cNvPicPr>
            <a:picLocks noChangeAspect="1"/>
          </p:cNvPicPr>
          <p:nvPr/>
        </p:nvPicPr>
        <p:blipFill>
          <a:blip r:embed="rId17"/>
          <a:stretch>
            <a:fillRect/>
          </a:stretch>
        </p:blipFill>
        <p:spPr>
          <a:xfrm>
            <a:off x="1176915" y="836428"/>
            <a:ext cx="7023341" cy="4141548"/>
          </a:xfrm>
          <a:prstGeom prst="rect">
            <a:avLst/>
          </a:prstGeom>
        </p:spPr>
      </p:pic>
      <p:pic>
        <p:nvPicPr>
          <p:cNvPr id="17" name="图片 16">
            <a:extLst>
              <a:ext uri="{FF2B5EF4-FFF2-40B4-BE49-F238E27FC236}">
                <a16:creationId xmlns:a16="http://schemas.microsoft.com/office/drawing/2014/main" id="{E2F84B54-55FE-4489-8334-C285E7F83FA3}"/>
              </a:ext>
            </a:extLst>
          </p:cNvPr>
          <p:cNvPicPr>
            <a:picLocks noChangeAspect="1"/>
          </p:cNvPicPr>
          <p:nvPr/>
        </p:nvPicPr>
        <p:blipFill>
          <a:blip r:embed="rId18"/>
          <a:stretch>
            <a:fillRect/>
          </a:stretch>
        </p:blipFill>
        <p:spPr>
          <a:xfrm>
            <a:off x="1193985" y="864094"/>
            <a:ext cx="6991594" cy="4129153"/>
          </a:xfrm>
          <a:prstGeom prst="rect">
            <a:avLst/>
          </a:prstGeom>
        </p:spPr>
      </p:pic>
    </p:spTree>
    <p:extLst>
      <p:ext uri="{BB962C8B-B14F-4D97-AF65-F5344CB8AC3E}">
        <p14:creationId xmlns:p14="http://schemas.microsoft.com/office/powerpoint/2010/main" val="114098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ppt_x"/>
                                          </p:val>
                                        </p:tav>
                                        <p:tav tm="100000">
                                          <p:val>
                                            <p:strVal val="#ppt_x"/>
                                          </p:val>
                                        </p:tav>
                                      </p:tavLst>
                                    </p:anim>
                                    <p:anim calcmode="lin" valueType="num">
                                      <p:cBhvr additive="base">
                                        <p:cTn id="7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additive="base">
                                        <p:cTn id="79" dur="500" fill="hold"/>
                                        <p:tgtEl>
                                          <p:spTgt spid="16"/>
                                        </p:tgtEl>
                                        <p:attrNameLst>
                                          <p:attrName>ppt_x</p:attrName>
                                        </p:attrNameLst>
                                      </p:cBhvr>
                                      <p:tavLst>
                                        <p:tav tm="0">
                                          <p:val>
                                            <p:strVal val="#ppt_x"/>
                                          </p:val>
                                        </p:tav>
                                        <p:tav tm="100000">
                                          <p:val>
                                            <p:strVal val="#ppt_x"/>
                                          </p:val>
                                        </p:tav>
                                      </p:tavLst>
                                    </p:anim>
                                    <p:anim calcmode="lin" valueType="num">
                                      <p:cBhvr additive="base">
                                        <p:cTn id="8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3"/>
          <p:cNvGrpSpPr/>
          <p:nvPr>
            <p:custDataLst>
              <p:tags r:id="rId1"/>
            </p:custDataLst>
          </p:nvPr>
        </p:nvGrpSpPr>
        <p:grpSpPr>
          <a:xfrm>
            <a:off x="0" y="771550"/>
            <a:ext cx="9144000" cy="4386700"/>
            <a:chOff x="0" y="771550"/>
            <a:chExt cx="9144000" cy="4386700"/>
          </a:xfrm>
        </p:grpSpPr>
        <p:sp>
          <p:nvSpPr>
            <p:cNvPr id="3" name="PA_KSO_Shape"/>
            <p:cNvSpPr/>
            <p:nvPr>
              <p:custDataLst>
                <p:tags r:id="rId7"/>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PA_KSO_Shape"/>
            <p:cNvSpPr/>
            <p:nvPr>
              <p:custDataLst>
                <p:tags r:id="rId8"/>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6" name="PA_文本框 1"/>
          <p:cNvSpPr txBox="1"/>
          <p:nvPr>
            <p:custDataLst>
              <p:tags r:id="rId2"/>
            </p:custDataLst>
          </p:nvPr>
        </p:nvSpPr>
        <p:spPr>
          <a:xfrm>
            <a:off x="2570440" y="2361983"/>
            <a:ext cx="5574988" cy="646331"/>
          </a:xfrm>
          <a:prstGeom prst="rect">
            <a:avLst/>
          </a:prstGeom>
          <a:noFill/>
        </p:spPr>
        <p:txBody>
          <a:bodyPr wrap="none" rtlCol="0">
            <a:sp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Thank you for listening</a:t>
            </a:r>
            <a:endPar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PA_椭圆 10"/>
          <p:cNvSpPr/>
          <p:nvPr>
            <p:custDataLst>
              <p:tags r:id="rId3"/>
            </p:custDataLst>
          </p:nvPr>
        </p:nvSpPr>
        <p:spPr>
          <a:xfrm>
            <a:off x="2804688" y="843558"/>
            <a:ext cx="920081" cy="920081"/>
          </a:xfrm>
          <a:prstGeom prst="ellipse">
            <a:avLst/>
          </a:prstGeom>
          <a:solidFill>
            <a:srgbClr val="66BFBD"/>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椭圆 12"/>
          <p:cNvSpPr/>
          <p:nvPr>
            <p:custDataLst>
              <p:tags r:id="rId4"/>
            </p:custDataLst>
          </p:nvPr>
        </p:nvSpPr>
        <p:spPr>
          <a:xfrm>
            <a:off x="2248347" y="3183560"/>
            <a:ext cx="324294" cy="324294"/>
          </a:xfrm>
          <a:prstGeom prst="ellipse">
            <a:avLst/>
          </a:prstGeom>
          <a:solidFill>
            <a:srgbClr val="FC6D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椭圆 13"/>
          <p:cNvSpPr/>
          <p:nvPr>
            <p:custDataLst>
              <p:tags r:id="rId5"/>
            </p:custDataLst>
          </p:nvPr>
        </p:nvSpPr>
        <p:spPr>
          <a:xfrm>
            <a:off x="1887428" y="1507479"/>
            <a:ext cx="683012" cy="683012"/>
          </a:xfrm>
          <a:prstGeom prst="ellipse">
            <a:avLst/>
          </a:prstGeom>
          <a:solidFill>
            <a:srgbClr val="8BC066"/>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_椭圆 14"/>
          <p:cNvSpPr/>
          <p:nvPr>
            <p:custDataLst>
              <p:tags r:id="rId6"/>
            </p:custDataLst>
          </p:nvPr>
        </p:nvSpPr>
        <p:spPr>
          <a:xfrm>
            <a:off x="1719482" y="2510679"/>
            <a:ext cx="493119" cy="493119"/>
          </a:xfrm>
          <a:prstGeom prst="ellipse">
            <a:avLst/>
          </a:prstGeom>
          <a:solidFill>
            <a:srgbClr val="FBC6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32506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42"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par>
                                <p:cTn id="13" presetID="10" presetClass="entr" presetSubtype="0" fill="hold" grpId="0" nodeType="withEffect">
                                  <p:stCondLst>
                                    <p:cond delay="50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100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grpId="0" nodeType="withEffect">
                                  <p:stCondLst>
                                    <p:cond delay="150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200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5" grpId="0" animBg="1"/>
      <p:bldP spid="26" grpId="0" animBg="1"/>
      <p:bldP spid="27"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251520" y="209763"/>
            <a:ext cx="2436308" cy="369332"/>
          </a:xfrm>
          <a:prstGeom prst="rect">
            <a:avLst/>
          </a:prstGeom>
          <a:noFill/>
        </p:spPr>
        <p:txBody>
          <a:bodyPr wrap="none" rtlCol="0">
            <a:spAutoFit/>
          </a:bodyPr>
          <a:lstStyle/>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Problem Statement</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043608" y="1203598"/>
            <a:ext cx="6552728" cy="366254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For our ecosystem, we are trying to provide quality books for people and build a robust old book recycling system. We establish an ecosystem which includes networks in different areas such as Boston and London. Each network has two enterprises: BookRecycleEnterprise and BookStoreEnterprise. We achieve communication between networks: transfer books between BookStore under different networks, communication between enterprises: BookRecycleEnterprise supply second-hand books to BookStore, communication between organizations: commit books, rate books, buy books, manage book inventory, price books, book recycling and other work requests flow between multi-enterprises.</a:t>
            </a:r>
            <a:endParaRPr lang="zh-CN" altLang="zh-CN" dirty="0"/>
          </a:p>
          <a:p>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83193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207766" y="209763"/>
            <a:ext cx="2369238" cy="369332"/>
          </a:xfrm>
          <a:prstGeom prst="rect">
            <a:avLst/>
          </a:prstGeom>
          <a:noFill/>
        </p:spPr>
        <p:txBody>
          <a:bodyPr wrap="none" rtlCol="0">
            <a:spAutoFit/>
          </a:bodyPr>
          <a:lstStyle/>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Our Team Timeline</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5" name="PA_组合 22"/>
          <p:cNvGrpSpPr/>
          <p:nvPr>
            <p:custDataLst>
              <p:tags r:id="rId3"/>
            </p:custDataLst>
          </p:nvPr>
        </p:nvGrpSpPr>
        <p:grpSpPr>
          <a:xfrm>
            <a:off x="1274525" y="2448214"/>
            <a:ext cx="2226054" cy="561182"/>
            <a:chOff x="539552" y="2313481"/>
            <a:chExt cx="2226054" cy="561182"/>
          </a:xfrm>
        </p:grpSpPr>
        <p:grpSp>
          <p:nvGrpSpPr>
            <p:cNvPr id="6" name="组合 5"/>
            <p:cNvGrpSpPr/>
            <p:nvPr/>
          </p:nvGrpSpPr>
          <p:grpSpPr>
            <a:xfrm>
              <a:off x="539552" y="2313481"/>
              <a:ext cx="2192238" cy="561182"/>
              <a:chOff x="2771800" y="2226592"/>
              <a:chExt cx="2192238" cy="561182"/>
            </a:xfrm>
          </p:grpSpPr>
          <p:sp>
            <p:nvSpPr>
              <p:cNvPr id="8" name="圆角矩形 7"/>
              <p:cNvSpPr/>
              <p:nvPr/>
            </p:nvSpPr>
            <p:spPr>
              <a:xfrm>
                <a:off x="2771800" y="2355726"/>
                <a:ext cx="2192238" cy="432048"/>
              </a:xfrm>
              <a:prstGeom prst="roundRect">
                <a:avLst/>
              </a:prstGeom>
              <a:solidFill>
                <a:srgbClr val="FC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PA_等腰三角形 44"/>
              <p:cNvSpPr/>
              <p:nvPr>
                <p:custDataLst>
                  <p:tags r:id="rId11"/>
                </p:custDataLst>
              </p:nvPr>
            </p:nvSpPr>
            <p:spPr>
              <a:xfrm>
                <a:off x="3793021" y="2226592"/>
                <a:ext cx="149796" cy="129134"/>
              </a:xfrm>
              <a:prstGeom prst="triangle">
                <a:avLst/>
              </a:prstGeom>
              <a:solidFill>
                <a:srgbClr val="FC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p:nvSpPr>
          <p:spPr>
            <a:xfrm>
              <a:off x="541279" y="2474438"/>
              <a:ext cx="2224327"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Before November 20</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10" name="PA_组合 23"/>
          <p:cNvGrpSpPr/>
          <p:nvPr>
            <p:custDataLst>
              <p:tags r:id="rId4"/>
            </p:custDataLst>
          </p:nvPr>
        </p:nvGrpSpPr>
        <p:grpSpPr>
          <a:xfrm>
            <a:off x="3442609" y="2571750"/>
            <a:ext cx="2210061" cy="561182"/>
            <a:chOff x="2478328" y="2442615"/>
            <a:chExt cx="2210061" cy="561182"/>
          </a:xfrm>
        </p:grpSpPr>
        <p:grpSp>
          <p:nvGrpSpPr>
            <p:cNvPr id="11" name="组合 10"/>
            <p:cNvGrpSpPr/>
            <p:nvPr/>
          </p:nvGrpSpPr>
          <p:grpSpPr>
            <a:xfrm rot="10800000">
              <a:off x="2496151" y="2442615"/>
              <a:ext cx="2192238" cy="561182"/>
              <a:chOff x="3819922" y="2946672"/>
              <a:chExt cx="2192238" cy="561182"/>
            </a:xfrm>
          </p:grpSpPr>
          <p:sp>
            <p:nvSpPr>
              <p:cNvPr id="13" name="圆角矩形 12"/>
              <p:cNvSpPr/>
              <p:nvPr/>
            </p:nvSpPr>
            <p:spPr>
              <a:xfrm>
                <a:off x="3819922" y="3075806"/>
                <a:ext cx="2192238" cy="432048"/>
              </a:xfrm>
              <a:prstGeom prst="roundRect">
                <a:avLst/>
              </a:prstGeom>
              <a:solidFill>
                <a:srgbClr val="FBC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PA_等腰三角形 44"/>
              <p:cNvSpPr/>
              <p:nvPr>
                <p:custDataLst>
                  <p:tags r:id="rId10"/>
                </p:custDataLst>
              </p:nvPr>
            </p:nvSpPr>
            <p:spPr>
              <a:xfrm>
                <a:off x="4841143" y="2946672"/>
                <a:ext cx="149796" cy="129134"/>
              </a:xfrm>
              <a:prstGeom prst="triangle">
                <a:avLst/>
              </a:prstGeom>
              <a:solidFill>
                <a:srgbClr val="FBC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11"/>
            <p:cNvSpPr txBox="1"/>
            <p:nvPr/>
          </p:nvSpPr>
          <p:spPr>
            <a:xfrm>
              <a:off x="2478328" y="2489362"/>
              <a:ext cx="2078133"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Before December 1</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15" name="PA_组合 24"/>
          <p:cNvGrpSpPr/>
          <p:nvPr>
            <p:custDataLst>
              <p:tags r:id="rId5"/>
            </p:custDataLst>
          </p:nvPr>
        </p:nvGrpSpPr>
        <p:grpSpPr>
          <a:xfrm>
            <a:off x="5646339" y="2451943"/>
            <a:ext cx="2192238" cy="561182"/>
            <a:chOff x="4465104" y="2313481"/>
            <a:chExt cx="2192238" cy="561182"/>
          </a:xfrm>
        </p:grpSpPr>
        <p:grpSp>
          <p:nvGrpSpPr>
            <p:cNvPr id="16" name="组合 15"/>
            <p:cNvGrpSpPr/>
            <p:nvPr/>
          </p:nvGrpSpPr>
          <p:grpSpPr>
            <a:xfrm>
              <a:off x="4465104" y="2313481"/>
              <a:ext cx="2192238" cy="561182"/>
              <a:chOff x="5077249" y="2226592"/>
              <a:chExt cx="2192238" cy="561182"/>
            </a:xfrm>
          </p:grpSpPr>
          <p:sp>
            <p:nvSpPr>
              <p:cNvPr id="18" name="圆角矩形 17"/>
              <p:cNvSpPr/>
              <p:nvPr/>
            </p:nvSpPr>
            <p:spPr>
              <a:xfrm>
                <a:off x="5077249" y="2355726"/>
                <a:ext cx="2192238" cy="432048"/>
              </a:xfrm>
              <a:prstGeom prst="roundRect">
                <a:avLst/>
              </a:prstGeom>
              <a:solidFill>
                <a:srgbClr val="8B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PA_等腰三角形 44"/>
              <p:cNvSpPr/>
              <p:nvPr>
                <p:custDataLst>
                  <p:tags r:id="rId9"/>
                </p:custDataLst>
              </p:nvPr>
            </p:nvSpPr>
            <p:spPr>
              <a:xfrm>
                <a:off x="6098470" y="2226592"/>
                <a:ext cx="149796" cy="129134"/>
              </a:xfrm>
              <a:prstGeom prst="triangle">
                <a:avLst/>
              </a:prstGeom>
              <a:solidFill>
                <a:srgbClr val="8B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TextBox 16"/>
            <p:cNvSpPr txBox="1"/>
            <p:nvPr/>
          </p:nvSpPr>
          <p:spPr>
            <a:xfrm>
              <a:off x="4485729" y="2478031"/>
              <a:ext cx="2146100"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After December 1</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25" name="PA_文本框 11"/>
          <p:cNvSpPr txBox="1"/>
          <p:nvPr>
            <p:custDataLst>
              <p:tags r:id="rId6"/>
            </p:custDataLst>
          </p:nvPr>
        </p:nvSpPr>
        <p:spPr>
          <a:xfrm>
            <a:off x="620259" y="1522688"/>
            <a:ext cx="2880320" cy="461665"/>
          </a:xfrm>
          <a:prstGeom prst="rect">
            <a:avLst/>
          </a:prstGeom>
          <a:noFill/>
        </p:spPr>
        <p:txBody>
          <a:bodyPr wrap="square" rtlCol="0">
            <a:spAutoFit/>
          </a:bodyPr>
          <a:lstStyle/>
          <a:p>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Select topic of project, design program architecture</a:t>
            </a:r>
          </a:p>
        </p:txBody>
      </p:sp>
      <p:sp>
        <p:nvSpPr>
          <p:cNvPr id="26" name="PA_文本框 11"/>
          <p:cNvSpPr txBox="1"/>
          <p:nvPr>
            <p:custDataLst>
              <p:tags r:id="rId7"/>
            </p:custDataLst>
          </p:nvPr>
        </p:nvSpPr>
        <p:spPr>
          <a:xfrm>
            <a:off x="3041493" y="3428528"/>
            <a:ext cx="2880320" cy="461665"/>
          </a:xfrm>
          <a:prstGeom prst="rect">
            <a:avLst/>
          </a:prstGeom>
          <a:noFill/>
        </p:spPr>
        <p:txBody>
          <a:bodyPr wrap="square" rtlCol="0">
            <a:spAutoFit/>
          </a:bodyPr>
          <a:lstStyle/>
          <a:p>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Implement structure and role functions</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28" name="PA_文本框 11"/>
          <p:cNvSpPr txBox="1"/>
          <p:nvPr>
            <p:custDataLst>
              <p:tags r:id="rId8"/>
            </p:custDataLst>
          </p:nvPr>
        </p:nvSpPr>
        <p:spPr>
          <a:xfrm>
            <a:off x="6068169" y="1631870"/>
            <a:ext cx="2880320" cy="461665"/>
          </a:xfrm>
          <a:prstGeom prst="rect">
            <a:avLst/>
          </a:prstGeom>
          <a:noFill/>
        </p:spPr>
        <p:txBody>
          <a:bodyPr wrap="square" rtlCol="0">
            <a:spAutoFit/>
          </a:bodyPr>
          <a:lstStyle/>
          <a:p>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Implement functionality and merge together</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79847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 presetClass="entr" presetSubtype="4" fill="hold" nodeType="withEffect">
                                  <p:stCondLst>
                                    <p:cond delay="150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14" presetClass="entr" presetSubtype="10" fill="hold" grpId="0" nodeType="withEffect">
                                  <p:stCondLst>
                                    <p:cond delay="2000"/>
                                  </p:stCondLst>
                                  <p:childTnLst>
                                    <p:set>
                                      <p:cBhvr>
                                        <p:cTn id="16" dur="1" fill="hold">
                                          <p:stCondLst>
                                            <p:cond delay="0"/>
                                          </p:stCondLst>
                                        </p:cTn>
                                        <p:tgtEl>
                                          <p:spTgt spid="25"/>
                                        </p:tgtEl>
                                        <p:attrNameLst>
                                          <p:attrName>style.visibility</p:attrName>
                                        </p:attrNameLst>
                                      </p:cBhvr>
                                      <p:to>
                                        <p:strVal val="visible"/>
                                      </p:to>
                                    </p:set>
                                    <p:animEffect transition="in" filter="randombar(horizontal)">
                                      <p:cBhvr>
                                        <p:cTn id="17" dur="500"/>
                                        <p:tgtEl>
                                          <p:spTgt spid="25"/>
                                        </p:tgtEl>
                                      </p:cBhvr>
                                    </p:animEffect>
                                  </p:childTnLst>
                                </p:cTn>
                              </p:par>
                              <p:par>
                                <p:cTn id="18" presetID="2" presetClass="entr" presetSubtype="1" fill="hold" nodeType="withEffect">
                                  <p:stCondLst>
                                    <p:cond delay="2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14" presetClass="entr" presetSubtype="10" fill="hold" grpId="0" nodeType="withEffect">
                                  <p:stCondLst>
                                    <p:cond delay="3000"/>
                                  </p:stCondLst>
                                  <p:childTnLst>
                                    <p:set>
                                      <p:cBhvr>
                                        <p:cTn id="23" dur="1" fill="hold">
                                          <p:stCondLst>
                                            <p:cond delay="0"/>
                                          </p:stCondLst>
                                        </p:cTn>
                                        <p:tgtEl>
                                          <p:spTgt spid="26"/>
                                        </p:tgtEl>
                                        <p:attrNameLst>
                                          <p:attrName>style.visibility</p:attrName>
                                        </p:attrNameLst>
                                      </p:cBhvr>
                                      <p:to>
                                        <p:strVal val="visible"/>
                                      </p:to>
                                    </p:set>
                                    <p:animEffect transition="in" filter="randombar(horizontal)">
                                      <p:cBhvr>
                                        <p:cTn id="24" dur="500"/>
                                        <p:tgtEl>
                                          <p:spTgt spid="26"/>
                                        </p:tgtEl>
                                      </p:cBhvr>
                                    </p:animEffect>
                                  </p:childTnLst>
                                </p:cTn>
                              </p:par>
                              <p:par>
                                <p:cTn id="25" presetID="2" presetClass="entr" presetSubtype="4" fill="hold" nodeType="withEffect">
                                  <p:stCondLst>
                                    <p:cond delay="3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14" presetClass="entr" presetSubtype="10" fill="hold" grpId="0" nodeType="withEffect">
                                  <p:stCondLst>
                                    <p:cond delay="5000"/>
                                  </p:stCondLst>
                                  <p:childTnLst>
                                    <p:set>
                                      <p:cBhvr>
                                        <p:cTn id="30" dur="1" fill="hold">
                                          <p:stCondLst>
                                            <p:cond delay="0"/>
                                          </p:stCondLst>
                                        </p:cTn>
                                        <p:tgtEl>
                                          <p:spTgt spid="28"/>
                                        </p:tgtEl>
                                        <p:attrNameLst>
                                          <p:attrName>style.visibility</p:attrName>
                                        </p:attrNameLst>
                                      </p:cBhvr>
                                      <p:to>
                                        <p:strVal val="visible"/>
                                      </p:to>
                                    </p:set>
                                    <p:animEffect transition="in" filter="randombar(horizontal)">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26"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_组合 2"/>
          <p:cNvGrpSpPr/>
          <p:nvPr>
            <p:custDataLst>
              <p:tags r:id="rId1"/>
            </p:custDataLst>
          </p:nvPr>
        </p:nvGrpSpPr>
        <p:grpSpPr>
          <a:xfrm>
            <a:off x="5155757" y="1995686"/>
            <a:ext cx="4003963" cy="621046"/>
            <a:chOff x="5185929" y="1491630"/>
            <a:chExt cx="4003963" cy="621046"/>
          </a:xfrm>
        </p:grpSpPr>
        <p:sp>
          <p:nvSpPr>
            <p:cNvPr id="5" name="PA_文本框 24"/>
            <p:cNvSpPr txBox="1"/>
            <p:nvPr>
              <p:custDataLst>
                <p:tags r:id="rId8"/>
              </p:custDataLst>
            </p:nvPr>
          </p:nvSpPr>
          <p:spPr>
            <a:xfrm>
              <a:off x="5871227" y="1617487"/>
              <a:ext cx="3318665" cy="369332"/>
            </a:xfrm>
            <a:prstGeom prst="rect">
              <a:avLst/>
            </a:prstGeom>
            <a:noFill/>
          </p:spPr>
          <p:txBody>
            <a:bodyPr wrap="none" rtlCol="0">
              <a:spAutoFit/>
            </a:bodyPr>
            <a:lstStyle/>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Teamwork - Functionalities</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5185929" y="1491630"/>
              <a:ext cx="621046" cy="621046"/>
              <a:chOff x="4184947" y="1523826"/>
              <a:chExt cx="720080" cy="720080"/>
            </a:xfrm>
          </p:grpSpPr>
          <p:sp>
            <p:nvSpPr>
              <p:cNvPr id="18" name="椭圆 17"/>
              <p:cNvSpPr/>
              <p:nvPr/>
            </p:nvSpPr>
            <p:spPr>
              <a:xfrm>
                <a:off x="4184947" y="1523826"/>
                <a:ext cx="720080" cy="720080"/>
              </a:xfrm>
              <a:prstGeom prst="ellipse">
                <a:avLst/>
              </a:prstGeom>
              <a:solidFill>
                <a:srgbClr val="FBC65C"/>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a:spLocks/>
              </p:cNvSpPr>
              <p:nvPr/>
            </p:nvSpPr>
            <p:spPr bwMode="auto">
              <a:xfrm>
                <a:off x="4378996" y="1742497"/>
                <a:ext cx="331982" cy="28273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grpSp>
        <p:nvGrpSpPr>
          <p:cNvPr id="2" name="PA_组合 1"/>
          <p:cNvGrpSpPr/>
          <p:nvPr>
            <p:custDataLst>
              <p:tags r:id="rId2"/>
            </p:custDataLst>
          </p:nvPr>
        </p:nvGrpSpPr>
        <p:grpSpPr>
          <a:xfrm>
            <a:off x="4702421" y="1227631"/>
            <a:ext cx="2933669" cy="621046"/>
            <a:chOff x="4860032" y="798576"/>
            <a:chExt cx="2933669" cy="621046"/>
          </a:xfrm>
        </p:grpSpPr>
        <p:sp>
          <p:nvSpPr>
            <p:cNvPr id="4" name="PA_文本框 23"/>
            <p:cNvSpPr txBox="1"/>
            <p:nvPr>
              <p:custDataLst>
                <p:tags r:id="rId7"/>
              </p:custDataLst>
            </p:nvPr>
          </p:nvSpPr>
          <p:spPr>
            <a:xfrm>
              <a:off x="5625094" y="924432"/>
              <a:ext cx="2168607" cy="369332"/>
            </a:xfrm>
            <a:prstGeom prst="rect">
              <a:avLst/>
            </a:prstGeom>
            <a:noFill/>
          </p:spPr>
          <p:txBody>
            <a:bodyPr wrap="none" rtlCol="0">
              <a:spAutoFit/>
            </a:bodyPr>
            <a:lstStyle/>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Project Overview</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4860032" y="798576"/>
              <a:ext cx="621046" cy="621046"/>
              <a:chOff x="4211960" y="697241"/>
              <a:chExt cx="720080" cy="720080"/>
            </a:xfrm>
          </p:grpSpPr>
          <p:sp>
            <p:nvSpPr>
              <p:cNvPr id="15" name="椭圆 14"/>
              <p:cNvSpPr/>
              <p:nvPr/>
            </p:nvSpPr>
            <p:spPr>
              <a:xfrm>
                <a:off x="4211960" y="697241"/>
                <a:ext cx="720080" cy="720080"/>
              </a:xfrm>
              <a:prstGeom prst="ellipse">
                <a:avLst/>
              </a:prstGeom>
              <a:solidFill>
                <a:srgbClr val="FC6D5C"/>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KSO_Shape"/>
              <p:cNvSpPr>
                <a:spLocks/>
              </p:cNvSpPr>
              <p:nvPr/>
            </p:nvSpPr>
            <p:spPr bwMode="auto">
              <a:xfrm>
                <a:off x="4415138" y="903462"/>
                <a:ext cx="313724" cy="307637"/>
              </a:xfrm>
              <a:custGeom>
                <a:avLst/>
                <a:gdLst>
                  <a:gd name="T0" fmla="*/ 418516 w 2779"/>
                  <a:gd name="T1" fmla="*/ 0 h 2723"/>
                  <a:gd name="T2" fmla="*/ 60251 w 2779"/>
                  <a:gd name="T3" fmla="*/ 0 h 2723"/>
                  <a:gd name="T4" fmla="*/ 0 w 2779"/>
                  <a:gd name="T5" fmla="*/ 59661 h 2723"/>
                  <a:gd name="T6" fmla="*/ 0 w 2779"/>
                  <a:gd name="T7" fmla="*/ 411792 h 2723"/>
                  <a:gd name="T8" fmla="*/ 60251 w 2779"/>
                  <a:gd name="T9" fmla="*/ 471453 h 2723"/>
                  <a:gd name="T10" fmla="*/ 418516 w 2779"/>
                  <a:gd name="T11" fmla="*/ 471453 h 2723"/>
                  <a:gd name="T12" fmla="*/ 478119 w 2779"/>
                  <a:gd name="T13" fmla="*/ 411792 h 2723"/>
                  <a:gd name="T14" fmla="*/ 478119 w 2779"/>
                  <a:gd name="T15" fmla="*/ 59661 h 2723"/>
                  <a:gd name="T16" fmla="*/ 418516 w 2779"/>
                  <a:gd name="T17" fmla="*/ 0 h 2723"/>
                  <a:gd name="T18" fmla="*/ 418516 w 2779"/>
                  <a:gd name="T19" fmla="*/ 651085 h 2723"/>
                  <a:gd name="T20" fmla="*/ 60251 w 2779"/>
                  <a:gd name="T21" fmla="*/ 651085 h 2723"/>
                  <a:gd name="T22" fmla="*/ 0 w 2779"/>
                  <a:gd name="T23" fmla="*/ 710747 h 2723"/>
                  <a:gd name="T24" fmla="*/ 0 w 2779"/>
                  <a:gd name="T25" fmla="*/ 1055095 h 2723"/>
                  <a:gd name="T26" fmla="*/ 60251 w 2779"/>
                  <a:gd name="T27" fmla="*/ 1114757 h 2723"/>
                  <a:gd name="T28" fmla="*/ 418516 w 2779"/>
                  <a:gd name="T29" fmla="*/ 1114757 h 2723"/>
                  <a:gd name="T30" fmla="*/ 478119 w 2779"/>
                  <a:gd name="T31" fmla="*/ 1055095 h 2723"/>
                  <a:gd name="T32" fmla="*/ 478119 w 2779"/>
                  <a:gd name="T33" fmla="*/ 710747 h 2723"/>
                  <a:gd name="T34" fmla="*/ 418516 w 2779"/>
                  <a:gd name="T35" fmla="*/ 651085 h 2723"/>
                  <a:gd name="T36" fmla="*/ 418516 w 2779"/>
                  <a:gd name="T37" fmla="*/ 1294389 h 2723"/>
                  <a:gd name="T38" fmla="*/ 60251 w 2779"/>
                  <a:gd name="T39" fmla="*/ 1294389 h 2723"/>
                  <a:gd name="T40" fmla="*/ 0 w 2779"/>
                  <a:gd name="T41" fmla="*/ 1354698 h 2723"/>
                  <a:gd name="T42" fmla="*/ 0 w 2779"/>
                  <a:gd name="T43" fmla="*/ 1706181 h 2723"/>
                  <a:gd name="T44" fmla="*/ 60251 w 2779"/>
                  <a:gd name="T45" fmla="*/ 1765842 h 2723"/>
                  <a:gd name="T46" fmla="*/ 418516 w 2779"/>
                  <a:gd name="T47" fmla="*/ 1765842 h 2723"/>
                  <a:gd name="T48" fmla="*/ 478119 w 2779"/>
                  <a:gd name="T49" fmla="*/ 1706181 h 2723"/>
                  <a:gd name="T50" fmla="*/ 478119 w 2779"/>
                  <a:gd name="T51" fmla="*/ 1354698 h 2723"/>
                  <a:gd name="T52" fmla="*/ 418516 w 2779"/>
                  <a:gd name="T53" fmla="*/ 1294389 h 2723"/>
                  <a:gd name="T54" fmla="*/ 1740794 w 2779"/>
                  <a:gd name="T55" fmla="*/ 0 h 2723"/>
                  <a:gd name="T56" fmla="*/ 702926 w 2779"/>
                  <a:gd name="T57" fmla="*/ 0 h 2723"/>
                  <a:gd name="T58" fmla="*/ 643323 w 2779"/>
                  <a:gd name="T59" fmla="*/ 59661 h 2723"/>
                  <a:gd name="T60" fmla="*/ 643323 w 2779"/>
                  <a:gd name="T61" fmla="*/ 411792 h 2723"/>
                  <a:gd name="T62" fmla="*/ 702926 w 2779"/>
                  <a:gd name="T63" fmla="*/ 471453 h 2723"/>
                  <a:gd name="T64" fmla="*/ 1740794 w 2779"/>
                  <a:gd name="T65" fmla="*/ 471453 h 2723"/>
                  <a:gd name="T66" fmla="*/ 1800397 w 2779"/>
                  <a:gd name="T67" fmla="*/ 411792 h 2723"/>
                  <a:gd name="T68" fmla="*/ 1800397 w 2779"/>
                  <a:gd name="T69" fmla="*/ 59661 h 2723"/>
                  <a:gd name="T70" fmla="*/ 1740794 w 2779"/>
                  <a:gd name="T71" fmla="*/ 0 h 2723"/>
                  <a:gd name="T72" fmla="*/ 1740794 w 2779"/>
                  <a:gd name="T73" fmla="*/ 651085 h 2723"/>
                  <a:gd name="T74" fmla="*/ 702926 w 2779"/>
                  <a:gd name="T75" fmla="*/ 651085 h 2723"/>
                  <a:gd name="T76" fmla="*/ 643323 w 2779"/>
                  <a:gd name="T77" fmla="*/ 710747 h 2723"/>
                  <a:gd name="T78" fmla="*/ 643323 w 2779"/>
                  <a:gd name="T79" fmla="*/ 1055095 h 2723"/>
                  <a:gd name="T80" fmla="*/ 702926 w 2779"/>
                  <a:gd name="T81" fmla="*/ 1114757 h 2723"/>
                  <a:gd name="T82" fmla="*/ 1740794 w 2779"/>
                  <a:gd name="T83" fmla="*/ 1114757 h 2723"/>
                  <a:gd name="T84" fmla="*/ 1800397 w 2779"/>
                  <a:gd name="T85" fmla="*/ 1055095 h 2723"/>
                  <a:gd name="T86" fmla="*/ 1800397 w 2779"/>
                  <a:gd name="T87" fmla="*/ 710747 h 2723"/>
                  <a:gd name="T88" fmla="*/ 1740794 w 2779"/>
                  <a:gd name="T89" fmla="*/ 651085 h 2723"/>
                  <a:gd name="T90" fmla="*/ 1740794 w 2779"/>
                  <a:gd name="T91" fmla="*/ 1294389 h 2723"/>
                  <a:gd name="T92" fmla="*/ 702926 w 2779"/>
                  <a:gd name="T93" fmla="*/ 1294389 h 2723"/>
                  <a:gd name="T94" fmla="*/ 643323 w 2779"/>
                  <a:gd name="T95" fmla="*/ 1354698 h 2723"/>
                  <a:gd name="T96" fmla="*/ 643323 w 2779"/>
                  <a:gd name="T97" fmla="*/ 1706181 h 2723"/>
                  <a:gd name="T98" fmla="*/ 702926 w 2779"/>
                  <a:gd name="T99" fmla="*/ 1765842 h 2723"/>
                  <a:gd name="T100" fmla="*/ 1740794 w 2779"/>
                  <a:gd name="T101" fmla="*/ 1765842 h 2723"/>
                  <a:gd name="T102" fmla="*/ 1800397 w 2779"/>
                  <a:gd name="T103" fmla="*/ 1706181 h 2723"/>
                  <a:gd name="T104" fmla="*/ 1800397 w 2779"/>
                  <a:gd name="T105" fmla="*/ 1354698 h 2723"/>
                  <a:gd name="T106" fmla="*/ 1740794 w 2779"/>
                  <a:gd name="T107" fmla="*/ 1294389 h 272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779" h="2723">
                    <a:moveTo>
                      <a:pt x="646" y="0"/>
                    </a:moveTo>
                    <a:cubicBezTo>
                      <a:pt x="93" y="0"/>
                      <a:pt x="93" y="0"/>
                      <a:pt x="93" y="0"/>
                    </a:cubicBezTo>
                    <a:cubicBezTo>
                      <a:pt x="42" y="0"/>
                      <a:pt x="0" y="41"/>
                      <a:pt x="0" y="92"/>
                    </a:cubicBezTo>
                    <a:cubicBezTo>
                      <a:pt x="0" y="635"/>
                      <a:pt x="0" y="635"/>
                      <a:pt x="0" y="635"/>
                    </a:cubicBezTo>
                    <a:cubicBezTo>
                      <a:pt x="0" y="686"/>
                      <a:pt x="42" y="727"/>
                      <a:pt x="93" y="727"/>
                    </a:cubicBezTo>
                    <a:cubicBezTo>
                      <a:pt x="646" y="727"/>
                      <a:pt x="646" y="727"/>
                      <a:pt x="646" y="727"/>
                    </a:cubicBezTo>
                    <a:cubicBezTo>
                      <a:pt x="697" y="727"/>
                      <a:pt x="738" y="686"/>
                      <a:pt x="738" y="635"/>
                    </a:cubicBezTo>
                    <a:cubicBezTo>
                      <a:pt x="738" y="92"/>
                      <a:pt x="738" y="92"/>
                      <a:pt x="738" y="92"/>
                    </a:cubicBezTo>
                    <a:cubicBezTo>
                      <a:pt x="738" y="41"/>
                      <a:pt x="697" y="0"/>
                      <a:pt x="646" y="0"/>
                    </a:cubicBezTo>
                    <a:close/>
                    <a:moveTo>
                      <a:pt x="646" y="1004"/>
                    </a:moveTo>
                    <a:cubicBezTo>
                      <a:pt x="93" y="1004"/>
                      <a:pt x="93" y="1004"/>
                      <a:pt x="93" y="1004"/>
                    </a:cubicBezTo>
                    <a:cubicBezTo>
                      <a:pt x="42" y="1004"/>
                      <a:pt x="0" y="1045"/>
                      <a:pt x="0" y="1096"/>
                    </a:cubicBezTo>
                    <a:cubicBezTo>
                      <a:pt x="0" y="1627"/>
                      <a:pt x="0" y="1627"/>
                      <a:pt x="0" y="1627"/>
                    </a:cubicBezTo>
                    <a:cubicBezTo>
                      <a:pt x="0" y="1678"/>
                      <a:pt x="42" y="1719"/>
                      <a:pt x="93" y="1719"/>
                    </a:cubicBezTo>
                    <a:cubicBezTo>
                      <a:pt x="646" y="1719"/>
                      <a:pt x="646" y="1719"/>
                      <a:pt x="646" y="1719"/>
                    </a:cubicBezTo>
                    <a:cubicBezTo>
                      <a:pt x="697" y="1719"/>
                      <a:pt x="738" y="1678"/>
                      <a:pt x="738" y="1627"/>
                    </a:cubicBezTo>
                    <a:cubicBezTo>
                      <a:pt x="738" y="1096"/>
                      <a:pt x="738" y="1096"/>
                      <a:pt x="738" y="1096"/>
                    </a:cubicBezTo>
                    <a:cubicBezTo>
                      <a:pt x="738" y="1045"/>
                      <a:pt x="697" y="1004"/>
                      <a:pt x="646" y="1004"/>
                    </a:cubicBezTo>
                    <a:close/>
                    <a:moveTo>
                      <a:pt x="646" y="1996"/>
                    </a:moveTo>
                    <a:cubicBezTo>
                      <a:pt x="93" y="1996"/>
                      <a:pt x="93" y="1996"/>
                      <a:pt x="93" y="1996"/>
                    </a:cubicBezTo>
                    <a:cubicBezTo>
                      <a:pt x="42" y="1996"/>
                      <a:pt x="0" y="2037"/>
                      <a:pt x="0" y="2089"/>
                    </a:cubicBezTo>
                    <a:cubicBezTo>
                      <a:pt x="0" y="2631"/>
                      <a:pt x="0" y="2631"/>
                      <a:pt x="0" y="2631"/>
                    </a:cubicBezTo>
                    <a:cubicBezTo>
                      <a:pt x="0" y="2682"/>
                      <a:pt x="42" y="2723"/>
                      <a:pt x="93" y="2723"/>
                    </a:cubicBezTo>
                    <a:cubicBezTo>
                      <a:pt x="646" y="2723"/>
                      <a:pt x="646" y="2723"/>
                      <a:pt x="646" y="2723"/>
                    </a:cubicBezTo>
                    <a:cubicBezTo>
                      <a:pt x="697" y="2723"/>
                      <a:pt x="738" y="2682"/>
                      <a:pt x="738" y="2631"/>
                    </a:cubicBezTo>
                    <a:cubicBezTo>
                      <a:pt x="738" y="2089"/>
                      <a:pt x="738" y="2089"/>
                      <a:pt x="738" y="2089"/>
                    </a:cubicBezTo>
                    <a:cubicBezTo>
                      <a:pt x="738" y="2037"/>
                      <a:pt x="697" y="1996"/>
                      <a:pt x="646" y="1996"/>
                    </a:cubicBezTo>
                    <a:close/>
                    <a:moveTo>
                      <a:pt x="2687" y="0"/>
                    </a:moveTo>
                    <a:cubicBezTo>
                      <a:pt x="1085" y="0"/>
                      <a:pt x="1085" y="0"/>
                      <a:pt x="1085" y="0"/>
                    </a:cubicBezTo>
                    <a:cubicBezTo>
                      <a:pt x="1034" y="0"/>
                      <a:pt x="993" y="41"/>
                      <a:pt x="993" y="92"/>
                    </a:cubicBezTo>
                    <a:cubicBezTo>
                      <a:pt x="993" y="635"/>
                      <a:pt x="993" y="635"/>
                      <a:pt x="993" y="635"/>
                    </a:cubicBezTo>
                    <a:cubicBezTo>
                      <a:pt x="993" y="686"/>
                      <a:pt x="1034" y="727"/>
                      <a:pt x="1085" y="727"/>
                    </a:cubicBezTo>
                    <a:cubicBezTo>
                      <a:pt x="2687" y="727"/>
                      <a:pt x="2687" y="727"/>
                      <a:pt x="2687" y="727"/>
                    </a:cubicBezTo>
                    <a:cubicBezTo>
                      <a:pt x="2738" y="727"/>
                      <a:pt x="2779" y="686"/>
                      <a:pt x="2779" y="635"/>
                    </a:cubicBezTo>
                    <a:cubicBezTo>
                      <a:pt x="2779" y="92"/>
                      <a:pt x="2779" y="92"/>
                      <a:pt x="2779" y="92"/>
                    </a:cubicBezTo>
                    <a:cubicBezTo>
                      <a:pt x="2779" y="41"/>
                      <a:pt x="2738" y="0"/>
                      <a:pt x="2687" y="0"/>
                    </a:cubicBezTo>
                    <a:close/>
                    <a:moveTo>
                      <a:pt x="2687" y="1004"/>
                    </a:moveTo>
                    <a:cubicBezTo>
                      <a:pt x="1085" y="1004"/>
                      <a:pt x="1085" y="1004"/>
                      <a:pt x="1085" y="1004"/>
                    </a:cubicBezTo>
                    <a:cubicBezTo>
                      <a:pt x="1034" y="1004"/>
                      <a:pt x="993" y="1045"/>
                      <a:pt x="993" y="1096"/>
                    </a:cubicBezTo>
                    <a:cubicBezTo>
                      <a:pt x="993" y="1627"/>
                      <a:pt x="993" y="1627"/>
                      <a:pt x="993" y="1627"/>
                    </a:cubicBezTo>
                    <a:cubicBezTo>
                      <a:pt x="993" y="1678"/>
                      <a:pt x="1034" y="1719"/>
                      <a:pt x="1085" y="1719"/>
                    </a:cubicBezTo>
                    <a:cubicBezTo>
                      <a:pt x="2687" y="1719"/>
                      <a:pt x="2687" y="1719"/>
                      <a:pt x="2687" y="1719"/>
                    </a:cubicBezTo>
                    <a:cubicBezTo>
                      <a:pt x="2738" y="1719"/>
                      <a:pt x="2779" y="1678"/>
                      <a:pt x="2779" y="1627"/>
                    </a:cubicBezTo>
                    <a:cubicBezTo>
                      <a:pt x="2779" y="1096"/>
                      <a:pt x="2779" y="1096"/>
                      <a:pt x="2779" y="1096"/>
                    </a:cubicBezTo>
                    <a:cubicBezTo>
                      <a:pt x="2779" y="1045"/>
                      <a:pt x="2738" y="1004"/>
                      <a:pt x="2687" y="1004"/>
                    </a:cubicBezTo>
                    <a:close/>
                    <a:moveTo>
                      <a:pt x="2687" y="1996"/>
                    </a:moveTo>
                    <a:cubicBezTo>
                      <a:pt x="1085" y="1996"/>
                      <a:pt x="1085" y="1996"/>
                      <a:pt x="1085" y="1996"/>
                    </a:cubicBezTo>
                    <a:cubicBezTo>
                      <a:pt x="1034" y="1996"/>
                      <a:pt x="993" y="2037"/>
                      <a:pt x="993" y="2089"/>
                    </a:cubicBezTo>
                    <a:cubicBezTo>
                      <a:pt x="993" y="2631"/>
                      <a:pt x="993" y="2631"/>
                      <a:pt x="993" y="2631"/>
                    </a:cubicBezTo>
                    <a:cubicBezTo>
                      <a:pt x="993" y="2682"/>
                      <a:pt x="1034" y="2723"/>
                      <a:pt x="1085" y="2723"/>
                    </a:cubicBezTo>
                    <a:cubicBezTo>
                      <a:pt x="2687" y="2723"/>
                      <a:pt x="2687" y="2723"/>
                      <a:pt x="2687" y="2723"/>
                    </a:cubicBezTo>
                    <a:cubicBezTo>
                      <a:pt x="2738" y="2723"/>
                      <a:pt x="2779" y="2682"/>
                      <a:pt x="2779" y="2631"/>
                    </a:cubicBezTo>
                    <a:cubicBezTo>
                      <a:pt x="2779" y="2089"/>
                      <a:pt x="2779" y="2089"/>
                      <a:pt x="2779" y="2089"/>
                    </a:cubicBezTo>
                    <a:cubicBezTo>
                      <a:pt x="2779" y="2037"/>
                      <a:pt x="2738" y="1996"/>
                      <a:pt x="2687" y="1996"/>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grpSp>
        <p:nvGrpSpPr>
          <p:cNvPr id="28" name="PA_组合 27"/>
          <p:cNvGrpSpPr/>
          <p:nvPr>
            <p:custDataLst>
              <p:tags r:id="rId3"/>
            </p:custDataLst>
          </p:nvPr>
        </p:nvGrpSpPr>
        <p:grpSpPr>
          <a:xfrm>
            <a:off x="4776723" y="2782609"/>
            <a:ext cx="3989039" cy="621046"/>
            <a:chOff x="4860032" y="3678896"/>
            <a:chExt cx="3989039" cy="621046"/>
          </a:xfrm>
        </p:grpSpPr>
        <p:sp>
          <p:nvSpPr>
            <p:cNvPr id="8" name="PA_文本框 27"/>
            <p:cNvSpPr txBox="1"/>
            <p:nvPr>
              <p:custDataLst>
                <p:tags r:id="rId6"/>
              </p:custDataLst>
            </p:nvPr>
          </p:nvSpPr>
          <p:spPr>
            <a:xfrm>
              <a:off x="5613442" y="3800567"/>
              <a:ext cx="3235629" cy="369332"/>
            </a:xfrm>
            <a:prstGeom prst="rect">
              <a:avLst/>
            </a:prstGeom>
            <a:noFill/>
          </p:spPr>
          <p:txBody>
            <a:bodyPr wrap="none" rtlCol="0">
              <a:spAutoFit/>
            </a:bodyPr>
            <a:lstStyle/>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Project Demo Screenshots</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4860032" y="3678896"/>
              <a:ext cx="621046" cy="621046"/>
              <a:chOff x="1695380" y="1661533"/>
              <a:chExt cx="720080" cy="720080"/>
            </a:xfrm>
          </p:grpSpPr>
          <p:sp>
            <p:nvSpPr>
              <p:cNvPr id="19" name="椭圆 18"/>
              <p:cNvSpPr/>
              <p:nvPr/>
            </p:nvSpPr>
            <p:spPr>
              <a:xfrm>
                <a:off x="1695380" y="1661533"/>
                <a:ext cx="720080" cy="720080"/>
              </a:xfrm>
              <a:prstGeom prst="ellipse">
                <a:avLst/>
              </a:prstGeom>
              <a:solidFill>
                <a:schemeClr val="tx2">
                  <a:lumMod val="40000"/>
                  <a:lumOff val="60000"/>
                </a:schemeClr>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KSO_Shape"/>
              <p:cNvSpPr>
                <a:spLocks/>
              </p:cNvSpPr>
              <p:nvPr/>
            </p:nvSpPr>
            <p:spPr bwMode="auto">
              <a:xfrm>
                <a:off x="1880487" y="1789534"/>
                <a:ext cx="349866" cy="454372"/>
              </a:xfrm>
              <a:custGeom>
                <a:avLst/>
                <a:gdLst>
                  <a:gd name="T0" fmla="*/ 2147483646 w 5278"/>
                  <a:gd name="T1" fmla="*/ 2147483646 h 6863"/>
                  <a:gd name="T2" fmla="*/ 2147483646 w 5278"/>
                  <a:gd name="T3" fmla="*/ 2147483646 h 6863"/>
                  <a:gd name="T4" fmla="*/ 2147483646 w 5278"/>
                  <a:gd name="T5" fmla="*/ 2147483646 h 6863"/>
                  <a:gd name="T6" fmla="*/ 2147483646 w 5278"/>
                  <a:gd name="T7" fmla="*/ 2147483646 h 6863"/>
                  <a:gd name="T8" fmla="*/ 2147483646 w 5278"/>
                  <a:gd name="T9" fmla="*/ 2147483646 h 6863"/>
                  <a:gd name="T10" fmla="*/ 2147483646 w 5278"/>
                  <a:gd name="T11" fmla="*/ 2147483646 h 6863"/>
                  <a:gd name="T12" fmla="*/ 2147483646 w 5278"/>
                  <a:gd name="T13" fmla="*/ 2147483646 h 6863"/>
                  <a:gd name="T14" fmla="*/ 2147483646 w 5278"/>
                  <a:gd name="T15" fmla="*/ 2147483646 h 6863"/>
                  <a:gd name="T16" fmla="*/ 2147483646 w 5278"/>
                  <a:gd name="T17" fmla="*/ 2147483646 h 6863"/>
                  <a:gd name="T18" fmla="*/ 2147483646 w 5278"/>
                  <a:gd name="T19" fmla="*/ 2147483646 h 6863"/>
                  <a:gd name="T20" fmla="*/ 2147483646 w 5278"/>
                  <a:gd name="T21" fmla="*/ 2147483646 h 6863"/>
                  <a:gd name="T22" fmla="*/ 2147483646 w 5278"/>
                  <a:gd name="T23" fmla="*/ 2147483646 h 6863"/>
                  <a:gd name="T24" fmla="*/ 2147483646 w 5278"/>
                  <a:gd name="T25" fmla="*/ 2147483646 h 6863"/>
                  <a:gd name="T26" fmla="*/ 2147483646 w 5278"/>
                  <a:gd name="T27" fmla="*/ 2147483646 h 6863"/>
                  <a:gd name="T28" fmla="*/ 2147483646 w 5278"/>
                  <a:gd name="T29" fmla="*/ 2147483646 h 6863"/>
                  <a:gd name="T30" fmla="*/ 2147483646 w 5278"/>
                  <a:gd name="T31" fmla="*/ 2147483646 h 6863"/>
                  <a:gd name="T32" fmla="*/ 2147483646 w 5278"/>
                  <a:gd name="T33" fmla="*/ 2147483646 h 6863"/>
                  <a:gd name="T34" fmla="*/ 2147483646 w 5278"/>
                  <a:gd name="T35" fmla="*/ 2147483646 h 6863"/>
                  <a:gd name="T36" fmla="*/ 2147483646 w 5278"/>
                  <a:gd name="T37" fmla="*/ 2147483646 h 6863"/>
                  <a:gd name="T38" fmla="*/ 2147483646 w 5278"/>
                  <a:gd name="T39" fmla="*/ 2147483646 h 6863"/>
                  <a:gd name="T40" fmla="*/ 2147483646 w 5278"/>
                  <a:gd name="T41" fmla="*/ 2147483646 h 6863"/>
                  <a:gd name="T42" fmla="*/ 2147483646 w 5278"/>
                  <a:gd name="T43" fmla="*/ 2147483646 h 6863"/>
                  <a:gd name="T44" fmla="*/ 2147483646 w 5278"/>
                  <a:gd name="T45" fmla="*/ 2147483646 h 6863"/>
                  <a:gd name="T46" fmla="*/ 2147483646 w 5278"/>
                  <a:gd name="T47" fmla="*/ 2147483646 h 6863"/>
                  <a:gd name="T48" fmla="*/ 2147483646 w 5278"/>
                  <a:gd name="T49" fmla="*/ 2147483646 h 6863"/>
                  <a:gd name="T50" fmla="*/ 2147483646 w 5278"/>
                  <a:gd name="T51" fmla="*/ 2147483646 h 6863"/>
                  <a:gd name="T52" fmla="*/ 2147483646 w 5278"/>
                  <a:gd name="T53" fmla="*/ 2147483646 h 6863"/>
                  <a:gd name="T54" fmla="*/ 2147483646 w 5278"/>
                  <a:gd name="T55" fmla="*/ 2147483646 h 6863"/>
                  <a:gd name="T56" fmla="*/ 2147483646 w 5278"/>
                  <a:gd name="T57" fmla="*/ 2147483646 h 6863"/>
                  <a:gd name="T58" fmla="*/ 2147483646 w 5278"/>
                  <a:gd name="T59" fmla="*/ 2147483646 h 6863"/>
                  <a:gd name="T60" fmla="*/ 2147483646 w 5278"/>
                  <a:gd name="T61" fmla="*/ 2147483646 h 6863"/>
                  <a:gd name="T62" fmla="*/ 2147483646 w 5278"/>
                  <a:gd name="T63" fmla="*/ 2147483646 h 6863"/>
                  <a:gd name="T64" fmla="*/ 2147483646 w 5278"/>
                  <a:gd name="T65" fmla="*/ 2147483646 h 6863"/>
                  <a:gd name="T66" fmla="*/ 2147483646 w 5278"/>
                  <a:gd name="T67" fmla="*/ 2147483646 h 6863"/>
                  <a:gd name="T68" fmla="*/ 2147483646 w 5278"/>
                  <a:gd name="T69" fmla="*/ 2147483646 h 6863"/>
                  <a:gd name="T70" fmla="*/ 2147483646 w 5278"/>
                  <a:gd name="T71" fmla="*/ 2147483646 h 6863"/>
                  <a:gd name="T72" fmla="*/ 2147483646 w 5278"/>
                  <a:gd name="T73" fmla="*/ 2147483646 h 6863"/>
                  <a:gd name="T74" fmla="*/ 2147483646 w 5278"/>
                  <a:gd name="T75" fmla="*/ 2147483646 h 6863"/>
                  <a:gd name="T76" fmla="*/ 2147483646 w 5278"/>
                  <a:gd name="T77" fmla="*/ 2147483646 h 6863"/>
                  <a:gd name="T78" fmla="*/ 2147483646 w 5278"/>
                  <a:gd name="T79" fmla="*/ 2147483646 h 6863"/>
                  <a:gd name="T80" fmla="*/ 2147483646 w 5278"/>
                  <a:gd name="T81" fmla="*/ 2147483646 h 6863"/>
                  <a:gd name="T82" fmla="*/ 2147483646 w 5278"/>
                  <a:gd name="T83" fmla="*/ 2147483646 h 6863"/>
                  <a:gd name="T84" fmla="*/ 0 w 5278"/>
                  <a:gd name="T85" fmla="*/ 2147483646 h 6863"/>
                  <a:gd name="T86" fmla="*/ 2147483646 w 5278"/>
                  <a:gd name="T87" fmla="*/ 2147483646 h 6863"/>
                  <a:gd name="T88" fmla="*/ 2147483646 w 5278"/>
                  <a:gd name="T89" fmla="*/ 2147483646 h 6863"/>
                  <a:gd name="T90" fmla="*/ 2147483646 w 5278"/>
                  <a:gd name="T91" fmla="*/ 2147483646 h 6863"/>
                  <a:gd name="T92" fmla="*/ 2147483646 w 5278"/>
                  <a:gd name="T93" fmla="*/ 2147483646 h 6863"/>
                  <a:gd name="T94" fmla="*/ 2147483646 w 5278"/>
                  <a:gd name="T95" fmla="*/ 2147483646 h 6863"/>
                  <a:gd name="T96" fmla="*/ 2147483646 w 5278"/>
                  <a:gd name="T97" fmla="*/ 1347340187 h 6863"/>
                  <a:gd name="T98" fmla="*/ 2147483646 w 5278"/>
                  <a:gd name="T99" fmla="*/ 513294381 h 6863"/>
                  <a:gd name="T100" fmla="*/ 2147483646 w 5278"/>
                  <a:gd name="T101" fmla="*/ 42761601 h 6863"/>
                  <a:gd name="T102" fmla="*/ 2147483646 w 5278"/>
                  <a:gd name="T103" fmla="*/ 21419384 h 6863"/>
                  <a:gd name="T104" fmla="*/ 2147483646 w 5278"/>
                  <a:gd name="T105" fmla="*/ 363589915 h 6863"/>
                  <a:gd name="T106" fmla="*/ 2147483646 w 5278"/>
                  <a:gd name="T107" fmla="*/ 1133454737 h 6863"/>
                  <a:gd name="T108" fmla="*/ 2147483646 w 5278"/>
                  <a:gd name="T109" fmla="*/ 2147483646 h 6863"/>
                  <a:gd name="T110" fmla="*/ 2147483646 w 5278"/>
                  <a:gd name="T111" fmla="*/ 2147483646 h 6863"/>
                  <a:gd name="T112" fmla="*/ 2147483646 w 5278"/>
                  <a:gd name="T113" fmla="*/ 2147483646 h 6863"/>
                  <a:gd name="T114" fmla="*/ 2147483646 w 5278"/>
                  <a:gd name="T115" fmla="*/ 2147483646 h 6863"/>
                  <a:gd name="T116" fmla="*/ 2147483646 w 5278"/>
                  <a:gd name="T117" fmla="*/ 2147483646 h 6863"/>
                  <a:gd name="T118" fmla="*/ 2147483646 w 5278"/>
                  <a:gd name="T119" fmla="*/ 2147483646 h 68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78" h="6863">
                    <a:moveTo>
                      <a:pt x="4046" y="5103"/>
                    </a:moveTo>
                    <a:lnTo>
                      <a:pt x="1054" y="5103"/>
                    </a:lnTo>
                    <a:lnTo>
                      <a:pt x="1054" y="4927"/>
                    </a:lnTo>
                    <a:lnTo>
                      <a:pt x="4046" y="4927"/>
                    </a:lnTo>
                    <a:lnTo>
                      <a:pt x="4046" y="5103"/>
                    </a:lnTo>
                    <a:close/>
                    <a:moveTo>
                      <a:pt x="2814" y="4575"/>
                    </a:moveTo>
                    <a:lnTo>
                      <a:pt x="1054" y="4575"/>
                    </a:lnTo>
                    <a:lnTo>
                      <a:pt x="1054" y="4399"/>
                    </a:lnTo>
                    <a:lnTo>
                      <a:pt x="2814" y="4399"/>
                    </a:lnTo>
                    <a:lnTo>
                      <a:pt x="2814" y="4575"/>
                    </a:lnTo>
                    <a:close/>
                    <a:moveTo>
                      <a:pt x="3342" y="4047"/>
                    </a:moveTo>
                    <a:lnTo>
                      <a:pt x="1054" y="4047"/>
                    </a:lnTo>
                    <a:lnTo>
                      <a:pt x="1054" y="3872"/>
                    </a:lnTo>
                    <a:lnTo>
                      <a:pt x="3342" y="3872"/>
                    </a:lnTo>
                    <a:lnTo>
                      <a:pt x="3342" y="4047"/>
                    </a:lnTo>
                    <a:close/>
                    <a:moveTo>
                      <a:pt x="4222" y="3520"/>
                    </a:moveTo>
                    <a:lnTo>
                      <a:pt x="1054" y="3520"/>
                    </a:lnTo>
                    <a:lnTo>
                      <a:pt x="1054" y="3344"/>
                    </a:lnTo>
                    <a:lnTo>
                      <a:pt x="4222" y="3344"/>
                    </a:lnTo>
                    <a:lnTo>
                      <a:pt x="4222" y="3520"/>
                    </a:lnTo>
                    <a:close/>
                    <a:moveTo>
                      <a:pt x="2814" y="2992"/>
                    </a:moveTo>
                    <a:lnTo>
                      <a:pt x="1054" y="2992"/>
                    </a:lnTo>
                    <a:lnTo>
                      <a:pt x="1054" y="2816"/>
                    </a:lnTo>
                    <a:lnTo>
                      <a:pt x="2814" y="2816"/>
                    </a:lnTo>
                    <a:lnTo>
                      <a:pt x="2814" y="2992"/>
                    </a:lnTo>
                    <a:close/>
                    <a:moveTo>
                      <a:pt x="4750" y="1056"/>
                    </a:moveTo>
                    <a:lnTo>
                      <a:pt x="3518" y="1056"/>
                    </a:lnTo>
                    <a:lnTo>
                      <a:pt x="3620" y="1362"/>
                    </a:lnTo>
                    <a:lnTo>
                      <a:pt x="3664" y="1373"/>
                    </a:lnTo>
                    <a:lnTo>
                      <a:pt x="3707" y="1385"/>
                    </a:lnTo>
                    <a:lnTo>
                      <a:pt x="3747" y="1397"/>
                    </a:lnTo>
                    <a:lnTo>
                      <a:pt x="3785" y="1412"/>
                    </a:lnTo>
                    <a:lnTo>
                      <a:pt x="3822" y="1426"/>
                    </a:lnTo>
                    <a:lnTo>
                      <a:pt x="3856" y="1441"/>
                    </a:lnTo>
                    <a:lnTo>
                      <a:pt x="3888" y="1458"/>
                    </a:lnTo>
                    <a:lnTo>
                      <a:pt x="3919" y="1476"/>
                    </a:lnTo>
                    <a:lnTo>
                      <a:pt x="3948" y="1494"/>
                    </a:lnTo>
                    <a:lnTo>
                      <a:pt x="3976" y="1513"/>
                    </a:lnTo>
                    <a:lnTo>
                      <a:pt x="4001" y="1534"/>
                    </a:lnTo>
                    <a:lnTo>
                      <a:pt x="4025" y="1555"/>
                    </a:lnTo>
                    <a:lnTo>
                      <a:pt x="4046" y="1577"/>
                    </a:lnTo>
                    <a:lnTo>
                      <a:pt x="4067" y="1599"/>
                    </a:lnTo>
                    <a:lnTo>
                      <a:pt x="4086" y="1622"/>
                    </a:lnTo>
                    <a:lnTo>
                      <a:pt x="4104" y="1646"/>
                    </a:lnTo>
                    <a:lnTo>
                      <a:pt x="4119" y="1671"/>
                    </a:lnTo>
                    <a:lnTo>
                      <a:pt x="4134" y="1696"/>
                    </a:lnTo>
                    <a:lnTo>
                      <a:pt x="4148" y="1723"/>
                    </a:lnTo>
                    <a:lnTo>
                      <a:pt x="4160" y="1749"/>
                    </a:lnTo>
                    <a:lnTo>
                      <a:pt x="4171" y="1777"/>
                    </a:lnTo>
                    <a:lnTo>
                      <a:pt x="4180" y="1805"/>
                    </a:lnTo>
                    <a:lnTo>
                      <a:pt x="4189" y="1834"/>
                    </a:lnTo>
                    <a:lnTo>
                      <a:pt x="4196" y="1863"/>
                    </a:lnTo>
                    <a:lnTo>
                      <a:pt x="4203" y="1892"/>
                    </a:lnTo>
                    <a:lnTo>
                      <a:pt x="4208" y="1923"/>
                    </a:lnTo>
                    <a:lnTo>
                      <a:pt x="4213" y="1953"/>
                    </a:lnTo>
                    <a:lnTo>
                      <a:pt x="4216" y="1984"/>
                    </a:lnTo>
                    <a:lnTo>
                      <a:pt x="4219" y="2015"/>
                    </a:lnTo>
                    <a:lnTo>
                      <a:pt x="4221" y="2047"/>
                    </a:lnTo>
                    <a:lnTo>
                      <a:pt x="4222" y="2078"/>
                    </a:lnTo>
                    <a:lnTo>
                      <a:pt x="4222" y="2111"/>
                    </a:lnTo>
                    <a:lnTo>
                      <a:pt x="1054" y="2111"/>
                    </a:lnTo>
                    <a:lnTo>
                      <a:pt x="1056" y="2081"/>
                    </a:lnTo>
                    <a:lnTo>
                      <a:pt x="1057" y="2050"/>
                    </a:lnTo>
                    <a:lnTo>
                      <a:pt x="1058" y="2020"/>
                    </a:lnTo>
                    <a:lnTo>
                      <a:pt x="1062" y="1990"/>
                    </a:lnTo>
                    <a:lnTo>
                      <a:pt x="1065" y="1960"/>
                    </a:lnTo>
                    <a:lnTo>
                      <a:pt x="1070" y="1931"/>
                    </a:lnTo>
                    <a:lnTo>
                      <a:pt x="1076" y="1902"/>
                    </a:lnTo>
                    <a:lnTo>
                      <a:pt x="1083" y="1874"/>
                    </a:lnTo>
                    <a:lnTo>
                      <a:pt x="1092" y="1846"/>
                    </a:lnTo>
                    <a:lnTo>
                      <a:pt x="1101" y="1819"/>
                    </a:lnTo>
                    <a:lnTo>
                      <a:pt x="1111" y="1792"/>
                    </a:lnTo>
                    <a:lnTo>
                      <a:pt x="1123" y="1766"/>
                    </a:lnTo>
                    <a:lnTo>
                      <a:pt x="1135" y="1740"/>
                    </a:lnTo>
                    <a:lnTo>
                      <a:pt x="1149" y="1714"/>
                    </a:lnTo>
                    <a:lnTo>
                      <a:pt x="1165" y="1690"/>
                    </a:lnTo>
                    <a:lnTo>
                      <a:pt x="1180" y="1665"/>
                    </a:lnTo>
                    <a:lnTo>
                      <a:pt x="1198" y="1643"/>
                    </a:lnTo>
                    <a:lnTo>
                      <a:pt x="1217" y="1620"/>
                    </a:lnTo>
                    <a:lnTo>
                      <a:pt x="1239" y="1597"/>
                    </a:lnTo>
                    <a:lnTo>
                      <a:pt x="1260" y="1576"/>
                    </a:lnTo>
                    <a:lnTo>
                      <a:pt x="1284" y="1555"/>
                    </a:lnTo>
                    <a:lnTo>
                      <a:pt x="1309" y="1535"/>
                    </a:lnTo>
                    <a:lnTo>
                      <a:pt x="1336" y="1516"/>
                    </a:lnTo>
                    <a:lnTo>
                      <a:pt x="1363" y="1498"/>
                    </a:lnTo>
                    <a:lnTo>
                      <a:pt x="1393" y="1480"/>
                    </a:lnTo>
                    <a:lnTo>
                      <a:pt x="1426" y="1463"/>
                    </a:lnTo>
                    <a:lnTo>
                      <a:pt x="1458" y="1447"/>
                    </a:lnTo>
                    <a:lnTo>
                      <a:pt x="1493" y="1432"/>
                    </a:lnTo>
                    <a:lnTo>
                      <a:pt x="1530" y="1418"/>
                    </a:lnTo>
                    <a:lnTo>
                      <a:pt x="1568" y="1404"/>
                    </a:lnTo>
                    <a:lnTo>
                      <a:pt x="1609" y="1392"/>
                    </a:lnTo>
                    <a:lnTo>
                      <a:pt x="1651" y="1380"/>
                    </a:lnTo>
                    <a:lnTo>
                      <a:pt x="1758" y="1056"/>
                    </a:lnTo>
                    <a:lnTo>
                      <a:pt x="526" y="1056"/>
                    </a:lnTo>
                    <a:lnTo>
                      <a:pt x="526" y="6335"/>
                    </a:lnTo>
                    <a:lnTo>
                      <a:pt x="4750" y="6335"/>
                    </a:lnTo>
                    <a:lnTo>
                      <a:pt x="4750" y="1056"/>
                    </a:lnTo>
                    <a:close/>
                    <a:moveTo>
                      <a:pt x="2638" y="265"/>
                    </a:moveTo>
                    <a:lnTo>
                      <a:pt x="2638" y="265"/>
                    </a:lnTo>
                    <a:lnTo>
                      <a:pt x="2611" y="266"/>
                    </a:lnTo>
                    <a:lnTo>
                      <a:pt x="2584" y="269"/>
                    </a:lnTo>
                    <a:lnTo>
                      <a:pt x="2559" y="275"/>
                    </a:lnTo>
                    <a:lnTo>
                      <a:pt x="2535" y="285"/>
                    </a:lnTo>
                    <a:lnTo>
                      <a:pt x="2513" y="296"/>
                    </a:lnTo>
                    <a:lnTo>
                      <a:pt x="2491" y="309"/>
                    </a:lnTo>
                    <a:lnTo>
                      <a:pt x="2471" y="324"/>
                    </a:lnTo>
                    <a:lnTo>
                      <a:pt x="2452" y="341"/>
                    </a:lnTo>
                    <a:lnTo>
                      <a:pt x="2435" y="360"/>
                    </a:lnTo>
                    <a:lnTo>
                      <a:pt x="2419" y="381"/>
                    </a:lnTo>
                    <a:lnTo>
                      <a:pt x="2406" y="402"/>
                    </a:lnTo>
                    <a:lnTo>
                      <a:pt x="2395" y="425"/>
                    </a:lnTo>
                    <a:lnTo>
                      <a:pt x="2386" y="449"/>
                    </a:lnTo>
                    <a:lnTo>
                      <a:pt x="2380" y="474"/>
                    </a:lnTo>
                    <a:lnTo>
                      <a:pt x="2375" y="500"/>
                    </a:lnTo>
                    <a:lnTo>
                      <a:pt x="2374" y="528"/>
                    </a:lnTo>
                    <a:lnTo>
                      <a:pt x="2375" y="554"/>
                    </a:lnTo>
                    <a:lnTo>
                      <a:pt x="2380" y="581"/>
                    </a:lnTo>
                    <a:lnTo>
                      <a:pt x="2386" y="606"/>
                    </a:lnTo>
                    <a:lnTo>
                      <a:pt x="2395" y="631"/>
                    </a:lnTo>
                    <a:lnTo>
                      <a:pt x="2406" y="654"/>
                    </a:lnTo>
                    <a:lnTo>
                      <a:pt x="2419" y="675"/>
                    </a:lnTo>
                    <a:lnTo>
                      <a:pt x="2435" y="696"/>
                    </a:lnTo>
                    <a:lnTo>
                      <a:pt x="2452" y="715"/>
                    </a:lnTo>
                    <a:lnTo>
                      <a:pt x="2471" y="732"/>
                    </a:lnTo>
                    <a:lnTo>
                      <a:pt x="2491" y="747"/>
                    </a:lnTo>
                    <a:lnTo>
                      <a:pt x="2513" y="760"/>
                    </a:lnTo>
                    <a:lnTo>
                      <a:pt x="2535" y="771"/>
                    </a:lnTo>
                    <a:lnTo>
                      <a:pt x="2559" y="779"/>
                    </a:lnTo>
                    <a:lnTo>
                      <a:pt x="2584" y="787"/>
                    </a:lnTo>
                    <a:lnTo>
                      <a:pt x="2611" y="790"/>
                    </a:lnTo>
                    <a:lnTo>
                      <a:pt x="2638" y="791"/>
                    </a:lnTo>
                    <a:lnTo>
                      <a:pt x="2665" y="790"/>
                    </a:lnTo>
                    <a:lnTo>
                      <a:pt x="2691" y="787"/>
                    </a:lnTo>
                    <a:lnTo>
                      <a:pt x="2716" y="779"/>
                    </a:lnTo>
                    <a:lnTo>
                      <a:pt x="2741" y="771"/>
                    </a:lnTo>
                    <a:lnTo>
                      <a:pt x="2764" y="760"/>
                    </a:lnTo>
                    <a:lnTo>
                      <a:pt x="2786" y="747"/>
                    </a:lnTo>
                    <a:lnTo>
                      <a:pt x="2806" y="732"/>
                    </a:lnTo>
                    <a:lnTo>
                      <a:pt x="2825" y="715"/>
                    </a:lnTo>
                    <a:lnTo>
                      <a:pt x="2842" y="696"/>
                    </a:lnTo>
                    <a:lnTo>
                      <a:pt x="2857" y="675"/>
                    </a:lnTo>
                    <a:lnTo>
                      <a:pt x="2871" y="654"/>
                    </a:lnTo>
                    <a:lnTo>
                      <a:pt x="2881" y="631"/>
                    </a:lnTo>
                    <a:lnTo>
                      <a:pt x="2890" y="606"/>
                    </a:lnTo>
                    <a:lnTo>
                      <a:pt x="2897" y="581"/>
                    </a:lnTo>
                    <a:lnTo>
                      <a:pt x="2900" y="554"/>
                    </a:lnTo>
                    <a:lnTo>
                      <a:pt x="2902" y="528"/>
                    </a:lnTo>
                    <a:lnTo>
                      <a:pt x="2900" y="500"/>
                    </a:lnTo>
                    <a:lnTo>
                      <a:pt x="2897" y="474"/>
                    </a:lnTo>
                    <a:lnTo>
                      <a:pt x="2890" y="449"/>
                    </a:lnTo>
                    <a:lnTo>
                      <a:pt x="2881" y="425"/>
                    </a:lnTo>
                    <a:lnTo>
                      <a:pt x="2871" y="402"/>
                    </a:lnTo>
                    <a:lnTo>
                      <a:pt x="2857" y="381"/>
                    </a:lnTo>
                    <a:lnTo>
                      <a:pt x="2842" y="360"/>
                    </a:lnTo>
                    <a:lnTo>
                      <a:pt x="2825" y="341"/>
                    </a:lnTo>
                    <a:lnTo>
                      <a:pt x="2806" y="324"/>
                    </a:lnTo>
                    <a:lnTo>
                      <a:pt x="2786" y="309"/>
                    </a:lnTo>
                    <a:lnTo>
                      <a:pt x="2764" y="296"/>
                    </a:lnTo>
                    <a:lnTo>
                      <a:pt x="2741" y="285"/>
                    </a:lnTo>
                    <a:lnTo>
                      <a:pt x="2716" y="275"/>
                    </a:lnTo>
                    <a:lnTo>
                      <a:pt x="2691" y="269"/>
                    </a:lnTo>
                    <a:lnTo>
                      <a:pt x="2665" y="266"/>
                    </a:lnTo>
                    <a:lnTo>
                      <a:pt x="2638" y="265"/>
                    </a:lnTo>
                    <a:close/>
                    <a:moveTo>
                      <a:pt x="0" y="6863"/>
                    </a:moveTo>
                    <a:lnTo>
                      <a:pt x="0" y="528"/>
                    </a:lnTo>
                    <a:lnTo>
                      <a:pt x="2110" y="528"/>
                    </a:lnTo>
                    <a:lnTo>
                      <a:pt x="2110" y="500"/>
                    </a:lnTo>
                    <a:lnTo>
                      <a:pt x="2113" y="474"/>
                    </a:lnTo>
                    <a:lnTo>
                      <a:pt x="2116" y="448"/>
                    </a:lnTo>
                    <a:lnTo>
                      <a:pt x="2121" y="421"/>
                    </a:lnTo>
                    <a:lnTo>
                      <a:pt x="2127" y="396"/>
                    </a:lnTo>
                    <a:lnTo>
                      <a:pt x="2134" y="371"/>
                    </a:lnTo>
                    <a:lnTo>
                      <a:pt x="2143" y="346"/>
                    </a:lnTo>
                    <a:lnTo>
                      <a:pt x="2152" y="322"/>
                    </a:lnTo>
                    <a:lnTo>
                      <a:pt x="2162" y="299"/>
                    </a:lnTo>
                    <a:lnTo>
                      <a:pt x="2174" y="277"/>
                    </a:lnTo>
                    <a:lnTo>
                      <a:pt x="2187" y="254"/>
                    </a:lnTo>
                    <a:lnTo>
                      <a:pt x="2200" y="232"/>
                    </a:lnTo>
                    <a:lnTo>
                      <a:pt x="2216" y="212"/>
                    </a:lnTo>
                    <a:lnTo>
                      <a:pt x="2231" y="192"/>
                    </a:lnTo>
                    <a:lnTo>
                      <a:pt x="2248" y="172"/>
                    </a:lnTo>
                    <a:lnTo>
                      <a:pt x="2265" y="154"/>
                    </a:lnTo>
                    <a:lnTo>
                      <a:pt x="2283" y="136"/>
                    </a:lnTo>
                    <a:lnTo>
                      <a:pt x="2302" y="121"/>
                    </a:lnTo>
                    <a:lnTo>
                      <a:pt x="2322" y="105"/>
                    </a:lnTo>
                    <a:lnTo>
                      <a:pt x="2343" y="90"/>
                    </a:lnTo>
                    <a:lnTo>
                      <a:pt x="2364" y="77"/>
                    </a:lnTo>
                    <a:lnTo>
                      <a:pt x="2387" y="63"/>
                    </a:lnTo>
                    <a:lnTo>
                      <a:pt x="2410" y="53"/>
                    </a:lnTo>
                    <a:lnTo>
                      <a:pt x="2432" y="42"/>
                    </a:lnTo>
                    <a:lnTo>
                      <a:pt x="2456" y="32"/>
                    </a:lnTo>
                    <a:lnTo>
                      <a:pt x="2481" y="24"/>
                    </a:lnTo>
                    <a:lnTo>
                      <a:pt x="2507" y="17"/>
                    </a:lnTo>
                    <a:lnTo>
                      <a:pt x="2532" y="11"/>
                    </a:lnTo>
                    <a:lnTo>
                      <a:pt x="2558" y="6"/>
                    </a:lnTo>
                    <a:lnTo>
                      <a:pt x="2584" y="2"/>
                    </a:lnTo>
                    <a:lnTo>
                      <a:pt x="2611" y="1"/>
                    </a:lnTo>
                    <a:lnTo>
                      <a:pt x="2638" y="0"/>
                    </a:lnTo>
                    <a:lnTo>
                      <a:pt x="2665" y="1"/>
                    </a:lnTo>
                    <a:lnTo>
                      <a:pt x="2692" y="2"/>
                    </a:lnTo>
                    <a:lnTo>
                      <a:pt x="2718" y="6"/>
                    </a:lnTo>
                    <a:lnTo>
                      <a:pt x="2745" y="11"/>
                    </a:lnTo>
                    <a:lnTo>
                      <a:pt x="2770" y="17"/>
                    </a:lnTo>
                    <a:lnTo>
                      <a:pt x="2795" y="24"/>
                    </a:lnTo>
                    <a:lnTo>
                      <a:pt x="2820" y="32"/>
                    </a:lnTo>
                    <a:lnTo>
                      <a:pt x="2844" y="42"/>
                    </a:lnTo>
                    <a:lnTo>
                      <a:pt x="2867" y="53"/>
                    </a:lnTo>
                    <a:lnTo>
                      <a:pt x="2890" y="63"/>
                    </a:lnTo>
                    <a:lnTo>
                      <a:pt x="2912" y="77"/>
                    </a:lnTo>
                    <a:lnTo>
                      <a:pt x="2934" y="90"/>
                    </a:lnTo>
                    <a:lnTo>
                      <a:pt x="2954" y="105"/>
                    </a:lnTo>
                    <a:lnTo>
                      <a:pt x="2975" y="121"/>
                    </a:lnTo>
                    <a:lnTo>
                      <a:pt x="2994" y="136"/>
                    </a:lnTo>
                    <a:lnTo>
                      <a:pt x="3012" y="154"/>
                    </a:lnTo>
                    <a:lnTo>
                      <a:pt x="3030" y="172"/>
                    </a:lnTo>
                    <a:lnTo>
                      <a:pt x="3045" y="192"/>
                    </a:lnTo>
                    <a:lnTo>
                      <a:pt x="3062" y="212"/>
                    </a:lnTo>
                    <a:lnTo>
                      <a:pt x="3076" y="232"/>
                    </a:lnTo>
                    <a:lnTo>
                      <a:pt x="3090" y="254"/>
                    </a:lnTo>
                    <a:lnTo>
                      <a:pt x="3103" y="277"/>
                    </a:lnTo>
                    <a:lnTo>
                      <a:pt x="3115" y="299"/>
                    </a:lnTo>
                    <a:lnTo>
                      <a:pt x="3126" y="322"/>
                    </a:lnTo>
                    <a:lnTo>
                      <a:pt x="3134" y="346"/>
                    </a:lnTo>
                    <a:lnTo>
                      <a:pt x="3142" y="371"/>
                    </a:lnTo>
                    <a:lnTo>
                      <a:pt x="3149" y="396"/>
                    </a:lnTo>
                    <a:lnTo>
                      <a:pt x="3155" y="421"/>
                    </a:lnTo>
                    <a:lnTo>
                      <a:pt x="3160" y="448"/>
                    </a:lnTo>
                    <a:lnTo>
                      <a:pt x="3164" y="474"/>
                    </a:lnTo>
                    <a:lnTo>
                      <a:pt x="3166" y="500"/>
                    </a:lnTo>
                    <a:lnTo>
                      <a:pt x="3166" y="528"/>
                    </a:lnTo>
                    <a:lnTo>
                      <a:pt x="5278" y="528"/>
                    </a:lnTo>
                    <a:lnTo>
                      <a:pt x="5278" y="6863"/>
                    </a:lnTo>
                    <a:lnTo>
                      <a:pt x="0" y="6863"/>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grpSp>
        <p:nvGrpSpPr>
          <p:cNvPr id="29" name="PA_组合 28"/>
          <p:cNvGrpSpPr/>
          <p:nvPr>
            <p:custDataLst>
              <p:tags r:id="rId4"/>
            </p:custDataLst>
          </p:nvPr>
        </p:nvGrpSpPr>
        <p:grpSpPr>
          <a:xfrm>
            <a:off x="1475656" y="1538154"/>
            <a:ext cx="2074386" cy="2074386"/>
            <a:chOff x="1475656" y="1538154"/>
            <a:chExt cx="2074386" cy="2074386"/>
          </a:xfrm>
        </p:grpSpPr>
        <p:sp>
          <p:nvSpPr>
            <p:cNvPr id="26" name="椭圆 25"/>
            <p:cNvSpPr/>
            <p:nvPr/>
          </p:nvSpPr>
          <p:spPr>
            <a:xfrm>
              <a:off x="1475656" y="1538154"/>
              <a:ext cx="2074386" cy="2074386"/>
            </a:xfrm>
            <a:prstGeom prst="ellipse">
              <a:avLst/>
            </a:prstGeom>
            <a:solidFill>
              <a:schemeClr val="tx2">
                <a:lumMod val="40000"/>
                <a:lumOff val="60000"/>
              </a:schemeClr>
            </a:solidFill>
            <a:ln>
              <a:noFill/>
            </a:ln>
            <a:effectLst>
              <a:outerShdw blurRad="127000" sx="106000" sy="10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文本框 5"/>
            <p:cNvSpPr txBox="1"/>
            <p:nvPr>
              <p:custDataLst>
                <p:tags r:id="rId5"/>
              </p:custDataLst>
            </p:nvPr>
          </p:nvSpPr>
          <p:spPr>
            <a:xfrm>
              <a:off x="1594745" y="2306209"/>
              <a:ext cx="1836208" cy="461665"/>
            </a:xfrm>
            <a:prstGeom prst="rect">
              <a:avLst/>
            </a:prstGeom>
            <a:noFill/>
          </p:spPr>
          <p:txBody>
            <a:bodyPr wrap="non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CONTENTS</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61731808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6" fill="hold"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6" fill="hold" nodeType="withEffect">
                                  <p:stCondLst>
                                    <p:cond delay="10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6" fill="hold" nodeType="withEffect">
                                  <p:stCondLst>
                                    <p:cond delay="250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1+#ppt_w/2"/>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56539" y="458609"/>
            <a:ext cx="12052161" cy="4699641"/>
            <a:chOff x="-356539" y="458609"/>
            <a:chExt cx="12052161" cy="4699641"/>
          </a:xfrm>
        </p:grpSpPr>
        <p:grpSp>
          <p:nvGrpSpPr>
            <p:cNvPr id="12" name="PA_组合 3"/>
            <p:cNvGrpSpPr/>
            <p:nvPr>
              <p:custDataLst>
                <p:tags r:id="rId4"/>
              </p:custDataLst>
            </p:nvPr>
          </p:nvGrpSpPr>
          <p:grpSpPr>
            <a:xfrm>
              <a:off x="0" y="771550"/>
              <a:ext cx="9144000" cy="4386700"/>
              <a:chOff x="0" y="771550"/>
              <a:chExt cx="9144000" cy="4386700"/>
            </a:xfrm>
          </p:grpSpPr>
          <p:sp>
            <p:nvSpPr>
              <p:cNvPr id="14" name="PA_KSO_Shape"/>
              <p:cNvSpPr/>
              <p:nvPr>
                <p:custDataLst>
                  <p:tags r:id="rId5"/>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D9D9D9"/>
                  </a:solidFill>
                </a:endParaRPr>
              </a:p>
            </p:txBody>
          </p:sp>
          <p:sp>
            <p:nvSpPr>
              <p:cNvPr id="15" name="PA_KSO_Shape"/>
              <p:cNvSpPr/>
              <p:nvPr>
                <p:custDataLst>
                  <p:tags r:id="rId6"/>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D9D9D9"/>
                  </a:solidFill>
                </a:endParaRPr>
              </a:p>
            </p:txBody>
          </p:sp>
        </p:grpSp>
        <p:sp>
          <p:nvSpPr>
            <p:cNvPr id="13" name="矩形 12"/>
            <p:cNvSpPr/>
            <p:nvPr/>
          </p:nvSpPr>
          <p:spPr>
            <a:xfrm rot="18257675">
              <a:off x="3689322" y="-3587252"/>
              <a:ext cx="3960440" cy="120521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PA_文本框 4"/>
          <p:cNvSpPr txBox="1"/>
          <p:nvPr>
            <p:custDataLst>
              <p:tags r:id="rId1"/>
            </p:custDataLst>
          </p:nvPr>
        </p:nvSpPr>
        <p:spPr>
          <a:xfrm>
            <a:off x="4499992" y="1908307"/>
            <a:ext cx="2827825" cy="461665"/>
          </a:xfrm>
          <a:prstGeom prst="rect">
            <a:avLst/>
          </a:prstGeom>
          <a:noFill/>
        </p:spPr>
        <p:txBody>
          <a:bodyPr wrap="none" rtlCol="0">
            <a:spAutoFit/>
          </a:bodyPr>
          <a:lstStyle/>
          <a:p>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Project Overview</a:t>
            </a:r>
          </a:p>
        </p:txBody>
      </p:sp>
      <p:grpSp>
        <p:nvGrpSpPr>
          <p:cNvPr id="7" name="PA_组合 6"/>
          <p:cNvGrpSpPr/>
          <p:nvPr>
            <p:custDataLst>
              <p:tags r:id="rId2"/>
            </p:custDataLst>
          </p:nvPr>
        </p:nvGrpSpPr>
        <p:grpSpPr>
          <a:xfrm>
            <a:off x="3055713" y="1694578"/>
            <a:ext cx="1012231" cy="1012231"/>
            <a:chOff x="4211960" y="697241"/>
            <a:chExt cx="720080" cy="720080"/>
          </a:xfrm>
        </p:grpSpPr>
        <p:sp>
          <p:nvSpPr>
            <p:cNvPr id="8" name="椭圆 7"/>
            <p:cNvSpPr/>
            <p:nvPr/>
          </p:nvSpPr>
          <p:spPr>
            <a:xfrm>
              <a:off x="4211960" y="697241"/>
              <a:ext cx="720080" cy="720080"/>
            </a:xfrm>
            <a:prstGeom prst="ellipse">
              <a:avLst/>
            </a:prstGeom>
            <a:solidFill>
              <a:srgbClr val="FC6D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a:spLocks/>
            </p:cNvSpPr>
            <p:nvPr/>
          </p:nvSpPr>
          <p:spPr bwMode="auto">
            <a:xfrm>
              <a:off x="4415138" y="903462"/>
              <a:ext cx="313724" cy="307637"/>
            </a:xfrm>
            <a:custGeom>
              <a:avLst/>
              <a:gdLst>
                <a:gd name="T0" fmla="*/ 418516 w 2779"/>
                <a:gd name="T1" fmla="*/ 0 h 2723"/>
                <a:gd name="T2" fmla="*/ 60251 w 2779"/>
                <a:gd name="T3" fmla="*/ 0 h 2723"/>
                <a:gd name="T4" fmla="*/ 0 w 2779"/>
                <a:gd name="T5" fmla="*/ 59661 h 2723"/>
                <a:gd name="T6" fmla="*/ 0 w 2779"/>
                <a:gd name="T7" fmla="*/ 411792 h 2723"/>
                <a:gd name="T8" fmla="*/ 60251 w 2779"/>
                <a:gd name="T9" fmla="*/ 471453 h 2723"/>
                <a:gd name="T10" fmla="*/ 418516 w 2779"/>
                <a:gd name="T11" fmla="*/ 471453 h 2723"/>
                <a:gd name="T12" fmla="*/ 478119 w 2779"/>
                <a:gd name="T13" fmla="*/ 411792 h 2723"/>
                <a:gd name="T14" fmla="*/ 478119 w 2779"/>
                <a:gd name="T15" fmla="*/ 59661 h 2723"/>
                <a:gd name="T16" fmla="*/ 418516 w 2779"/>
                <a:gd name="T17" fmla="*/ 0 h 2723"/>
                <a:gd name="T18" fmla="*/ 418516 w 2779"/>
                <a:gd name="T19" fmla="*/ 651085 h 2723"/>
                <a:gd name="T20" fmla="*/ 60251 w 2779"/>
                <a:gd name="T21" fmla="*/ 651085 h 2723"/>
                <a:gd name="T22" fmla="*/ 0 w 2779"/>
                <a:gd name="T23" fmla="*/ 710747 h 2723"/>
                <a:gd name="T24" fmla="*/ 0 w 2779"/>
                <a:gd name="T25" fmla="*/ 1055095 h 2723"/>
                <a:gd name="T26" fmla="*/ 60251 w 2779"/>
                <a:gd name="T27" fmla="*/ 1114757 h 2723"/>
                <a:gd name="T28" fmla="*/ 418516 w 2779"/>
                <a:gd name="T29" fmla="*/ 1114757 h 2723"/>
                <a:gd name="T30" fmla="*/ 478119 w 2779"/>
                <a:gd name="T31" fmla="*/ 1055095 h 2723"/>
                <a:gd name="T32" fmla="*/ 478119 w 2779"/>
                <a:gd name="T33" fmla="*/ 710747 h 2723"/>
                <a:gd name="T34" fmla="*/ 418516 w 2779"/>
                <a:gd name="T35" fmla="*/ 651085 h 2723"/>
                <a:gd name="T36" fmla="*/ 418516 w 2779"/>
                <a:gd name="T37" fmla="*/ 1294389 h 2723"/>
                <a:gd name="T38" fmla="*/ 60251 w 2779"/>
                <a:gd name="T39" fmla="*/ 1294389 h 2723"/>
                <a:gd name="T40" fmla="*/ 0 w 2779"/>
                <a:gd name="T41" fmla="*/ 1354698 h 2723"/>
                <a:gd name="T42" fmla="*/ 0 w 2779"/>
                <a:gd name="T43" fmla="*/ 1706181 h 2723"/>
                <a:gd name="T44" fmla="*/ 60251 w 2779"/>
                <a:gd name="T45" fmla="*/ 1765842 h 2723"/>
                <a:gd name="T46" fmla="*/ 418516 w 2779"/>
                <a:gd name="T47" fmla="*/ 1765842 h 2723"/>
                <a:gd name="T48" fmla="*/ 478119 w 2779"/>
                <a:gd name="T49" fmla="*/ 1706181 h 2723"/>
                <a:gd name="T50" fmla="*/ 478119 w 2779"/>
                <a:gd name="T51" fmla="*/ 1354698 h 2723"/>
                <a:gd name="T52" fmla="*/ 418516 w 2779"/>
                <a:gd name="T53" fmla="*/ 1294389 h 2723"/>
                <a:gd name="T54" fmla="*/ 1740794 w 2779"/>
                <a:gd name="T55" fmla="*/ 0 h 2723"/>
                <a:gd name="T56" fmla="*/ 702926 w 2779"/>
                <a:gd name="T57" fmla="*/ 0 h 2723"/>
                <a:gd name="T58" fmla="*/ 643323 w 2779"/>
                <a:gd name="T59" fmla="*/ 59661 h 2723"/>
                <a:gd name="T60" fmla="*/ 643323 w 2779"/>
                <a:gd name="T61" fmla="*/ 411792 h 2723"/>
                <a:gd name="T62" fmla="*/ 702926 w 2779"/>
                <a:gd name="T63" fmla="*/ 471453 h 2723"/>
                <a:gd name="T64" fmla="*/ 1740794 w 2779"/>
                <a:gd name="T65" fmla="*/ 471453 h 2723"/>
                <a:gd name="T66" fmla="*/ 1800397 w 2779"/>
                <a:gd name="T67" fmla="*/ 411792 h 2723"/>
                <a:gd name="T68" fmla="*/ 1800397 w 2779"/>
                <a:gd name="T69" fmla="*/ 59661 h 2723"/>
                <a:gd name="T70" fmla="*/ 1740794 w 2779"/>
                <a:gd name="T71" fmla="*/ 0 h 2723"/>
                <a:gd name="T72" fmla="*/ 1740794 w 2779"/>
                <a:gd name="T73" fmla="*/ 651085 h 2723"/>
                <a:gd name="T74" fmla="*/ 702926 w 2779"/>
                <a:gd name="T75" fmla="*/ 651085 h 2723"/>
                <a:gd name="T76" fmla="*/ 643323 w 2779"/>
                <a:gd name="T77" fmla="*/ 710747 h 2723"/>
                <a:gd name="T78" fmla="*/ 643323 w 2779"/>
                <a:gd name="T79" fmla="*/ 1055095 h 2723"/>
                <a:gd name="T80" fmla="*/ 702926 w 2779"/>
                <a:gd name="T81" fmla="*/ 1114757 h 2723"/>
                <a:gd name="T82" fmla="*/ 1740794 w 2779"/>
                <a:gd name="T83" fmla="*/ 1114757 h 2723"/>
                <a:gd name="T84" fmla="*/ 1800397 w 2779"/>
                <a:gd name="T85" fmla="*/ 1055095 h 2723"/>
                <a:gd name="T86" fmla="*/ 1800397 w 2779"/>
                <a:gd name="T87" fmla="*/ 710747 h 2723"/>
                <a:gd name="T88" fmla="*/ 1740794 w 2779"/>
                <a:gd name="T89" fmla="*/ 651085 h 2723"/>
                <a:gd name="T90" fmla="*/ 1740794 w 2779"/>
                <a:gd name="T91" fmla="*/ 1294389 h 2723"/>
                <a:gd name="T92" fmla="*/ 702926 w 2779"/>
                <a:gd name="T93" fmla="*/ 1294389 h 2723"/>
                <a:gd name="T94" fmla="*/ 643323 w 2779"/>
                <a:gd name="T95" fmla="*/ 1354698 h 2723"/>
                <a:gd name="T96" fmla="*/ 643323 w 2779"/>
                <a:gd name="T97" fmla="*/ 1706181 h 2723"/>
                <a:gd name="T98" fmla="*/ 702926 w 2779"/>
                <a:gd name="T99" fmla="*/ 1765842 h 2723"/>
                <a:gd name="T100" fmla="*/ 1740794 w 2779"/>
                <a:gd name="T101" fmla="*/ 1765842 h 2723"/>
                <a:gd name="T102" fmla="*/ 1800397 w 2779"/>
                <a:gd name="T103" fmla="*/ 1706181 h 2723"/>
                <a:gd name="T104" fmla="*/ 1800397 w 2779"/>
                <a:gd name="T105" fmla="*/ 1354698 h 2723"/>
                <a:gd name="T106" fmla="*/ 1740794 w 2779"/>
                <a:gd name="T107" fmla="*/ 1294389 h 272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779" h="2723">
                  <a:moveTo>
                    <a:pt x="646" y="0"/>
                  </a:moveTo>
                  <a:cubicBezTo>
                    <a:pt x="93" y="0"/>
                    <a:pt x="93" y="0"/>
                    <a:pt x="93" y="0"/>
                  </a:cubicBezTo>
                  <a:cubicBezTo>
                    <a:pt x="42" y="0"/>
                    <a:pt x="0" y="41"/>
                    <a:pt x="0" y="92"/>
                  </a:cubicBezTo>
                  <a:cubicBezTo>
                    <a:pt x="0" y="635"/>
                    <a:pt x="0" y="635"/>
                    <a:pt x="0" y="635"/>
                  </a:cubicBezTo>
                  <a:cubicBezTo>
                    <a:pt x="0" y="686"/>
                    <a:pt x="42" y="727"/>
                    <a:pt x="93" y="727"/>
                  </a:cubicBezTo>
                  <a:cubicBezTo>
                    <a:pt x="646" y="727"/>
                    <a:pt x="646" y="727"/>
                    <a:pt x="646" y="727"/>
                  </a:cubicBezTo>
                  <a:cubicBezTo>
                    <a:pt x="697" y="727"/>
                    <a:pt x="738" y="686"/>
                    <a:pt x="738" y="635"/>
                  </a:cubicBezTo>
                  <a:cubicBezTo>
                    <a:pt x="738" y="92"/>
                    <a:pt x="738" y="92"/>
                    <a:pt x="738" y="92"/>
                  </a:cubicBezTo>
                  <a:cubicBezTo>
                    <a:pt x="738" y="41"/>
                    <a:pt x="697" y="0"/>
                    <a:pt x="646" y="0"/>
                  </a:cubicBezTo>
                  <a:close/>
                  <a:moveTo>
                    <a:pt x="646" y="1004"/>
                  </a:moveTo>
                  <a:cubicBezTo>
                    <a:pt x="93" y="1004"/>
                    <a:pt x="93" y="1004"/>
                    <a:pt x="93" y="1004"/>
                  </a:cubicBezTo>
                  <a:cubicBezTo>
                    <a:pt x="42" y="1004"/>
                    <a:pt x="0" y="1045"/>
                    <a:pt x="0" y="1096"/>
                  </a:cubicBezTo>
                  <a:cubicBezTo>
                    <a:pt x="0" y="1627"/>
                    <a:pt x="0" y="1627"/>
                    <a:pt x="0" y="1627"/>
                  </a:cubicBezTo>
                  <a:cubicBezTo>
                    <a:pt x="0" y="1678"/>
                    <a:pt x="42" y="1719"/>
                    <a:pt x="93" y="1719"/>
                  </a:cubicBezTo>
                  <a:cubicBezTo>
                    <a:pt x="646" y="1719"/>
                    <a:pt x="646" y="1719"/>
                    <a:pt x="646" y="1719"/>
                  </a:cubicBezTo>
                  <a:cubicBezTo>
                    <a:pt x="697" y="1719"/>
                    <a:pt x="738" y="1678"/>
                    <a:pt x="738" y="1627"/>
                  </a:cubicBezTo>
                  <a:cubicBezTo>
                    <a:pt x="738" y="1096"/>
                    <a:pt x="738" y="1096"/>
                    <a:pt x="738" y="1096"/>
                  </a:cubicBezTo>
                  <a:cubicBezTo>
                    <a:pt x="738" y="1045"/>
                    <a:pt x="697" y="1004"/>
                    <a:pt x="646" y="1004"/>
                  </a:cubicBezTo>
                  <a:close/>
                  <a:moveTo>
                    <a:pt x="646" y="1996"/>
                  </a:moveTo>
                  <a:cubicBezTo>
                    <a:pt x="93" y="1996"/>
                    <a:pt x="93" y="1996"/>
                    <a:pt x="93" y="1996"/>
                  </a:cubicBezTo>
                  <a:cubicBezTo>
                    <a:pt x="42" y="1996"/>
                    <a:pt x="0" y="2037"/>
                    <a:pt x="0" y="2089"/>
                  </a:cubicBezTo>
                  <a:cubicBezTo>
                    <a:pt x="0" y="2631"/>
                    <a:pt x="0" y="2631"/>
                    <a:pt x="0" y="2631"/>
                  </a:cubicBezTo>
                  <a:cubicBezTo>
                    <a:pt x="0" y="2682"/>
                    <a:pt x="42" y="2723"/>
                    <a:pt x="93" y="2723"/>
                  </a:cubicBezTo>
                  <a:cubicBezTo>
                    <a:pt x="646" y="2723"/>
                    <a:pt x="646" y="2723"/>
                    <a:pt x="646" y="2723"/>
                  </a:cubicBezTo>
                  <a:cubicBezTo>
                    <a:pt x="697" y="2723"/>
                    <a:pt x="738" y="2682"/>
                    <a:pt x="738" y="2631"/>
                  </a:cubicBezTo>
                  <a:cubicBezTo>
                    <a:pt x="738" y="2089"/>
                    <a:pt x="738" y="2089"/>
                    <a:pt x="738" y="2089"/>
                  </a:cubicBezTo>
                  <a:cubicBezTo>
                    <a:pt x="738" y="2037"/>
                    <a:pt x="697" y="1996"/>
                    <a:pt x="646" y="1996"/>
                  </a:cubicBezTo>
                  <a:close/>
                  <a:moveTo>
                    <a:pt x="2687" y="0"/>
                  </a:moveTo>
                  <a:cubicBezTo>
                    <a:pt x="1085" y="0"/>
                    <a:pt x="1085" y="0"/>
                    <a:pt x="1085" y="0"/>
                  </a:cubicBezTo>
                  <a:cubicBezTo>
                    <a:pt x="1034" y="0"/>
                    <a:pt x="993" y="41"/>
                    <a:pt x="993" y="92"/>
                  </a:cubicBezTo>
                  <a:cubicBezTo>
                    <a:pt x="993" y="635"/>
                    <a:pt x="993" y="635"/>
                    <a:pt x="993" y="635"/>
                  </a:cubicBezTo>
                  <a:cubicBezTo>
                    <a:pt x="993" y="686"/>
                    <a:pt x="1034" y="727"/>
                    <a:pt x="1085" y="727"/>
                  </a:cubicBezTo>
                  <a:cubicBezTo>
                    <a:pt x="2687" y="727"/>
                    <a:pt x="2687" y="727"/>
                    <a:pt x="2687" y="727"/>
                  </a:cubicBezTo>
                  <a:cubicBezTo>
                    <a:pt x="2738" y="727"/>
                    <a:pt x="2779" y="686"/>
                    <a:pt x="2779" y="635"/>
                  </a:cubicBezTo>
                  <a:cubicBezTo>
                    <a:pt x="2779" y="92"/>
                    <a:pt x="2779" y="92"/>
                    <a:pt x="2779" y="92"/>
                  </a:cubicBezTo>
                  <a:cubicBezTo>
                    <a:pt x="2779" y="41"/>
                    <a:pt x="2738" y="0"/>
                    <a:pt x="2687" y="0"/>
                  </a:cubicBezTo>
                  <a:close/>
                  <a:moveTo>
                    <a:pt x="2687" y="1004"/>
                  </a:moveTo>
                  <a:cubicBezTo>
                    <a:pt x="1085" y="1004"/>
                    <a:pt x="1085" y="1004"/>
                    <a:pt x="1085" y="1004"/>
                  </a:cubicBezTo>
                  <a:cubicBezTo>
                    <a:pt x="1034" y="1004"/>
                    <a:pt x="993" y="1045"/>
                    <a:pt x="993" y="1096"/>
                  </a:cubicBezTo>
                  <a:cubicBezTo>
                    <a:pt x="993" y="1627"/>
                    <a:pt x="993" y="1627"/>
                    <a:pt x="993" y="1627"/>
                  </a:cubicBezTo>
                  <a:cubicBezTo>
                    <a:pt x="993" y="1678"/>
                    <a:pt x="1034" y="1719"/>
                    <a:pt x="1085" y="1719"/>
                  </a:cubicBezTo>
                  <a:cubicBezTo>
                    <a:pt x="2687" y="1719"/>
                    <a:pt x="2687" y="1719"/>
                    <a:pt x="2687" y="1719"/>
                  </a:cubicBezTo>
                  <a:cubicBezTo>
                    <a:pt x="2738" y="1719"/>
                    <a:pt x="2779" y="1678"/>
                    <a:pt x="2779" y="1627"/>
                  </a:cubicBezTo>
                  <a:cubicBezTo>
                    <a:pt x="2779" y="1096"/>
                    <a:pt x="2779" y="1096"/>
                    <a:pt x="2779" y="1096"/>
                  </a:cubicBezTo>
                  <a:cubicBezTo>
                    <a:pt x="2779" y="1045"/>
                    <a:pt x="2738" y="1004"/>
                    <a:pt x="2687" y="1004"/>
                  </a:cubicBezTo>
                  <a:close/>
                  <a:moveTo>
                    <a:pt x="2687" y="1996"/>
                  </a:moveTo>
                  <a:cubicBezTo>
                    <a:pt x="1085" y="1996"/>
                    <a:pt x="1085" y="1996"/>
                    <a:pt x="1085" y="1996"/>
                  </a:cubicBezTo>
                  <a:cubicBezTo>
                    <a:pt x="1034" y="1996"/>
                    <a:pt x="993" y="2037"/>
                    <a:pt x="993" y="2089"/>
                  </a:cubicBezTo>
                  <a:cubicBezTo>
                    <a:pt x="993" y="2631"/>
                    <a:pt x="993" y="2631"/>
                    <a:pt x="993" y="2631"/>
                  </a:cubicBezTo>
                  <a:cubicBezTo>
                    <a:pt x="993" y="2682"/>
                    <a:pt x="1034" y="2723"/>
                    <a:pt x="1085" y="2723"/>
                  </a:cubicBezTo>
                  <a:cubicBezTo>
                    <a:pt x="2687" y="2723"/>
                    <a:pt x="2687" y="2723"/>
                    <a:pt x="2687" y="2723"/>
                  </a:cubicBezTo>
                  <a:cubicBezTo>
                    <a:pt x="2738" y="2723"/>
                    <a:pt x="2779" y="2682"/>
                    <a:pt x="2779" y="2631"/>
                  </a:cubicBezTo>
                  <a:cubicBezTo>
                    <a:pt x="2779" y="2089"/>
                    <a:pt x="2779" y="2089"/>
                    <a:pt x="2779" y="2089"/>
                  </a:cubicBezTo>
                  <a:cubicBezTo>
                    <a:pt x="2779" y="2037"/>
                    <a:pt x="2738" y="1996"/>
                    <a:pt x="2687" y="1996"/>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
        <p:nvSpPr>
          <p:cNvPr id="10" name="PA_文本框 8"/>
          <p:cNvSpPr txBox="1"/>
          <p:nvPr>
            <p:custDataLst>
              <p:tags r:id="rId3"/>
            </p:custDataLst>
          </p:nvPr>
        </p:nvSpPr>
        <p:spPr>
          <a:xfrm>
            <a:off x="4658752" y="2399032"/>
            <a:ext cx="2510303" cy="307777"/>
          </a:xfrm>
          <a:prstGeom prst="rect">
            <a:avLst/>
          </a:prstGeom>
          <a:noFill/>
        </p:spPr>
        <p:txBody>
          <a:bodyPr wrap="none" rtlCol="0">
            <a:spAutoFit/>
          </a:bodyPr>
          <a:lstStyle/>
          <a:p>
            <a:r>
              <a:rPr lang="en-US" altLang="zh-CN" sz="1400" i="1" dirty="0">
                <a:solidFill>
                  <a:schemeClr val="tx1">
                    <a:lumMod val="75000"/>
                    <a:lumOff val="25000"/>
                  </a:schemeClr>
                </a:solidFill>
                <a:latin typeface="微软雅黑" panose="020B0503020204020204" pitchFamily="34" charset="-122"/>
                <a:ea typeface="微软雅黑" panose="020B0503020204020204" pitchFamily="34" charset="-122"/>
              </a:rPr>
              <a:t>Approach &amp; Object Model </a:t>
            </a:r>
            <a:endParaRPr lang="zh-CN" altLang="en-US" sz="1400" i="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632576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par>
                                <p:cTn id="9" presetID="22" presetClass="entr" presetSubtype="8" fill="hold" grpId="0" nodeType="withEffect">
                                  <p:stCondLst>
                                    <p:cond delay="100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8" fill="hold" grpId="0" nodeType="withEffect">
                                  <p:stCondLst>
                                    <p:cond delay="100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251520" y="209763"/>
            <a:ext cx="1312539" cy="369332"/>
          </a:xfrm>
          <a:prstGeom prst="rect">
            <a:avLst/>
          </a:prstGeom>
          <a:noFill/>
        </p:spPr>
        <p:txBody>
          <a:bodyPr wrap="none" rtlCol="0">
            <a:spAutoFit/>
          </a:bodyPr>
          <a:lstStyle/>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Approach</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043608" y="948427"/>
            <a:ext cx="6552728" cy="3785652"/>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The project is based on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JAVA</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Language</a:t>
            </a:r>
          </a:p>
          <a:p>
            <a:pPr marL="285750" indent="-285750">
              <a:buFont typeface="Arial" panose="020B0604020202020204" pitchFamily="34" charset="0"/>
              <a:buChar cha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The front panels are implemented through Java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Swing</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technique</a:t>
            </a:r>
          </a:p>
          <a:p>
            <a:pPr marL="285750" indent="-285750">
              <a:buFont typeface="Arial" panose="020B0604020202020204" pitchFamily="34" charset="0"/>
              <a:buChar cha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The panel layout includes absolute layout and card layout, importing AbsoluteLayout.jar</a:t>
            </a:r>
          </a:p>
          <a:p>
            <a:pPr marL="285750" indent="-285750">
              <a:buFont typeface="Arial" panose="020B0604020202020204" pitchFamily="34" charset="0"/>
              <a:buChar cha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The data storage module is based on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DB4O</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database technique, importing db4o jar in java 5 version</a:t>
            </a:r>
          </a:p>
          <a:p>
            <a:pPr marL="285750" indent="-285750">
              <a:buFont typeface="Arial" panose="020B0604020202020204" pitchFamily="34" charset="0"/>
              <a:buChar cha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The project is implemented through Netbeans IDE 8.0.2</a:t>
            </a:r>
          </a:p>
        </p:txBody>
      </p:sp>
    </p:spTree>
    <p:extLst>
      <p:ext uri="{BB962C8B-B14F-4D97-AF65-F5344CB8AC3E}">
        <p14:creationId xmlns:p14="http://schemas.microsoft.com/office/powerpoint/2010/main" val="281639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7522025" y="4731990"/>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
        <p:nvSpPr>
          <p:cNvPr id="2" name="PA_文本框 6"/>
          <p:cNvSpPr txBox="1"/>
          <p:nvPr>
            <p:custDataLst>
              <p:tags r:id="rId1"/>
            </p:custDataLst>
          </p:nvPr>
        </p:nvSpPr>
        <p:spPr>
          <a:xfrm>
            <a:off x="179512" y="209763"/>
            <a:ext cx="2144561" cy="369332"/>
          </a:xfrm>
          <a:prstGeom prst="rect">
            <a:avLst/>
          </a:prstGeom>
          <a:noFill/>
        </p:spPr>
        <p:txBody>
          <a:bodyPr wrap="none" rtlCol="0">
            <a:spAutoFit/>
          </a:bodyPr>
          <a:lstStyle/>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Project Structure</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4650" y="2447925"/>
            <a:ext cx="7747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图片 3">
            <a:extLst>
              <a:ext uri="{FF2B5EF4-FFF2-40B4-BE49-F238E27FC236}">
                <a16:creationId xmlns:a16="http://schemas.microsoft.com/office/drawing/2014/main" id="{DF0BABD7-9A5D-41D7-970E-8CF1BA0675D7}"/>
              </a:ext>
            </a:extLst>
          </p:cNvPr>
          <p:cNvPicPr>
            <a:picLocks noChangeAspect="1"/>
          </p:cNvPicPr>
          <p:nvPr/>
        </p:nvPicPr>
        <p:blipFill>
          <a:blip r:embed="rId6"/>
          <a:stretch>
            <a:fillRect/>
          </a:stretch>
        </p:blipFill>
        <p:spPr>
          <a:xfrm>
            <a:off x="894354" y="699542"/>
            <a:ext cx="7355291" cy="4443958"/>
          </a:xfrm>
          <a:prstGeom prst="rect">
            <a:avLst/>
          </a:prstGeom>
        </p:spPr>
      </p:pic>
    </p:spTree>
    <p:extLst>
      <p:ext uri="{BB962C8B-B14F-4D97-AF65-F5344CB8AC3E}">
        <p14:creationId xmlns:p14="http://schemas.microsoft.com/office/powerpoint/2010/main" val="793571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00.xml><?xml version="1.0" encoding="utf-8"?>
<p:tagLst xmlns:a="http://schemas.openxmlformats.org/drawingml/2006/main" xmlns:r="http://schemas.openxmlformats.org/officeDocument/2006/relationships" xmlns:p="http://schemas.openxmlformats.org/presentationml/2006/main">
  <p:tag name="PA" val="v3.0.1"/>
</p:tagLst>
</file>

<file path=ppt/tags/tag101.xml><?xml version="1.0" encoding="utf-8"?>
<p:tagLst xmlns:a="http://schemas.openxmlformats.org/drawingml/2006/main" xmlns:r="http://schemas.openxmlformats.org/officeDocument/2006/relationships" xmlns:p="http://schemas.openxmlformats.org/presentationml/2006/main">
  <p:tag name="PA" val="v3.0.1"/>
</p:tagLst>
</file>

<file path=ppt/tags/tag102.xml><?xml version="1.0" encoding="utf-8"?>
<p:tagLst xmlns:a="http://schemas.openxmlformats.org/drawingml/2006/main" xmlns:r="http://schemas.openxmlformats.org/officeDocument/2006/relationships" xmlns:p="http://schemas.openxmlformats.org/presentationml/2006/main">
  <p:tag name="PA" val="v3.0.1"/>
</p:tagLst>
</file>

<file path=ppt/tags/tag103.xml><?xml version="1.0" encoding="utf-8"?>
<p:tagLst xmlns:a="http://schemas.openxmlformats.org/drawingml/2006/main" xmlns:r="http://schemas.openxmlformats.org/officeDocument/2006/relationships" xmlns:p="http://schemas.openxmlformats.org/presentationml/2006/main">
  <p:tag name="PA" val="v3.0.1"/>
</p:tagLst>
</file>

<file path=ppt/tags/tag104.xml><?xml version="1.0" encoding="utf-8"?>
<p:tagLst xmlns:a="http://schemas.openxmlformats.org/drawingml/2006/main" xmlns:r="http://schemas.openxmlformats.org/officeDocument/2006/relationships" xmlns:p="http://schemas.openxmlformats.org/presentationml/2006/main">
  <p:tag name="PA" val="v3.0.1"/>
</p:tagLst>
</file>

<file path=ppt/tags/tag105.xml><?xml version="1.0" encoding="utf-8"?>
<p:tagLst xmlns:a="http://schemas.openxmlformats.org/drawingml/2006/main" xmlns:r="http://schemas.openxmlformats.org/officeDocument/2006/relationships" xmlns:p="http://schemas.openxmlformats.org/presentationml/2006/main">
  <p:tag name="PA" val="v3.0.1"/>
</p:tagLst>
</file>

<file path=ppt/tags/tag106.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PA" val="v3.0.1"/>
</p:tagLst>
</file>

<file path=ppt/tags/tag31.xml><?xml version="1.0" encoding="utf-8"?>
<p:tagLst xmlns:a="http://schemas.openxmlformats.org/drawingml/2006/main" xmlns:r="http://schemas.openxmlformats.org/officeDocument/2006/relationships" xmlns:p="http://schemas.openxmlformats.org/presentationml/2006/main">
  <p:tag name="PA" val="v3.0.1"/>
</p:tagLst>
</file>

<file path=ppt/tags/tag32.xml><?xml version="1.0" encoding="utf-8"?>
<p:tagLst xmlns:a="http://schemas.openxmlformats.org/drawingml/2006/main" xmlns:r="http://schemas.openxmlformats.org/officeDocument/2006/relationships" xmlns:p="http://schemas.openxmlformats.org/presentationml/2006/main">
  <p:tag name="PA" val="v3.0.1"/>
</p:tagLst>
</file>

<file path=ppt/tags/tag33.xml><?xml version="1.0" encoding="utf-8"?>
<p:tagLst xmlns:a="http://schemas.openxmlformats.org/drawingml/2006/main" xmlns:r="http://schemas.openxmlformats.org/officeDocument/2006/relationships" xmlns:p="http://schemas.openxmlformats.org/presentationml/2006/main">
  <p:tag name="PA" val="v3.0.1"/>
</p:tagLst>
</file>

<file path=ppt/tags/tag34.xml><?xml version="1.0" encoding="utf-8"?>
<p:tagLst xmlns:a="http://schemas.openxmlformats.org/drawingml/2006/main" xmlns:r="http://schemas.openxmlformats.org/officeDocument/2006/relationships" xmlns:p="http://schemas.openxmlformats.org/presentationml/2006/main">
  <p:tag name="PA" val="v3.0.1"/>
</p:tagLst>
</file>

<file path=ppt/tags/tag35.xml><?xml version="1.0" encoding="utf-8"?>
<p:tagLst xmlns:a="http://schemas.openxmlformats.org/drawingml/2006/main" xmlns:r="http://schemas.openxmlformats.org/officeDocument/2006/relationships" xmlns:p="http://schemas.openxmlformats.org/presentationml/2006/main">
  <p:tag name="PA" val="v3.0.1"/>
</p:tagLst>
</file>

<file path=ppt/tags/tag36.xml><?xml version="1.0" encoding="utf-8"?>
<p:tagLst xmlns:a="http://schemas.openxmlformats.org/drawingml/2006/main" xmlns:r="http://schemas.openxmlformats.org/officeDocument/2006/relationships" xmlns:p="http://schemas.openxmlformats.org/presentationml/2006/main">
  <p:tag name="PA" val="v3.0.1"/>
</p:tagLst>
</file>

<file path=ppt/tags/tag37.xml><?xml version="1.0" encoding="utf-8"?>
<p:tagLst xmlns:a="http://schemas.openxmlformats.org/drawingml/2006/main" xmlns:r="http://schemas.openxmlformats.org/officeDocument/2006/relationships" xmlns:p="http://schemas.openxmlformats.org/presentationml/2006/main">
  <p:tag name="PA" val="v3.0.1"/>
</p:tagLst>
</file>

<file path=ppt/tags/tag38.xml><?xml version="1.0" encoding="utf-8"?>
<p:tagLst xmlns:a="http://schemas.openxmlformats.org/drawingml/2006/main" xmlns:r="http://schemas.openxmlformats.org/officeDocument/2006/relationships" xmlns:p="http://schemas.openxmlformats.org/presentationml/2006/main">
  <p:tag name="PA" val="v3.0.1"/>
</p:tagLst>
</file>

<file path=ppt/tags/tag39.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40.xml><?xml version="1.0" encoding="utf-8"?>
<p:tagLst xmlns:a="http://schemas.openxmlformats.org/drawingml/2006/main" xmlns:r="http://schemas.openxmlformats.org/officeDocument/2006/relationships" xmlns:p="http://schemas.openxmlformats.org/presentationml/2006/main">
  <p:tag name="PA" val="v3.0.1"/>
</p:tagLst>
</file>

<file path=ppt/tags/tag41.xml><?xml version="1.0" encoding="utf-8"?>
<p:tagLst xmlns:a="http://schemas.openxmlformats.org/drawingml/2006/main" xmlns:r="http://schemas.openxmlformats.org/officeDocument/2006/relationships" xmlns:p="http://schemas.openxmlformats.org/presentationml/2006/main">
  <p:tag name="PA" val="v3.0.1"/>
</p:tagLst>
</file>

<file path=ppt/tags/tag42.xml><?xml version="1.0" encoding="utf-8"?>
<p:tagLst xmlns:a="http://schemas.openxmlformats.org/drawingml/2006/main" xmlns:r="http://schemas.openxmlformats.org/officeDocument/2006/relationships" xmlns:p="http://schemas.openxmlformats.org/presentationml/2006/main">
  <p:tag name="PA" val="v3.0.1"/>
</p:tagLst>
</file>

<file path=ppt/tags/tag43.xml><?xml version="1.0" encoding="utf-8"?>
<p:tagLst xmlns:a="http://schemas.openxmlformats.org/drawingml/2006/main" xmlns:r="http://schemas.openxmlformats.org/officeDocument/2006/relationships" xmlns:p="http://schemas.openxmlformats.org/presentationml/2006/main">
  <p:tag name="PA" val="v3.0.1"/>
</p:tagLst>
</file>

<file path=ppt/tags/tag44.xml><?xml version="1.0" encoding="utf-8"?>
<p:tagLst xmlns:a="http://schemas.openxmlformats.org/drawingml/2006/main" xmlns:r="http://schemas.openxmlformats.org/officeDocument/2006/relationships" xmlns:p="http://schemas.openxmlformats.org/presentationml/2006/main">
  <p:tag name="PA" val="v3.0.1"/>
</p:tagLst>
</file>

<file path=ppt/tags/tag45.xml><?xml version="1.0" encoding="utf-8"?>
<p:tagLst xmlns:a="http://schemas.openxmlformats.org/drawingml/2006/main" xmlns:r="http://schemas.openxmlformats.org/officeDocument/2006/relationships" xmlns:p="http://schemas.openxmlformats.org/presentationml/2006/main">
  <p:tag name="PA" val="v3.0.1"/>
</p:tagLst>
</file>

<file path=ppt/tags/tag46.xml><?xml version="1.0" encoding="utf-8"?>
<p:tagLst xmlns:a="http://schemas.openxmlformats.org/drawingml/2006/main" xmlns:r="http://schemas.openxmlformats.org/officeDocument/2006/relationships" xmlns:p="http://schemas.openxmlformats.org/presentationml/2006/main">
  <p:tag name="PA" val="v3.0.1"/>
</p:tagLst>
</file>

<file path=ppt/tags/tag47.xml><?xml version="1.0" encoding="utf-8"?>
<p:tagLst xmlns:a="http://schemas.openxmlformats.org/drawingml/2006/main" xmlns:r="http://schemas.openxmlformats.org/officeDocument/2006/relationships" xmlns:p="http://schemas.openxmlformats.org/presentationml/2006/main">
  <p:tag name="PA" val="v3.0.1"/>
</p:tagLst>
</file>

<file path=ppt/tags/tag48.xml><?xml version="1.0" encoding="utf-8"?>
<p:tagLst xmlns:a="http://schemas.openxmlformats.org/drawingml/2006/main" xmlns:r="http://schemas.openxmlformats.org/officeDocument/2006/relationships" xmlns:p="http://schemas.openxmlformats.org/presentationml/2006/main">
  <p:tag name="PA" val="v3.0.1"/>
</p:tagLst>
</file>

<file path=ppt/tags/tag49.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50.xml><?xml version="1.0" encoding="utf-8"?>
<p:tagLst xmlns:a="http://schemas.openxmlformats.org/drawingml/2006/main" xmlns:r="http://schemas.openxmlformats.org/officeDocument/2006/relationships" xmlns:p="http://schemas.openxmlformats.org/presentationml/2006/main">
  <p:tag name="PA" val="v3.0.1"/>
</p:tagLst>
</file>

<file path=ppt/tags/tag51.xml><?xml version="1.0" encoding="utf-8"?>
<p:tagLst xmlns:a="http://schemas.openxmlformats.org/drawingml/2006/main" xmlns:r="http://schemas.openxmlformats.org/officeDocument/2006/relationships" xmlns:p="http://schemas.openxmlformats.org/presentationml/2006/main">
  <p:tag name="PA" val="v3.0.1"/>
</p:tagLst>
</file>

<file path=ppt/tags/tag52.xml><?xml version="1.0" encoding="utf-8"?>
<p:tagLst xmlns:a="http://schemas.openxmlformats.org/drawingml/2006/main" xmlns:r="http://schemas.openxmlformats.org/officeDocument/2006/relationships" xmlns:p="http://schemas.openxmlformats.org/presentationml/2006/main">
  <p:tag name="PA" val="v3.0.1"/>
</p:tagLst>
</file>

<file path=ppt/tags/tag53.xml><?xml version="1.0" encoding="utf-8"?>
<p:tagLst xmlns:a="http://schemas.openxmlformats.org/drawingml/2006/main" xmlns:r="http://schemas.openxmlformats.org/officeDocument/2006/relationships" xmlns:p="http://schemas.openxmlformats.org/presentationml/2006/main">
  <p:tag name="PA" val="v3.0.1"/>
</p:tagLst>
</file>

<file path=ppt/tags/tag54.xml><?xml version="1.0" encoding="utf-8"?>
<p:tagLst xmlns:a="http://schemas.openxmlformats.org/drawingml/2006/main" xmlns:r="http://schemas.openxmlformats.org/officeDocument/2006/relationships" xmlns:p="http://schemas.openxmlformats.org/presentationml/2006/main">
  <p:tag name="PA" val="v3.0.1"/>
</p:tagLst>
</file>

<file path=ppt/tags/tag55.xml><?xml version="1.0" encoding="utf-8"?>
<p:tagLst xmlns:a="http://schemas.openxmlformats.org/drawingml/2006/main" xmlns:r="http://schemas.openxmlformats.org/officeDocument/2006/relationships" xmlns:p="http://schemas.openxmlformats.org/presentationml/2006/main">
  <p:tag name="PA" val="v3.0.1"/>
</p:tagLst>
</file>

<file path=ppt/tags/tag56.xml><?xml version="1.0" encoding="utf-8"?>
<p:tagLst xmlns:a="http://schemas.openxmlformats.org/drawingml/2006/main" xmlns:r="http://schemas.openxmlformats.org/officeDocument/2006/relationships" xmlns:p="http://schemas.openxmlformats.org/presentationml/2006/main">
  <p:tag name="PA" val="v3.0.1"/>
</p:tagLst>
</file>

<file path=ppt/tags/tag57.xml><?xml version="1.0" encoding="utf-8"?>
<p:tagLst xmlns:a="http://schemas.openxmlformats.org/drawingml/2006/main" xmlns:r="http://schemas.openxmlformats.org/officeDocument/2006/relationships" xmlns:p="http://schemas.openxmlformats.org/presentationml/2006/main">
  <p:tag name="PA" val="v3.0.1"/>
</p:tagLst>
</file>

<file path=ppt/tags/tag58.xml><?xml version="1.0" encoding="utf-8"?>
<p:tagLst xmlns:a="http://schemas.openxmlformats.org/drawingml/2006/main" xmlns:r="http://schemas.openxmlformats.org/officeDocument/2006/relationships" xmlns:p="http://schemas.openxmlformats.org/presentationml/2006/main">
  <p:tag name="PA" val="v3.0.1"/>
</p:tagLst>
</file>

<file path=ppt/tags/tag59.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60.xml><?xml version="1.0" encoding="utf-8"?>
<p:tagLst xmlns:a="http://schemas.openxmlformats.org/drawingml/2006/main" xmlns:r="http://schemas.openxmlformats.org/officeDocument/2006/relationships" xmlns:p="http://schemas.openxmlformats.org/presentationml/2006/main">
  <p:tag name="PA" val="v3.0.1"/>
</p:tagLst>
</file>

<file path=ppt/tags/tag61.xml><?xml version="1.0" encoding="utf-8"?>
<p:tagLst xmlns:a="http://schemas.openxmlformats.org/drawingml/2006/main" xmlns:r="http://schemas.openxmlformats.org/officeDocument/2006/relationships" xmlns:p="http://schemas.openxmlformats.org/presentationml/2006/main">
  <p:tag name="PA" val="v3.0.1"/>
</p:tagLst>
</file>

<file path=ppt/tags/tag62.xml><?xml version="1.0" encoding="utf-8"?>
<p:tagLst xmlns:a="http://schemas.openxmlformats.org/drawingml/2006/main" xmlns:r="http://schemas.openxmlformats.org/officeDocument/2006/relationships" xmlns:p="http://schemas.openxmlformats.org/presentationml/2006/main">
  <p:tag name="PA" val="v3.0.1"/>
</p:tagLst>
</file>

<file path=ppt/tags/tag63.xml><?xml version="1.0" encoding="utf-8"?>
<p:tagLst xmlns:a="http://schemas.openxmlformats.org/drawingml/2006/main" xmlns:r="http://schemas.openxmlformats.org/officeDocument/2006/relationships" xmlns:p="http://schemas.openxmlformats.org/presentationml/2006/main">
  <p:tag name="PA" val="v3.0.1"/>
</p:tagLst>
</file>

<file path=ppt/tags/tag64.xml><?xml version="1.0" encoding="utf-8"?>
<p:tagLst xmlns:a="http://schemas.openxmlformats.org/drawingml/2006/main" xmlns:r="http://schemas.openxmlformats.org/officeDocument/2006/relationships" xmlns:p="http://schemas.openxmlformats.org/presentationml/2006/main">
  <p:tag name="PA" val="v3.0.1"/>
</p:tagLst>
</file>

<file path=ppt/tags/tag65.xml><?xml version="1.0" encoding="utf-8"?>
<p:tagLst xmlns:a="http://schemas.openxmlformats.org/drawingml/2006/main" xmlns:r="http://schemas.openxmlformats.org/officeDocument/2006/relationships" xmlns:p="http://schemas.openxmlformats.org/presentationml/2006/main">
  <p:tag name="PA" val="v3.0.1"/>
</p:tagLst>
</file>

<file path=ppt/tags/tag66.xml><?xml version="1.0" encoding="utf-8"?>
<p:tagLst xmlns:a="http://schemas.openxmlformats.org/drawingml/2006/main" xmlns:r="http://schemas.openxmlformats.org/officeDocument/2006/relationships" xmlns:p="http://schemas.openxmlformats.org/presentationml/2006/main">
  <p:tag name="PA" val="v3.0.1"/>
</p:tagLst>
</file>

<file path=ppt/tags/tag67.xml><?xml version="1.0" encoding="utf-8"?>
<p:tagLst xmlns:a="http://schemas.openxmlformats.org/drawingml/2006/main" xmlns:r="http://schemas.openxmlformats.org/officeDocument/2006/relationships" xmlns:p="http://schemas.openxmlformats.org/presentationml/2006/main">
  <p:tag name="PA" val="v3.0.1"/>
</p:tagLst>
</file>

<file path=ppt/tags/tag68.xml><?xml version="1.0" encoding="utf-8"?>
<p:tagLst xmlns:a="http://schemas.openxmlformats.org/drawingml/2006/main" xmlns:r="http://schemas.openxmlformats.org/officeDocument/2006/relationships" xmlns:p="http://schemas.openxmlformats.org/presentationml/2006/main">
  <p:tag name="PA" val="v3.0.1"/>
</p:tagLst>
</file>

<file path=ppt/tags/tag69.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70.xml><?xml version="1.0" encoding="utf-8"?>
<p:tagLst xmlns:a="http://schemas.openxmlformats.org/drawingml/2006/main" xmlns:r="http://schemas.openxmlformats.org/officeDocument/2006/relationships" xmlns:p="http://schemas.openxmlformats.org/presentationml/2006/main">
  <p:tag name="PA" val="v3.0.1"/>
</p:tagLst>
</file>

<file path=ppt/tags/tag71.xml><?xml version="1.0" encoding="utf-8"?>
<p:tagLst xmlns:a="http://schemas.openxmlformats.org/drawingml/2006/main" xmlns:r="http://schemas.openxmlformats.org/officeDocument/2006/relationships" xmlns:p="http://schemas.openxmlformats.org/presentationml/2006/main">
  <p:tag name="PA" val="v3.0.1"/>
</p:tagLst>
</file>

<file path=ppt/tags/tag72.xml><?xml version="1.0" encoding="utf-8"?>
<p:tagLst xmlns:a="http://schemas.openxmlformats.org/drawingml/2006/main" xmlns:r="http://schemas.openxmlformats.org/officeDocument/2006/relationships" xmlns:p="http://schemas.openxmlformats.org/presentationml/2006/main">
  <p:tag name="PA" val="v3.0.1"/>
</p:tagLst>
</file>

<file path=ppt/tags/tag73.xml><?xml version="1.0" encoding="utf-8"?>
<p:tagLst xmlns:a="http://schemas.openxmlformats.org/drawingml/2006/main" xmlns:r="http://schemas.openxmlformats.org/officeDocument/2006/relationships" xmlns:p="http://schemas.openxmlformats.org/presentationml/2006/main">
  <p:tag name="PA" val="v3.0.1"/>
</p:tagLst>
</file>

<file path=ppt/tags/tag74.xml><?xml version="1.0" encoding="utf-8"?>
<p:tagLst xmlns:a="http://schemas.openxmlformats.org/drawingml/2006/main" xmlns:r="http://schemas.openxmlformats.org/officeDocument/2006/relationships" xmlns:p="http://schemas.openxmlformats.org/presentationml/2006/main">
  <p:tag name="PA" val="v3.0.1"/>
</p:tagLst>
</file>

<file path=ppt/tags/tag75.xml><?xml version="1.0" encoding="utf-8"?>
<p:tagLst xmlns:a="http://schemas.openxmlformats.org/drawingml/2006/main" xmlns:r="http://schemas.openxmlformats.org/officeDocument/2006/relationships" xmlns:p="http://schemas.openxmlformats.org/presentationml/2006/main">
  <p:tag name="PA" val="v3.0.1"/>
</p:tagLst>
</file>

<file path=ppt/tags/tag76.xml><?xml version="1.0" encoding="utf-8"?>
<p:tagLst xmlns:a="http://schemas.openxmlformats.org/drawingml/2006/main" xmlns:r="http://schemas.openxmlformats.org/officeDocument/2006/relationships" xmlns:p="http://schemas.openxmlformats.org/presentationml/2006/main">
  <p:tag name="PA" val="v3.0.1"/>
</p:tagLst>
</file>

<file path=ppt/tags/tag77.xml><?xml version="1.0" encoding="utf-8"?>
<p:tagLst xmlns:a="http://schemas.openxmlformats.org/drawingml/2006/main" xmlns:r="http://schemas.openxmlformats.org/officeDocument/2006/relationships" xmlns:p="http://schemas.openxmlformats.org/presentationml/2006/main">
  <p:tag name="PA" val="v3.0.1"/>
</p:tagLst>
</file>

<file path=ppt/tags/tag78.xml><?xml version="1.0" encoding="utf-8"?>
<p:tagLst xmlns:a="http://schemas.openxmlformats.org/drawingml/2006/main" xmlns:r="http://schemas.openxmlformats.org/officeDocument/2006/relationships" xmlns:p="http://schemas.openxmlformats.org/presentationml/2006/main">
  <p:tag name="PA" val="v3.0.1"/>
</p:tagLst>
</file>

<file path=ppt/tags/tag79.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80.xml><?xml version="1.0" encoding="utf-8"?>
<p:tagLst xmlns:a="http://schemas.openxmlformats.org/drawingml/2006/main" xmlns:r="http://schemas.openxmlformats.org/officeDocument/2006/relationships" xmlns:p="http://schemas.openxmlformats.org/presentationml/2006/main">
  <p:tag name="PA" val="v3.0.1"/>
</p:tagLst>
</file>

<file path=ppt/tags/tag81.xml><?xml version="1.0" encoding="utf-8"?>
<p:tagLst xmlns:a="http://schemas.openxmlformats.org/drawingml/2006/main" xmlns:r="http://schemas.openxmlformats.org/officeDocument/2006/relationships" xmlns:p="http://schemas.openxmlformats.org/presentationml/2006/main">
  <p:tag name="PA" val="v3.0.1"/>
</p:tagLst>
</file>

<file path=ppt/tags/tag82.xml><?xml version="1.0" encoding="utf-8"?>
<p:tagLst xmlns:a="http://schemas.openxmlformats.org/drawingml/2006/main" xmlns:r="http://schemas.openxmlformats.org/officeDocument/2006/relationships" xmlns:p="http://schemas.openxmlformats.org/presentationml/2006/main">
  <p:tag name="PA" val="v3.0.1"/>
</p:tagLst>
</file>

<file path=ppt/tags/tag83.xml><?xml version="1.0" encoding="utf-8"?>
<p:tagLst xmlns:a="http://schemas.openxmlformats.org/drawingml/2006/main" xmlns:r="http://schemas.openxmlformats.org/officeDocument/2006/relationships" xmlns:p="http://schemas.openxmlformats.org/presentationml/2006/main">
  <p:tag name="PA" val="v3.0.1"/>
</p:tagLst>
</file>

<file path=ppt/tags/tag84.xml><?xml version="1.0" encoding="utf-8"?>
<p:tagLst xmlns:a="http://schemas.openxmlformats.org/drawingml/2006/main" xmlns:r="http://schemas.openxmlformats.org/officeDocument/2006/relationships" xmlns:p="http://schemas.openxmlformats.org/presentationml/2006/main">
  <p:tag name="PA" val="v3.0.1"/>
</p:tagLst>
</file>

<file path=ppt/tags/tag85.xml><?xml version="1.0" encoding="utf-8"?>
<p:tagLst xmlns:a="http://schemas.openxmlformats.org/drawingml/2006/main" xmlns:r="http://schemas.openxmlformats.org/officeDocument/2006/relationships" xmlns:p="http://schemas.openxmlformats.org/presentationml/2006/main">
  <p:tag name="PA" val="v3.0.1"/>
</p:tagLst>
</file>

<file path=ppt/tags/tag86.xml><?xml version="1.0" encoding="utf-8"?>
<p:tagLst xmlns:a="http://schemas.openxmlformats.org/drawingml/2006/main" xmlns:r="http://schemas.openxmlformats.org/officeDocument/2006/relationships" xmlns:p="http://schemas.openxmlformats.org/presentationml/2006/main">
  <p:tag name="PA" val="v3.0.1"/>
</p:tagLst>
</file>

<file path=ppt/tags/tag87.xml><?xml version="1.0" encoding="utf-8"?>
<p:tagLst xmlns:a="http://schemas.openxmlformats.org/drawingml/2006/main" xmlns:r="http://schemas.openxmlformats.org/officeDocument/2006/relationships" xmlns:p="http://schemas.openxmlformats.org/presentationml/2006/main">
  <p:tag name="PA" val="v3.0.1"/>
</p:tagLst>
</file>

<file path=ppt/tags/tag88.xml><?xml version="1.0" encoding="utf-8"?>
<p:tagLst xmlns:a="http://schemas.openxmlformats.org/drawingml/2006/main" xmlns:r="http://schemas.openxmlformats.org/officeDocument/2006/relationships" xmlns:p="http://schemas.openxmlformats.org/presentationml/2006/main">
  <p:tag name="PA" val="v3.0.1"/>
</p:tagLst>
</file>

<file path=ppt/tags/tag89.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ags/tag90.xml><?xml version="1.0" encoding="utf-8"?>
<p:tagLst xmlns:a="http://schemas.openxmlformats.org/drawingml/2006/main" xmlns:r="http://schemas.openxmlformats.org/officeDocument/2006/relationships" xmlns:p="http://schemas.openxmlformats.org/presentationml/2006/main">
  <p:tag name="PA" val="v3.0.1"/>
</p:tagLst>
</file>

<file path=ppt/tags/tag91.xml><?xml version="1.0" encoding="utf-8"?>
<p:tagLst xmlns:a="http://schemas.openxmlformats.org/drawingml/2006/main" xmlns:r="http://schemas.openxmlformats.org/officeDocument/2006/relationships" xmlns:p="http://schemas.openxmlformats.org/presentationml/2006/main">
  <p:tag name="PA" val="v3.0.1"/>
</p:tagLst>
</file>

<file path=ppt/tags/tag92.xml><?xml version="1.0" encoding="utf-8"?>
<p:tagLst xmlns:a="http://schemas.openxmlformats.org/drawingml/2006/main" xmlns:r="http://schemas.openxmlformats.org/officeDocument/2006/relationships" xmlns:p="http://schemas.openxmlformats.org/presentationml/2006/main">
  <p:tag name="PA" val="v3.0.1"/>
</p:tagLst>
</file>

<file path=ppt/tags/tag93.xml><?xml version="1.0" encoding="utf-8"?>
<p:tagLst xmlns:a="http://schemas.openxmlformats.org/drawingml/2006/main" xmlns:r="http://schemas.openxmlformats.org/officeDocument/2006/relationships" xmlns:p="http://schemas.openxmlformats.org/presentationml/2006/main">
  <p:tag name="PA" val="v3.0.1"/>
</p:tagLst>
</file>

<file path=ppt/tags/tag94.xml><?xml version="1.0" encoding="utf-8"?>
<p:tagLst xmlns:a="http://schemas.openxmlformats.org/drawingml/2006/main" xmlns:r="http://schemas.openxmlformats.org/officeDocument/2006/relationships" xmlns:p="http://schemas.openxmlformats.org/presentationml/2006/main">
  <p:tag name="PA" val="v3.0.1"/>
</p:tagLst>
</file>

<file path=ppt/tags/tag95.xml><?xml version="1.0" encoding="utf-8"?>
<p:tagLst xmlns:a="http://schemas.openxmlformats.org/drawingml/2006/main" xmlns:r="http://schemas.openxmlformats.org/officeDocument/2006/relationships" xmlns:p="http://schemas.openxmlformats.org/presentationml/2006/main">
  <p:tag name="PA" val="v3.0.1"/>
</p:tagLst>
</file>

<file path=ppt/tags/tag96.xml><?xml version="1.0" encoding="utf-8"?>
<p:tagLst xmlns:a="http://schemas.openxmlformats.org/drawingml/2006/main" xmlns:r="http://schemas.openxmlformats.org/officeDocument/2006/relationships" xmlns:p="http://schemas.openxmlformats.org/presentationml/2006/main">
  <p:tag name="PA" val="v3.0.1"/>
</p:tagLst>
</file>

<file path=ppt/tags/tag97.xml><?xml version="1.0" encoding="utf-8"?>
<p:tagLst xmlns:a="http://schemas.openxmlformats.org/drawingml/2006/main" xmlns:r="http://schemas.openxmlformats.org/officeDocument/2006/relationships" xmlns:p="http://schemas.openxmlformats.org/presentationml/2006/main">
  <p:tag name="PA" val="v3.0.1"/>
</p:tagLst>
</file>

<file path=ppt/tags/tag98.xml><?xml version="1.0" encoding="utf-8"?>
<p:tagLst xmlns:a="http://schemas.openxmlformats.org/drawingml/2006/main" xmlns:r="http://schemas.openxmlformats.org/officeDocument/2006/relationships" xmlns:p="http://schemas.openxmlformats.org/presentationml/2006/main">
  <p:tag name="PA" val="v3.0.1"/>
</p:tagLst>
</file>

<file path=ppt/tags/tag9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1086</Words>
  <Application>Microsoft Office PowerPoint</Application>
  <PresentationFormat>全屏显示(16:9)</PresentationFormat>
  <Paragraphs>163</Paragraphs>
  <Slides>32</Slides>
  <Notes>32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32</vt:i4>
      </vt:variant>
    </vt:vector>
  </HeadingPairs>
  <TitlesOfParts>
    <vt:vector size="38" baseType="lpstr">
      <vt:lpstr>Microsoft YaHei UI</vt:lpstr>
      <vt:lpstr>微软雅黑</vt:lpstr>
      <vt:lpstr>Arial</vt:lpstr>
      <vt:lpstr>Calibri</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简洁时尚</dc:title>
  <dc:creator>第一PPT</dc:creator>
  <cp:keywords>www.1ppt.com</cp:keywords>
  <dc:description>www.1ppt.com</dc:description>
  <cp:lastModifiedBy>Yi Qianru</cp:lastModifiedBy>
  <cp:revision>181</cp:revision>
  <dcterms:created xsi:type="dcterms:W3CDTF">2017-01-03T04:52:58Z</dcterms:created>
  <dcterms:modified xsi:type="dcterms:W3CDTF">2018-12-09T20:39:37Z</dcterms:modified>
</cp:coreProperties>
</file>