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2" r:id="rId4"/>
    <p:sldId id="267" r:id="rId5"/>
    <p:sldId id="281" r:id="rId6"/>
    <p:sldId id="286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1"/>
    <a:srgbClr val="FE7575"/>
    <a:srgbClr val="C60506"/>
    <a:srgbClr val="FE5454"/>
    <a:srgbClr val="DB1A1B"/>
    <a:srgbClr val="0F0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8" autoAdjust="0"/>
    <p:restoredTop sz="96066" autoAdjust="0"/>
  </p:normalViewPr>
  <p:slideViewPr>
    <p:cSldViewPr snapToGrid="0" showGuides="1">
      <p:cViewPr varScale="1">
        <p:scale>
          <a:sx n="86" d="100"/>
          <a:sy n="86" d="100"/>
        </p:scale>
        <p:origin x="499" y="67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FD946-5D20-46C3-9A72-699B6BA3316D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9DE4F-F611-4AB1-86CD-4DFA5DFA11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AB38-C159-42D5-AF6B-83C2F2E6B41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95C4-3C13-45A8-A52C-26F48C375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汉仪瑞意宋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kaggle.com/code/mdejazulhassan/vehicle-dataset-from-cardekho/dat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jp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YanhuiGa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/>
          <p:cNvSpPr/>
          <p:nvPr/>
        </p:nvSpPr>
        <p:spPr>
          <a:xfrm>
            <a:off x="-13055" y="0"/>
            <a:ext cx="12192000" cy="68729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0" name="任意多边形: 形状 109"/>
          <p:cNvSpPr/>
          <p:nvPr/>
        </p:nvSpPr>
        <p:spPr>
          <a:xfrm>
            <a:off x="5097462" y="2765139"/>
            <a:ext cx="6432066" cy="4092861"/>
          </a:xfrm>
          <a:custGeom>
            <a:avLst/>
            <a:gdLst>
              <a:gd name="connsiteX0" fmla="*/ 3216033 w 6432066"/>
              <a:gd name="connsiteY0" fmla="*/ 0 h 4092861"/>
              <a:gd name="connsiteX1" fmla="*/ 6432066 w 6432066"/>
              <a:gd name="connsiteY1" fmla="*/ 3216033 h 4092861"/>
              <a:gd name="connsiteX2" fmla="*/ 6366728 w 6432066"/>
              <a:gd name="connsiteY2" fmla="*/ 3864176 h 4092861"/>
              <a:gd name="connsiteX3" fmla="*/ 6307927 w 6432066"/>
              <a:gd name="connsiteY3" fmla="*/ 4092861 h 4092861"/>
              <a:gd name="connsiteX4" fmla="*/ 4529923 w 6432066"/>
              <a:gd name="connsiteY4" fmla="*/ 4092861 h 4092861"/>
              <a:gd name="connsiteX5" fmla="*/ 4605140 w 6432066"/>
              <a:gd name="connsiteY5" fmla="*/ 3969050 h 4092861"/>
              <a:gd name="connsiteX6" fmla="*/ 4795811 w 6432066"/>
              <a:gd name="connsiteY6" fmla="*/ 3216033 h 4092861"/>
              <a:gd name="connsiteX7" fmla="*/ 3216032 w 6432066"/>
              <a:gd name="connsiteY7" fmla="*/ 1636254 h 4092861"/>
              <a:gd name="connsiteX8" fmla="*/ 1636253 w 6432066"/>
              <a:gd name="connsiteY8" fmla="*/ 3216033 h 4092861"/>
              <a:gd name="connsiteX9" fmla="*/ 1826924 w 6432066"/>
              <a:gd name="connsiteY9" fmla="*/ 3969050 h 4092861"/>
              <a:gd name="connsiteX10" fmla="*/ 1902141 w 6432066"/>
              <a:gd name="connsiteY10" fmla="*/ 4092861 h 4092861"/>
              <a:gd name="connsiteX11" fmla="*/ 124140 w 6432066"/>
              <a:gd name="connsiteY11" fmla="*/ 4092861 h 4092861"/>
              <a:gd name="connsiteX12" fmla="*/ 65339 w 6432066"/>
              <a:gd name="connsiteY12" fmla="*/ 3864176 h 4092861"/>
              <a:gd name="connsiteX13" fmla="*/ 0 w 6432066"/>
              <a:gd name="connsiteY13" fmla="*/ 3216033 h 4092861"/>
              <a:gd name="connsiteX14" fmla="*/ 3216033 w 6432066"/>
              <a:gd name="connsiteY14" fmla="*/ 0 h 409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32066" h="4092861">
                <a:moveTo>
                  <a:pt x="3216033" y="0"/>
                </a:moveTo>
                <a:cubicBezTo>
                  <a:pt x="4992199" y="0"/>
                  <a:pt x="6432066" y="1439867"/>
                  <a:pt x="6432066" y="3216033"/>
                </a:cubicBezTo>
                <a:cubicBezTo>
                  <a:pt x="6432066" y="3438054"/>
                  <a:pt x="6409568" y="3654820"/>
                  <a:pt x="6366728" y="3864176"/>
                </a:cubicBezTo>
                <a:lnTo>
                  <a:pt x="6307927" y="4092861"/>
                </a:lnTo>
                <a:lnTo>
                  <a:pt x="4529923" y="4092861"/>
                </a:lnTo>
                <a:lnTo>
                  <a:pt x="4605140" y="3969050"/>
                </a:lnTo>
                <a:cubicBezTo>
                  <a:pt x="4726740" y="3745206"/>
                  <a:pt x="4795811" y="3488686"/>
                  <a:pt x="4795811" y="3216033"/>
                </a:cubicBezTo>
                <a:cubicBezTo>
                  <a:pt x="4795811" y="2343545"/>
                  <a:pt x="4088520" y="1636254"/>
                  <a:pt x="3216032" y="1636254"/>
                </a:cubicBezTo>
                <a:cubicBezTo>
                  <a:pt x="2343544" y="1636254"/>
                  <a:pt x="1636253" y="2343545"/>
                  <a:pt x="1636253" y="3216033"/>
                </a:cubicBezTo>
                <a:cubicBezTo>
                  <a:pt x="1636253" y="3488686"/>
                  <a:pt x="1705325" y="3745206"/>
                  <a:pt x="1826924" y="3969050"/>
                </a:cubicBezTo>
                <a:lnTo>
                  <a:pt x="1902141" y="4092861"/>
                </a:lnTo>
                <a:lnTo>
                  <a:pt x="124140" y="4092861"/>
                </a:lnTo>
                <a:lnTo>
                  <a:pt x="65339" y="3864176"/>
                </a:lnTo>
                <a:cubicBezTo>
                  <a:pt x="22498" y="3654820"/>
                  <a:pt x="0" y="3438054"/>
                  <a:pt x="0" y="3216033"/>
                </a:cubicBezTo>
                <a:cubicBezTo>
                  <a:pt x="0" y="1439867"/>
                  <a:pt x="1439867" y="0"/>
                  <a:pt x="321603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任意多边形: 形状 108"/>
          <p:cNvSpPr/>
          <p:nvPr/>
        </p:nvSpPr>
        <p:spPr>
          <a:xfrm>
            <a:off x="6216064" y="1"/>
            <a:ext cx="5975937" cy="4651627"/>
          </a:xfrm>
          <a:custGeom>
            <a:avLst/>
            <a:gdLst>
              <a:gd name="connsiteX0" fmla="*/ 63856 w 5975937"/>
              <a:gd name="connsiteY0" fmla="*/ 0 h 4651627"/>
              <a:gd name="connsiteX1" fmla="*/ 2143886 w 5975937"/>
              <a:gd name="connsiteY1" fmla="*/ 0 h 4651627"/>
              <a:gd name="connsiteX2" fmla="*/ 2103368 w 5975937"/>
              <a:gd name="connsiteY2" fmla="*/ 110704 h 4651627"/>
              <a:gd name="connsiteX3" fmla="*/ 2015866 w 5975937"/>
              <a:gd name="connsiteY3" fmla="*/ 689471 h 4651627"/>
              <a:gd name="connsiteX4" fmla="*/ 3962156 w 5975937"/>
              <a:gd name="connsiteY4" fmla="*/ 2635761 h 4651627"/>
              <a:gd name="connsiteX5" fmla="*/ 5908446 w 5975937"/>
              <a:gd name="connsiteY5" fmla="*/ 689471 h 4651627"/>
              <a:gd name="connsiteX6" fmla="*/ 5820945 w 5975937"/>
              <a:gd name="connsiteY6" fmla="*/ 110704 h 4651627"/>
              <a:gd name="connsiteX7" fmla="*/ 5780426 w 5975937"/>
              <a:gd name="connsiteY7" fmla="*/ 0 h 4651627"/>
              <a:gd name="connsiteX8" fmla="*/ 5975937 w 5975937"/>
              <a:gd name="connsiteY8" fmla="*/ 0 h 4651627"/>
              <a:gd name="connsiteX9" fmla="*/ 5975937 w 5975937"/>
              <a:gd name="connsiteY9" fmla="*/ 4101438 h 4651627"/>
              <a:gd name="connsiteX10" fmla="*/ 5850755 w 5975937"/>
              <a:gd name="connsiteY10" fmla="*/ 4173416 h 4651627"/>
              <a:gd name="connsiteX11" fmla="*/ 3962156 w 5975937"/>
              <a:gd name="connsiteY11" fmla="*/ 4651627 h 4651627"/>
              <a:gd name="connsiteX12" fmla="*/ 0 w 5975937"/>
              <a:gd name="connsiteY12" fmla="*/ 689471 h 4651627"/>
              <a:gd name="connsiteX13" fmla="*/ 20457 w 5975937"/>
              <a:gd name="connsiteY13" fmla="*/ 284364 h 465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937" h="4651627">
                <a:moveTo>
                  <a:pt x="63856" y="0"/>
                </a:moveTo>
                <a:lnTo>
                  <a:pt x="2143886" y="0"/>
                </a:lnTo>
                <a:lnTo>
                  <a:pt x="2103368" y="110704"/>
                </a:lnTo>
                <a:cubicBezTo>
                  <a:pt x="2046501" y="293536"/>
                  <a:pt x="2015866" y="487926"/>
                  <a:pt x="2015866" y="689471"/>
                </a:cubicBezTo>
                <a:cubicBezTo>
                  <a:pt x="2015866" y="1764377"/>
                  <a:pt x="2887250" y="2635761"/>
                  <a:pt x="3962156" y="2635761"/>
                </a:cubicBezTo>
                <a:cubicBezTo>
                  <a:pt x="5037062" y="2635761"/>
                  <a:pt x="5908446" y="1764377"/>
                  <a:pt x="5908446" y="689471"/>
                </a:cubicBezTo>
                <a:cubicBezTo>
                  <a:pt x="5908446" y="487926"/>
                  <a:pt x="5877811" y="293536"/>
                  <a:pt x="5820945" y="110704"/>
                </a:cubicBezTo>
                <a:lnTo>
                  <a:pt x="5780426" y="0"/>
                </a:lnTo>
                <a:lnTo>
                  <a:pt x="5975937" y="0"/>
                </a:lnTo>
                <a:lnTo>
                  <a:pt x="5975937" y="4101438"/>
                </a:lnTo>
                <a:lnTo>
                  <a:pt x="5850755" y="4173416"/>
                </a:lnTo>
                <a:cubicBezTo>
                  <a:pt x="5289344" y="4478393"/>
                  <a:pt x="4645980" y="4651627"/>
                  <a:pt x="3962156" y="4651627"/>
                </a:cubicBezTo>
                <a:cubicBezTo>
                  <a:pt x="1773918" y="4651627"/>
                  <a:pt x="0" y="2877709"/>
                  <a:pt x="0" y="689471"/>
                </a:cubicBezTo>
                <a:cubicBezTo>
                  <a:pt x="0" y="552706"/>
                  <a:pt x="6930" y="417560"/>
                  <a:pt x="20457" y="2843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alpha val="6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: 形状 107"/>
          <p:cNvSpPr/>
          <p:nvPr/>
        </p:nvSpPr>
        <p:spPr>
          <a:xfrm>
            <a:off x="3118868" y="0"/>
            <a:ext cx="2606073" cy="870025"/>
          </a:xfrm>
          <a:custGeom>
            <a:avLst/>
            <a:gdLst>
              <a:gd name="connsiteX0" fmla="*/ 0 w 2606073"/>
              <a:gd name="connsiteY0" fmla="*/ 0 h 870025"/>
              <a:gd name="connsiteX1" fmla="*/ 1049509 w 2606073"/>
              <a:gd name="connsiteY1" fmla="*/ 0 h 870025"/>
              <a:gd name="connsiteX2" fmla="*/ 1069891 w 2606073"/>
              <a:gd name="connsiteY2" fmla="*/ 11063 h 870025"/>
              <a:gd name="connsiteX3" fmla="*/ 1303035 w 2606073"/>
              <a:gd name="connsiteY3" fmla="*/ 58133 h 870025"/>
              <a:gd name="connsiteX4" fmla="*/ 1536180 w 2606073"/>
              <a:gd name="connsiteY4" fmla="*/ 11063 h 870025"/>
              <a:gd name="connsiteX5" fmla="*/ 1556562 w 2606073"/>
              <a:gd name="connsiteY5" fmla="*/ 0 h 870025"/>
              <a:gd name="connsiteX6" fmla="*/ 2606073 w 2606073"/>
              <a:gd name="connsiteY6" fmla="*/ 0 h 870025"/>
              <a:gd name="connsiteX7" fmla="*/ 2603021 w 2606073"/>
              <a:gd name="connsiteY7" fmla="*/ 8337 h 870025"/>
              <a:gd name="connsiteX8" fmla="*/ 1303036 w 2606073"/>
              <a:gd name="connsiteY8" fmla="*/ 870025 h 870025"/>
              <a:gd name="connsiteX9" fmla="*/ 3051 w 2606073"/>
              <a:gd name="connsiteY9" fmla="*/ 8337 h 87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6073" h="870025">
                <a:moveTo>
                  <a:pt x="0" y="0"/>
                </a:moveTo>
                <a:lnTo>
                  <a:pt x="1049509" y="0"/>
                </a:lnTo>
                <a:lnTo>
                  <a:pt x="1069891" y="11063"/>
                </a:lnTo>
                <a:cubicBezTo>
                  <a:pt x="1141551" y="41373"/>
                  <a:pt x="1220336" y="58133"/>
                  <a:pt x="1303035" y="58133"/>
                </a:cubicBezTo>
                <a:cubicBezTo>
                  <a:pt x="1385735" y="58133"/>
                  <a:pt x="1464520" y="41373"/>
                  <a:pt x="1536180" y="11063"/>
                </a:cubicBezTo>
                <a:lnTo>
                  <a:pt x="1556562" y="0"/>
                </a:lnTo>
                <a:lnTo>
                  <a:pt x="2606073" y="0"/>
                </a:lnTo>
                <a:lnTo>
                  <a:pt x="2603021" y="8337"/>
                </a:lnTo>
                <a:cubicBezTo>
                  <a:pt x="2388842" y="514715"/>
                  <a:pt x="1887433" y="870025"/>
                  <a:pt x="1303036" y="870025"/>
                </a:cubicBezTo>
                <a:cubicBezTo>
                  <a:pt x="718640" y="870025"/>
                  <a:pt x="217231" y="514715"/>
                  <a:pt x="3051" y="83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236902" y="4043285"/>
            <a:ext cx="5423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CST2208 Data Science Topic Final Project </a:t>
            </a:r>
            <a:endParaRPr lang="zh-CN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Freeform 86"/>
          <p:cNvSpPr/>
          <p:nvPr/>
        </p:nvSpPr>
        <p:spPr>
          <a:xfrm>
            <a:off x="3760175" y="5153967"/>
            <a:ext cx="2471671" cy="405783"/>
          </a:xfrm>
          <a:custGeom>
            <a:avLst/>
            <a:gdLst>
              <a:gd name="connsiteX0" fmla="*/ 3176100 w 3221179"/>
              <a:gd name="connsiteY0" fmla="*/ 438674 h 528833"/>
              <a:gd name="connsiteX1" fmla="*/ 3221179 w 3221179"/>
              <a:gd name="connsiteY1" fmla="*/ 483753 h 528833"/>
              <a:gd name="connsiteX2" fmla="*/ 3176100 w 3221179"/>
              <a:gd name="connsiteY2" fmla="*/ 528833 h 528833"/>
              <a:gd name="connsiteX3" fmla="*/ 3131020 w 3221179"/>
              <a:gd name="connsiteY3" fmla="*/ 483753 h 528833"/>
              <a:gd name="connsiteX4" fmla="*/ 3176100 w 3221179"/>
              <a:gd name="connsiteY4" fmla="*/ 438674 h 528833"/>
              <a:gd name="connsiteX5" fmla="*/ 1512760 w 3221179"/>
              <a:gd name="connsiteY5" fmla="*/ 438674 h 528833"/>
              <a:gd name="connsiteX6" fmla="*/ 1557840 w 3221179"/>
              <a:gd name="connsiteY6" fmla="*/ 483753 h 528833"/>
              <a:gd name="connsiteX7" fmla="*/ 1512760 w 3221179"/>
              <a:gd name="connsiteY7" fmla="*/ 528833 h 528833"/>
              <a:gd name="connsiteX8" fmla="*/ 1467681 w 3221179"/>
              <a:gd name="connsiteY8" fmla="*/ 483753 h 528833"/>
              <a:gd name="connsiteX9" fmla="*/ 1512760 w 3221179"/>
              <a:gd name="connsiteY9" fmla="*/ 438674 h 528833"/>
              <a:gd name="connsiteX10" fmla="*/ 2931486 w 3221179"/>
              <a:gd name="connsiteY10" fmla="*/ 438588 h 528833"/>
              <a:gd name="connsiteX11" fmla="*/ 2976566 w 3221179"/>
              <a:gd name="connsiteY11" fmla="*/ 483667 h 528833"/>
              <a:gd name="connsiteX12" fmla="*/ 2931486 w 3221179"/>
              <a:gd name="connsiteY12" fmla="*/ 528747 h 528833"/>
              <a:gd name="connsiteX13" fmla="*/ 2886407 w 3221179"/>
              <a:gd name="connsiteY13" fmla="*/ 483667 h 528833"/>
              <a:gd name="connsiteX14" fmla="*/ 2931486 w 3221179"/>
              <a:gd name="connsiteY14" fmla="*/ 438588 h 528833"/>
              <a:gd name="connsiteX15" fmla="*/ 1268147 w 3221179"/>
              <a:gd name="connsiteY15" fmla="*/ 438588 h 528833"/>
              <a:gd name="connsiteX16" fmla="*/ 1313226 w 3221179"/>
              <a:gd name="connsiteY16" fmla="*/ 483667 h 528833"/>
              <a:gd name="connsiteX17" fmla="*/ 1268147 w 3221179"/>
              <a:gd name="connsiteY17" fmla="*/ 528747 h 528833"/>
              <a:gd name="connsiteX18" fmla="*/ 1223067 w 3221179"/>
              <a:gd name="connsiteY18" fmla="*/ 483667 h 528833"/>
              <a:gd name="connsiteX19" fmla="*/ 1268147 w 3221179"/>
              <a:gd name="connsiteY19" fmla="*/ 438588 h 528833"/>
              <a:gd name="connsiteX20" fmla="*/ 2686873 w 3221179"/>
              <a:gd name="connsiteY20" fmla="*/ 438502 h 528833"/>
              <a:gd name="connsiteX21" fmla="*/ 2731952 w 3221179"/>
              <a:gd name="connsiteY21" fmla="*/ 483581 h 528833"/>
              <a:gd name="connsiteX22" fmla="*/ 2686873 w 3221179"/>
              <a:gd name="connsiteY22" fmla="*/ 528661 h 528833"/>
              <a:gd name="connsiteX23" fmla="*/ 2641793 w 3221179"/>
              <a:gd name="connsiteY23" fmla="*/ 483581 h 528833"/>
              <a:gd name="connsiteX24" fmla="*/ 2686873 w 3221179"/>
              <a:gd name="connsiteY24" fmla="*/ 438502 h 528833"/>
              <a:gd name="connsiteX25" fmla="*/ 1023533 w 3221179"/>
              <a:gd name="connsiteY25" fmla="*/ 438502 h 528833"/>
              <a:gd name="connsiteX26" fmla="*/ 1068613 w 3221179"/>
              <a:gd name="connsiteY26" fmla="*/ 483581 h 528833"/>
              <a:gd name="connsiteX27" fmla="*/ 1023533 w 3221179"/>
              <a:gd name="connsiteY27" fmla="*/ 528661 h 528833"/>
              <a:gd name="connsiteX28" fmla="*/ 978454 w 3221179"/>
              <a:gd name="connsiteY28" fmla="*/ 483581 h 528833"/>
              <a:gd name="connsiteX29" fmla="*/ 1023533 w 3221179"/>
              <a:gd name="connsiteY29" fmla="*/ 438502 h 528833"/>
              <a:gd name="connsiteX30" fmla="*/ 2442259 w 3221179"/>
              <a:gd name="connsiteY30" fmla="*/ 438416 h 528833"/>
              <a:gd name="connsiteX31" fmla="*/ 2487339 w 3221179"/>
              <a:gd name="connsiteY31" fmla="*/ 483495 h 528833"/>
              <a:gd name="connsiteX32" fmla="*/ 2442259 w 3221179"/>
              <a:gd name="connsiteY32" fmla="*/ 528575 h 528833"/>
              <a:gd name="connsiteX33" fmla="*/ 2397179 w 3221179"/>
              <a:gd name="connsiteY33" fmla="*/ 483495 h 528833"/>
              <a:gd name="connsiteX34" fmla="*/ 2442259 w 3221179"/>
              <a:gd name="connsiteY34" fmla="*/ 438416 h 528833"/>
              <a:gd name="connsiteX35" fmla="*/ 778920 w 3221179"/>
              <a:gd name="connsiteY35" fmla="*/ 438416 h 528833"/>
              <a:gd name="connsiteX36" fmla="*/ 823999 w 3221179"/>
              <a:gd name="connsiteY36" fmla="*/ 483495 h 528833"/>
              <a:gd name="connsiteX37" fmla="*/ 778920 w 3221179"/>
              <a:gd name="connsiteY37" fmla="*/ 528575 h 528833"/>
              <a:gd name="connsiteX38" fmla="*/ 733840 w 3221179"/>
              <a:gd name="connsiteY38" fmla="*/ 483495 h 528833"/>
              <a:gd name="connsiteX39" fmla="*/ 778920 w 3221179"/>
              <a:gd name="connsiteY39" fmla="*/ 438416 h 528833"/>
              <a:gd name="connsiteX40" fmla="*/ 2197646 w 3221179"/>
              <a:gd name="connsiteY40" fmla="*/ 438330 h 528833"/>
              <a:gd name="connsiteX41" fmla="*/ 2242725 w 3221179"/>
              <a:gd name="connsiteY41" fmla="*/ 483409 h 528833"/>
              <a:gd name="connsiteX42" fmla="*/ 2197646 w 3221179"/>
              <a:gd name="connsiteY42" fmla="*/ 528489 h 528833"/>
              <a:gd name="connsiteX43" fmla="*/ 2152566 w 3221179"/>
              <a:gd name="connsiteY43" fmla="*/ 483409 h 528833"/>
              <a:gd name="connsiteX44" fmla="*/ 2197646 w 3221179"/>
              <a:gd name="connsiteY44" fmla="*/ 438330 h 528833"/>
              <a:gd name="connsiteX45" fmla="*/ 534306 w 3221179"/>
              <a:gd name="connsiteY45" fmla="*/ 438330 h 528833"/>
              <a:gd name="connsiteX46" fmla="*/ 579386 w 3221179"/>
              <a:gd name="connsiteY46" fmla="*/ 483409 h 528833"/>
              <a:gd name="connsiteX47" fmla="*/ 534306 w 3221179"/>
              <a:gd name="connsiteY47" fmla="*/ 528489 h 528833"/>
              <a:gd name="connsiteX48" fmla="*/ 489227 w 3221179"/>
              <a:gd name="connsiteY48" fmla="*/ 483409 h 528833"/>
              <a:gd name="connsiteX49" fmla="*/ 534306 w 3221179"/>
              <a:gd name="connsiteY49" fmla="*/ 438330 h 528833"/>
              <a:gd name="connsiteX50" fmla="*/ 1953032 w 3221179"/>
              <a:gd name="connsiteY50" fmla="*/ 438244 h 528833"/>
              <a:gd name="connsiteX51" fmla="*/ 1998112 w 3221179"/>
              <a:gd name="connsiteY51" fmla="*/ 483323 h 528833"/>
              <a:gd name="connsiteX52" fmla="*/ 1953032 w 3221179"/>
              <a:gd name="connsiteY52" fmla="*/ 528403 h 528833"/>
              <a:gd name="connsiteX53" fmla="*/ 1907953 w 3221179"/>
              <a:gd name="connsiteY53" fmla="*/ 483323 h 528833"/>
              <a:gd name="connsiteX54" fmla="*/ 1953032 w 3221179"/>
              <a:gd name="connsiteY54" fmla="*/ 438244 h 528833"/>
              <a:gd name="connsiteX55" fmla="*/ 289693 w 3221179"/>
              <a:gd name="connsiteY55" fmla="*/ 438244 h 528833"/>
              <a:gd name="connsiteX56" fmla="*/ 334772 w 3221179"/>
              <a:gd name="connsiteY56" fmla="*/ 483323 h 528833"/>
              <a:gd name="connsiteX57" fmla="*/ 289693 w 3221179"/>
              <a:gd name="connsiteY57" fmla="*/ 528403 h 528833"/>
              <a:gd name="connsiteX58" fmla="*/ 244613 w 3221179"/>
              <a:gd name="connsiteY58" fmla="*/ 483323 h 528833"/>
              <a:gd name="connsiteX59" fmla="*/ 289693 w 3221179"/>
              <a:gd name="connsiteY59" fmla="*/ 438244 h 528833"/>
              <a:gd name="connsiteX60" fmla="*/ 1708419 w 3221179"/>
              <a:gd name="connsiteY60" fmla="*/ 438158 h 528833"/>
              <a:gd name="connsiteX61" fmla="*/ 1753498 w 3221179"/>
              <a:gd name="connsiteY61" fmla="*/ 483237 h 528833"/>
              <a:gd name="connsiteX62" fmla="*/ 1708419 w 3221179"/>
              <a:gd name="connsiteY62" fmla="*/ 528317 h 528833"/>
              <a:gd name="connsiteX63" fmla="*/ 1663339 w 3221179"/>
              <a:gd name="connsiteY63" fmla="*/ 483237 h 528833"/>
              <a:gd name="connsiteX64" fmla="*/ 1708419 w 3221179"/>
              <a:gd name="connsiteY64" fmla="*/ 438158 h 528833"/>
              <a:gd name="connsiteX65" fmla="*/ 45079 w 3221179"/>
              <a:gd name="connsiteY65" fmla="*/ 438158 h 528833"/>
              <a:gd name="connsiteX66" fmla="*/ 90159 w 3221179"/>
              <a:gd name="connsiteY66" fmla="*/ 483237 h 528833"/>
              <a:gd name="connsiteX67" fmla="*/ 45079 w 3221179"/>
              <a:gd name="connsiteY67" fmla="*/ 528317 h 528833"/>
              <a:gd name="connsiteX68" fmla="*/ 0 w 3221179"/>
              <a:gd name="connsiteY68" fmla="*/ 483237 h 528833"/>
              <a:gd name="connsiteX69" fmla="*/ 45079 w 3221179"/>
              <a:gd name="connsiteY69" fmla="*/ 438158 h 528833"/>
              <a:gd name="connsiteX70" fmla="*/ 3176100 w 3221179"/>
              <a:gd name="connsiteY70" fmla="*/ 219595 h 528833"/>
              <a:gd name="connsiteX71" fmla="*/ 3221179 w 3221179"/>
              <a:gd name="connsiteY71" fmla="*/ 264674 h 528833"/>
              <a:gd name="connsiteX72" fmla="*/ 3176100 w 3221179"/>
              <a:gd name="connsiteY72" fmla="*/ 309754 h 528833"/>
              <a:gd name="connsiteX73" fmla="*/ 3131020 w 3221179"/>
              <a:gd name="connsiteY73" fmla="*/ 264674 h 528833"/>
              <a:gd name="connsiteX74" fmla="*/ 3176100 w 3221179"/>
              <a:gd name="connsiteY74" fmla="*/ 219595 h 528833"/>
              <a:gd name="connsiteX75" fmla="*/ 1512760 w 3221179"/>
              <a:gd name="connsiteY75" fmla="*/ 219595 h 528833"/>
              <a:gd name="connsiteX76" fmla="*/ 1557840 w 3221179"/>
              <a:gd name="connsiteY76" fmla="*/ 264674 h 528833"/>
              <a:gd name="connsiteX77" fmla="*/ 1512760 w 3221179"/>
              <a:gd name="connsiteY77" fmla="*/ 309754 h 528833"/>
              <a:gd name="connsiteX78" fmla="*/ 1467681 w 3221179"/>
              <a:gd name="connsiteY78" fmla="*/ 264674 h 528833"/>
              <a:gd name="connsiteX79" fmla="*/ 1512760 w 3221179"/>
              <a:gd name="connsiteY79" fmla="*/ 219595 h 528833"/>
              <a:gd name="connsiteX80" fmla="*/ 2931486 w 3221179"/>
              <a:gd name="connsiteY80" fmla="*/ 219509 h 528833"/>
              <a:gd name="connsiteX81" fmla="*/ 2976566 w 3221179"/>
              <a:gd name="connsiteY81" fmla="*/ 264588 h 528833"/>
              <a:gd name="connsiteX82" fmla="*/ 2931486 w 3221179"/>
              <a:gd name="connsiteY82" fmla="*/ 309668 h 528833"/>
              <a:gd name="connsiteX83" fmla="*/ 2886407 w 3221179"/>
              <a:gd name="connsiteY83" fmla="*/ 264588 h 528833"/>
              <a:gd name="connsiteX84" fmla="*/ 2931486 w 3221179"/>
              <a:gd name="connsiteY84" fmla="*/ 219509 h 528833"/>
              <a:gd name="connsiteX85" fmla="*/ 1268147 w 3221179"/>
              <a:gd name="connsiteY85" fmla="*/ 219509 h 528833"/>
              <a:gd name="connsiteX86" fmla="*/ 1313226 w 3221179"/>
              <a:gd name="connsiteY86" fmla="*/ 264588 h 528833"/>
              <a:gd name="connsiteX87" fmla="*/ 1268147 w 3221179"/>
              <a:gd name="connsiteY87" fmla="*/ 309668 h 528833"/>
              <a:gd name="connsiteX88" fmla="*/ 1223067 w 3221179"/>
              <a:gd name="connsiteY88" fmla="*/ 264588 h 528833"/>
              <a:gd name="connsiteX89" fmla="*/ 1268147 w 3221179"/>
              <a:gd name="connsiteY89" fmla="*/ 219509 h 528833"/>
              <a:gd name="connsiteX90" fmla="*/ 2686873 w 3221179"/>
              <a:gd name="connsiteY90" fmla="*/ 219423 h 528833"/>
              <a:gd name="connsiteX91" fmla="*/ 2731952 w 3221179"/>
              <a:gd name="connsiteY91" fmla="*/ 264502 h 528833"/>
              <a:gd name="connsiteX92" fmla="*/ 2686873 w 3221179"/>
              <a:gd name="connsiteY92" fmla="*/ 309582 h 528833"/>
              <a:gd name="connsiteX93" fmla="*/ 2641793 w 3221179"/>
              <a:gd name="connsiteY93" fmla="*/ 264502 h 528833"/>
              <a:gd name="connsiteX94" fmla="*/ 2686873 w 3221179"/>
              <a:gd name="connsiteY94" fmla="*/ 219423 h 528833"/>
              <a:gd name="connsiteX95" fmla="*/ 1023533 w 3221179"/>
              <a:gd name="connsiteY95" fmla="*/ 219423 h 528833"/>
              <a:gd name="connsiteX96" fmla="*/ 1068613 w 3221179"/>
              <a:gd name="connsiteY96" fmla="*/ 264502 h 528833"/>
              <a:gd name="connsiteX97" fmla="*/ 1023533 w 3221179"/>
              <a:gd name="connsiteY97" fmla="*/ 309582 h 528833"/>
              <a:gd name="connsiteX98" fmla="*/ 978454 w 3221179"/>
              <a:gd name="connsiteY98" fmla="*/ 264502 h 528833"/>
              <a:gd name="connsiteX99" fmla="*/ 1023533 w 3221179"/>
              <a:gd name="connsiteY99" fmla="*/ 219423 h 528833"/>
              <a:gd name="connsiteX100" fmla="*/ 2442259 w 3221179"/>
              <a:gd name="connsiteY100" fmla="*/ 219337 h 528833"/>
              <a:gd name="connsiteX101" fmla="*/ 2487339 w 3221179"/>
              <a:gd name="connsiteY101" fmla="*/ 264416 h 528833"/>
              <a:gd name="connsiteX102" fmla="*/ 2442259 w 3221179"/>
              <a:gd name="connsiteY102" fmla="*/ 309496 h 528833"/>
              <a:gd name="connsiteX103" fmla="*/ 2397179 w 3221179"/>
              <a:gd name="connsiteY103" fmla="*/ 264416 h 528833"/>
              <a:gd name="connsiteX104" fmla="*/ 2442259 w 3221179"/>
              <a:gd name="connsiteY104" fmla="*/ 219337 h 528833"/>
              <a:gd name="connsiteX105" fmla="*/ 778920 w 3221179"/>
              <a:gd name="connsiteY105" fmla="*/ 219337 h 528833"/>
              <a:gd name="connsiteX106" fmla="*/ 823999 w 3221179"/>
              <a:gd name="connsiteY106" fmla="*/ 264416 h 528833"/>
              <a:gd name="connsiteX107" fmla="*/ 778920 w 3221179"/>
              <a:gd name="connsiteY107" fmla="*/ 309496 h 528833"/>
              <a:gd name="connsiteX108" fmla="*/ 733840 w 3221179"/>
              <a:gd name="connsiteY108" fmla="*/ 264416 h 528833"/>
              <a:gd name="connsiteX109" fmla="*/ 778920 w 3221179"/>
              <a:gd name="connsiteY109" fmla="*/ 219337 h 528833"/>
              <a:gd name="connsiteX110" fmla="*/ 2197646 w 3221179"/>
              <a:gd name="connsiteY110" fmla="*/ 219251 h 528833"/>
              <a:gd name="connsiteX111" fmla="*/ 2242725 w 3221179"/>
              <a:gd name="connsiteY111" fmla="*/ 264330 h 528833"/>
              <a:gd name="connsiteX112" fmla="*/ 2197646 w 3221179"/>
              <a:gd name="connsiteY112" fmla="*/ 309410 h 528833"/>
              <a:gd name="connsiteX113" fmla="*/ 2152566 w 3221179"/>
              <a:gd name="connsiteY113" fmla="*/ 264330 h 528833"/>
              <a:gd name="connsiteX114" fmla="*/ 2197646 w 3221179"/>
              <a:gd name="connsiteY114" fmla="*/ 219251 h 528833"/>
              <a:gd name="connsiteX115" fmla="*/ 534306 w 3221179"/>
              <a:gd name="connsiteY115" fmla="*/ 219251 h 528833"/>
              <a:gd name="connsiteX116" fmla="*/ 579386 w 3221179"/>
              <a:gd name="connsiteY116" fmla="*/ 264330 h 528833"/>
              <a:gd name="connsiteX117" fmla="*/ 534306 w 3221179"/>
              <a:gd name="connsiteY117" fmla="*/ 309410 h 528833"/>
              <a:gd name="connsiteX118" fmla="*/ 489227 w 3221179"/>
              <a:gd name="connsiteY118" fmla="*/ 264330 h 528833"/>
              <a:gd name="connsiteX119" fmla="*/ 534306 w 3221179"/>
              <a:gd name="connsiteY119" fmla="*/ 219251 h 528833"/>
              <a:gd name="connsiteX120" fmla="*/ 1953032 w 3221179"/>
              <a:gd name="connsiteY120" fmla="*/ 219165 h 528833"/>
              <a:gd name="connsiteX121" fmla="*/ 1998112 w 3221179"/>
              <a:gd name="connsiteY121" fmla="*/ 264244 h 528833"/>
              <a:gd name="connsiteX122" fmla="*/ 1953032 w 3221179"/>
              <a:gd name="connsiteY122" fmla="*/ 309324 h 528833"/>
              <a:gd name="connsiteX123" fmla="*/ 1907953 w 3221179"/>
              <a:gd name="connsiteY123" fmla="*/ 264244 h 528833"/>
              <a:gd name="connsiteX124" fmla="*/ 1953032 w 3221179"/>
              <a:gd name="connsiteY124" fmla="*/ 219165 h 528833"/>
              <a:gd name="connsiteX125" fmla="*/ 289693 w 3221179"/>
              <a:gd name="connsiteY125" fmla="*/ 219165 h 528833"/>
              <a:gd name="connsiteX126" fmla="*/ 334772 w 3221179"/>
              <a:gd name="connsiteY126" fmla="*/ 264244 h 528833"/>
              <a:gd name="connsiteX127" fmla="*/ 289693 w 3221179"/>
              <a:gd name="connsiteY127" fmla="*/ 309324 h 528833"/>
              <a:gd name="connsiteX128" fmla="*/ 244613 w 3221179"/>
              <a:gd name="connsiteY128" fmla="*/ 264244 h 528833"/>
              <a:gd name="connsiteX129" fmla="*/ 289693 w 3221179"/>
              <a:gd name="connsiteY129" fmla="*/ 219165 h 528833"/>
              <a:gd name="connsiteX130" fmla="*/ 1708419 w 3221179"/>
              <a:gd name="connsiteY130" fmla="*/ 219079 h 528833"/>
              <a:gd name="connsiteX131" fmla="*/ 1753498 w 3221179"/>
              <a:gd name="connsiteY131" fmla="*/ 264159 h 528833"/>
              <a:gd name="connsiteX132" fmla="*/ 1708419 w 3221179"/>
              <a:gd name="connsiteY132" fmla="*/ 309238 h 528833"/>
              <a:gd name="connsiteX133" fmla="*/ 1663339 w 3221179"/>
              <a:gd name="connsiteY133" fmla="*/ 264159 h 528833"/>
              <a:gd name="connsiteX134" fmla="*/ 1708419 w 3221179"/>
              <a:gd name="connsiteY134" fmla="*/ 219079 h 528833"/>
              <a:gd name="connsiteX135" fmla="*/ 45079 w 3221179"/>
              <a:gd name="connsiteY135" fmla="*/ 219079 h 528833"/>
              <a:gd name="connsiteX136" fmla="*/ 90159 w 3221179"/>
              <a:gd name="connsiteY136" fmla="*/ 264159 h 528833"/>
              <a:gd name="connsiteX137" fmla="*/ 45079 w 3221179"/>
              <a:gd name="connsiteY137" fmla="*/ 309238 h 528833"/>
              <a:gd name="connsiteX138" fmla="*/ 0 w 3221179"/>
              <a:gd name="connsiteY138" fmla="*/ 264159 h 528833"/>
              <a:gd name="connsiteX139" fmla="*/ 45079 w 3221179"/>
              <a:gd name="connsiteY139" fmla="*/ 219079 h 528833"/>
              <a:gd name="connsiteX140" fmla="*/ 3176100 w 3221179"/>
              <a:gd name="connsiteY140" fmla="*/ 516 h 528833"/>
              <a:gd name="connsiteX141" fmla="*/ 3221179 w 3221179"/>
              <a:gd name="connsiteY141" fmla="*/ 45595 h 528833"/>
              <a:gd name="connsiteX142" fmla="*/ 3176100 w 3221179"/>
              <a:gd name="connsiteY142" fmla="*/ 90675 h 528833"/>
              <a:gd name="connsiteX143" fmla="*/ 3131020 w 3221179"/>
              <a:gd name="connsiteY143" fmla="*/ 45595 h 528833"/>
              <a:gd name="connsiteX144" fmla="*/ 3176100 w 3221179"/>
              <a:gd name="connsiteY144" fmla="*/ 516 h 528833"/>
              <a:gd name="connsiteX145" fmla="*/ 1512760 w 3221179"/>
              <a:gd name="connsiteY145" fmla="*/ 516 h 528833"/>
              <a:gd name="connsiteX146" fmla="*/ 1557840 w 3221179"/>
              <a:gd name="connsiteY146" fmla="*/ 45595 h 528833"/>
              <a:gd name="connsiteX147" fmla="*/ 1512760 w 3221179"/>
              <a:gd name="connsiteY147" fmla="*/ 90675 h 528833"/>
              <a:gd name="connsiteX148" fmla="*/ 1467681 w 3221179"/>
              <a:gd name="connsiteY148" fmla="*/ 45595 h 528833"/>
              <a:gd name="connsiteX149" fmla="*/ 1512760 w 3221179"/>
              <a:gd name="connsiteY149" fmla="*/ 516 h 528833"/>
              <a:gd name="connsiteX150" fmla="*/ 2931486 w 3221179"/>
              <a:gd name="connsiteY150" fmla="*/ 430 h 528833"/>
              <a:gd name="connsiteX151" fmla="*/ 2976566 w 3221179"/>
              <a:gd name="connsiteY151" fmla="*/ 45509 h 528833"/>
              <a:gd name="connsiteX152" fmla="*/ 2931486 w 3221179"/>
              <a:gd name="connsiteY152" fmla="*/ 90589 h 528833"/>
              <a:gd name="connsiteX153" fmla="*/ 2886407 w 3221179"/>
              <a:gd name="connsiteY153" fmla="*/ 45509 h 528833"/>
              <a:gd name="connsiteX154" fmla="*/ 2931486 w 3221179"/>
              <a:gd name="connsiteY154" fmla="*/ 430 h 528833"/>
              <a:gd name="connsiteX155" fmla="*/ 1268147 w 3221179"/>
              <a:gd name="connsiteY155" fmla="*/ 430 h 528833"/>
              <a:gd name="connsiteX156" fmla="*/ 1313226 w 3221179"/>
              <a:gd name="connsiteY156" fmla="*/ 45509 h 528833"/>
              <a:gd name="connsiteX157" fmla="*/ 1268147 w 3221179"/>
              <a:gd name="connsiteY157" fmla="*/ 90589 h 528833"/>
              <a:gd name="connsiteX158" fmla="*/ 1223067 w 3221179"/>
              <a:gd name="connsiteY158" fmla="*/ 45509 h 528833"/>
              <a:gd name="connsiteX159" fmla="*/ 1268147 w 3221179"/>
              <a:gd name="connsiteY159" fmla="*/ 430 h 528833"/>
              <a:gd name="connsiteX160" fmla="*/ 2686873 w 3221179"/>
              <a:gd name="connsiteY160" fmla="*/ 344 h 528833"/>
              <a:gd name="connsiteX161" fmla="*/ 2731952 w 3221179"/>
              <a:gd name="connsiteY161" fmla="*/ 45423 h 528833"/>
              <a:gd name="connsiteX162" fmla="*/ 2686873 w 3221179"/>
              <a:gd name="connsiteY162" fmla="*/ 90503 h 528833"/>
              <a:gd name="connsiteX163" fmla="*/ 2641793 w 3221179"/>
              <a:gd name="connsiteY163" fmla="*/ 45423 h 528833"/>
              <a:gd name="connsiteX164" fmla="*/ 2686873 w 3221179"/>
              <a:gd name="connsiteY164" fmla="*/ 344 h 528833"/>
              <a:gd name="connsiteX165" fmla="*/ 1023533 w 3221179"/>
              <a:gd name="connsiteY165" fmla="*/ 344 h 528833"/>
              <a:gd name="connsiteX166" fmla="*/ 1068613 w 3221179"/>
              <a:gd name="connsiteY166" fmla="*/ 45423 h 528833"/>
              <a:gd name="connsiteX167" fmla="*/ 1023533 w 3221179"/>
              <a:gd name="connsiteY167" fmla="*/ 90503 h 528833"/>
              <a:gd name="connsiteX168" fmla="*/ 978454 w 3221179"/>
              <a:gd name="connsiteY168" fmla="*/ 45423 h 528833"/>
              <a:gd name="connsiteX169" fmla="*/ 1023533 w 3221179"/>
              <a:gd name="connsiteY169" fmla="*/ 344 h 528833"/>
              <a:gd name="connsiteX170" fmla="*/ 2442259 w 3221179"/>
              <a:gd name="connsiteY170" fmla="*/ 258 h 528833"/>
              <a:gd name="connsiteX171" fmla="*/ 2487339 w 3221179"/>
              <a:gd name="connsiteY171" fmla="*/ 45337 h 528833"/>
              <a:gd name="connsiteX172" fmla="*/ 2442259 w 3221179"/>
              <a:gd name="connsiteY172" fmla="*/ 90417 h 528833"/>
              <a:gd name="connsiteX173" fmla="*/ 2397179 w 3221179"/>
              <a:gd name="connsiteY173" fmla="*/ 45337 h 528833"/>
              <a:gd name="connsiteX174" fmla="*/ 2442259 w 3221179"/>
              <a:gd name="connsiteY174" fmla="*/ 258 h 528833"/>
              <a:gd name="connsiteX175" fmla="*/ 778920 w 3221179"/>
              <a:gd name="connsiteY175" fmla="*/ 258 h 528833"/>
              <a:gd name="connsiteX176" fmla="*/ 823999 w 3221179"/>
              <a:gd name="connsiteY176" fmla="*/ 45337 h 528833"/>
              <a:gd name="connsiteX177" fmla="*/ 778920 w 3221179"/>
              <a:gd name="connsiteY177" fmla="*/ 90417 h 528833"/>
              <a:gd name="connsiteX178" fmla="*/ 733840 w 3221179"/>
              <a:gd name="connsiteY178" fmla="*/ 45337 h 528833"/>
              <a:gd name="connsiteX179" fmla="*/ 778920 w 3221179"/>
              <a:gd name="connsiteY179" fmla="*/ 258 h 528833"/>
              <a:gd name="connsiteX180" fmla="*/ 2197646 w 3221179"/>
              <a:gd name="connsiteY180" fmla="*/ 172 h 528833"/>
              <a:gd name="connsiteX181" fmla="*/ 2242725 w 3221179"/>
              <a:gd name="connsiteY181" fmla="*/ 45251 h 528833"/>
              <a:gd name="connsiteX182" fmla="*/ 2197646 w 3221179"/>
              <a:gd name="connsiteY182" fmla="*/ 90331 h 528833"/>
              <a:gd name="connsiteX183" fmla="*/ 2152566 w 3221179"/>
              <a:gd name="connsiteY183" fmla="*/ 45251 h 528833"/>
              <a:gd name="connsiteX184" fmla="*/ 2197646 w 3221179"/>
              <a:gd name="connsiteY184" fmla="*/ 172 h 528833"/>
              <a:gd name="connsiteX185" fmla="*/ 534306 w 3221179"/>
              <a:gd name="connsiteY185" fmla="*/ 172 h 528833"/>
              <a:gd name="connsiteX186" fmla="*/ 579386 w 3221179"/>
              <a:gd name="connsiteY186" fmla="*/ 45251 h 528833"/>
              <a:gd name="connsiteX187" fmla="*/ 534306 w 3221179"/>
              <a:gd name="connsiteY187" fmla="*/ 90331 h 528833"/>
              <a:gd name="connsiteX188" fmla="*/ 489227 w 3221179"/>
              <a:gd name="connsiteY188" fmla="*/ 45251 h 528833"/>
              <a:gd name="connsiteX189" fmla="*/ 534306 w 3221179"/>
              <a:gd name="connsiteY189" fmla="*/ 172 h 528833"/>
              <a:gd name="connsiteX190" fmla="*/ 1953032 w 3221179"/>
              <a:gd name="connsiteY190" fmla="*/ 86 h 528833"/>
              <a:gd name="connsiteX191" fmla="*/ 1998112 w 3221179"/>
              <a:gd name="connsiteY191" fmla="*/ 45165 h 528833"/>
              <a:gd name="connsiteX192" fmla="*/ 1953032 w 3221179"/>
              <a:gd name="connsiteY192" fmla="*/ 90245 h 528833"/>
              <a:gd name="connsiteX193" fmla="*/ 1907953 w 3221179"/>
              <a:gd name="connsiteY193" fmla="*/ 45165 h 528833"/>
              <a:gd name="connsiteX194" fmla="*/ 1953032 w 3221179"/>
              <a:gd name="connsiteY194" fmla="*/ 86 h 528833"/>
              <a:gd name="connsiteX195" fmla="*/ 289693 w 3221179"/>
              <a:gd name="connsiteY195" fmla="*/ 86 h 528833"/>
              <a:gd name="connsiteX196" fmla="*/ 334772 w 3221179"/>
              <a:gd name="connsiteY196" fmla="*/ 45165 h 528833"/>
              <a:gd name="connsiteX197" fmla="*/ 289693 w 3221179"/>
              <a:gd name="connsiteY197" fmla="*/ 90245 h 528833"/>
              <a:gd name="connsiteX198" fmla="*/ 244613 w 3221179"/>
              <a:gd name="connsiteY198" fmla="*/ 45165 h 528833"/>
              <a:gd name="connsiteX199" fmla="*/ 289693 w 3221179"/>
              <a:gd name="connsiteY199" fmla="*/ 86 h 528833"/>
              <a:gd name="connsiteX200" fmla="*/ 1708419 w 3221179"/>
              <a:gd name="connsiteY200" fmla="*/ 0 h 528833"/>
              <a:gd name="connsiteX201" fmla="*/ 1753498 w 3221179"/>
              <a:gd name="connsiteY201" fmla="*/ 45080 h 528833"/>
              <a:gd name="connsiteX202" fmla="*/ 1708419 w 3221179"/>
              <a:gd name="connsiteY202" fmla="*/ 90159 h 528833"/>
              <a:gd name="connsiteX203" fmla="*/ 1663339 w 3221179"/>
              <a:gd name="connsiteY203" fmla="*/ 45080 h 528833"/>
              <a:gd name="connsiteX204" fmla="*/ 1708419 w 3221179"/>
              <a:gd name="connsiteY204" fmla="*/ 0 h 528833"/>
              <a:gd name="connsiteX205" fmla="*/ 45079 w 3221179"/>
              <a:gd name="connsiteY205" fmla="*/ 0 h 528833"/>
              <a:gd name="connsiteX206" fmla="*/ 90159 w 3221179"/>
              <a:gd name="connsiteY206" fmla="*/ 45080 h 528833"/>
              <a:gd name="connsiteX207" fmla="*/ 45079 w 3221179"/>
              <a:gd name="connsiteY207" fmla="*/ 90159 h 528833"/>
              <a:gd name="connsiteX208" fmla="*/ 0 w 3221179"/>
              <a:gd name="connsiteY208" fmla="*/ 45080 h 528833"/>
              <a:gd name="connsiteX209" fmla="*/ 45079 w 3221179"/>
              <a:gd name="connsiteY209" fmla="*/ 0 h 52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3221179" h="528833">
                <a:moveTo>
                  <a:pt x="3176100" y="438674"/>
                </a:moveTo>
                <a:cubicBezTo>
                  <a:pt x="3200996" y="438674"/>
                  <a:pt x="3221179" y="458856"/>
                  <a:pt x="3221179" y="483753"/>
                </a:cubicBezTo>
                <a:cubicBezTo>
                  <a:pt x="3221179" y="508650"/>
                  <a:pt x="3200996" y="528833"/>
                  <a:pt x="3176100" y="528833"/>
                </a:cubicBezTo>
                <a:cubicBezTo>
                  <a:pt x="3151203" y="528833"/>
                  <a:pt x="3131020" y="508650"/>
                  <a:pt x="3131020" y="483753"/>
                </a:cubicBezTo>
                <a:cubicBezTo>
                  <a:pt x="3131020" y="458856"/>
                  <a:pt x="3151203" y="438674"/>
                  <a:pt x="3176100" y="438674"/>
                </a:cubicBezTo>
                <a:close/>
                <a:moveTo>
                  <a:pt x="1512760" y="438674"/>
                </a:moveTo>
                <a:cubicBezTo>
                  <a:pt x="1537657" y="438674"/>
                  <a:pt x="1557840" y="458856"/>
                  <a:pt x="1557840" y="483753"/>
                </a:cubicBezTo>
                <a:cubicBezTo>
                  <a:pt x="1557840" y="508650"/>
                  <a:pt x="1537657" y="528833"/>
                  <a:pt x="1512760" y="528833"/>
                </a:cubicBezTo>
                <a:cubicBezTo>
                  <a:pt x="1487864" y="528833"/>
                  <a:pt x="1467681" y="508650"/>
                  <a:pt x="1467681" y="483753"/>
                </a:cubicBezTo>
                <a:cubicBezTo>
                  <a:pt x="1467681" y="458856"/>
                  <a:pt x="1487864" y="438674"/>
                  <a:pt x="1512760" y="438674"/>
                </a:cubicBezTo>
                <a:close/>
                <a:moveTo>
                  <a:pt x="2931486" y="438588"/>
                </a:moveTo>
                <a:cubicBezTo>
                  <a:pt x="2956383" y="438588"/>
                  <a:pt x="2976566" y="458770"/>
                  <a:pt x="2976566" y="483667"/>
                </a:cubicBezTo>
                <a:cubicBezTo>
                  <a:pt x="2976566" y="508564"/>
                  <a:pt x="2956383" y="528747"/>
                  <a:pt x="2931486" y="528747"/>
                </a:cubicBezTo>
                <a:cubicBezTo>
                  <a:pt x="2906589" y="528747"/>
                  <a:pt x="2886407" y="508564"/>
                  <a:pt x="2886407" y="483667"/>
                </a:cubicBezTo>
                <a:cubicBezTo>
                  <a:pt x="2886407" y="458770"/>
                  <a:pt x="2906589" y="438588"/>
                  <a:pt x="2931486" y="438588"/>
                </a:cubicBezTo>
                <a:close/>
                <a:moveTo>
                  <a:pt x="1268147" y="438588"/>
                </a:moveTo>
                <a:cubicBezTo>
                  <a:pt x="1293044" y="438588"/>
                  <a:pt x="1313226" y="458770"/>
                  <a:pt x="1313226" y="483667"/>
                </a:cubicBezTo>
                <a:cubicBezTo>
                  <a:pt x="1313226" y="508564"/>
                  <a:pt x="1293044" y="528747"/>
                  <a:pt x="1268147" y="528747"/>
                </a:cubicBezTo>
                <a:cubicBezTo>
                  <a:pt x="1243250" y="528747"/>
                  <a:pt x="1223067" y="508564"/>
                  <a:pt x="1223067" y="483667"/>
                </a:cubicBezTo>
                <a:cubicBezTo>
                  <a:pt x="1223067" y="458770"/>
                  <a:pt x="1243250" y="438588"/>
                  <a:pt x="1268147" y="438588"/>
                </a:cubicBezTo>
                <a:close/>
                <a:moveTo>
                  <a:pt x="2686873" y="438502"/>
                </a:moveTo>
                <a:cubicBezTo>
                  <a:pt x="2711769" y="438502"/>
                  <a:pt x="2731952" y="458684"/>
                  <a:pt x="2731952" y="483581"/>
                </a:cubicBezTo>
                <a:cubicBezTo>
                  <a:pt x="2731952" y="508478"/>
                  <a:pt x="2711769" y="528661"/>
                  <a:pt x="2686873" y="528661"/>
                </a:cubicBezTo>
                <a:cubicBezTo>
                  <a:pt x="2661976" y="528661"/>
                  <a:pt x="2641793" y="508478"/>
                  <a:pt x="2641793" y="483581"/>
                </a:cubicBezTo>
                <a:cubicBezTo>
                  <a:pt x="2641793" y="458684"/>
                  <a:pt x="2661976" y="438502"/>
                  <a:pt x="2686873" y="438502"/>
                </a:cubicBezTo>
                <a:close/>
                <a:moveTo>
                  <a:pt x="1023533" y="438502"/>
                </a:moveTo>
                <a:cubicBezTo>
                  <a:pt x="1048430" y="438502"/>
                  <a:pt x="1068613" y="458684"/>
                  <a:pt x="1068613" y="483581"/>
                </a:cubicBezTo>
                <a:cubicBezTo>
                  <a:pt x="1068613" y="508478"/>
                  <a:pt x="1048430" y="528661"/>
                  <a:pt x="1023533" y="528661"/>
                </a:cubicBezTo>
                <a:cubicBezTo>
                  <a:pt x="998636" y="528661"/>
                  <a:pt x="978454" y="508478"/>
                  <a:pt x="978454" y="483581"/>
                </a:cubicBezTo>
                <a:cubicBezTo>
                  <a:pt x="978454" y="458684"/>
                  <a:pt x="998636" y="438502"/>
                  <a:pt x="1023533" y="438502"/>
                </a:cubicBezTo>
                <a:close/>
                <a:moveTo>
                  <a:pt x="2442259" y="438416"/>
                </a:moveTo>
                <a:cubicBezTo>
                  <a:pt x="2467156" y="438416"/>
                  <a:pt x="2487339" y="458598"/>
                  <a:pt x="2487339" y="483495"/>
                </a:cubicBezTo>
                <a:cubicBezTo>
                  <a:pt x="2487339" y="508392"/>
                  <a:pt x="2467156" y="528575"/>
                  <a:pt x="2442259" y="528575"/>
                </a:cubicBezTo>
                <a:cubicBezTo>
                  <a:pt x="2417362" y="528575"/>
                  <a:pt x="2397179" y="508392"/>
                  <a:pt x="2397179" y="483495"/>
                </a:cubicBezTo>
                <a:cubicBezTo>
                  <a:pt x="2397179" y="458598"/>
                  <a:pt x="2417362" y="438416"/>
                  <a:pt x="2442259" y="438416"/>
                </a:cubicBezTo>
                <a:close/>
                <a:moveTo>
                  <a:pt x="778920" y="438416"/>
                </a:moveTo>
                <a:cubicBezTo>
                  <a:pt x="803817" y="438416"/>
                  <a:pt x="823999" y="458598"/>
                  <a:pt x="823999" y="483495"/>
                </a:cubicBezTo>
                <a:cubicBezTo>
                  <a:pt x="823999" y="508392"/>
                  <a:pt x="803817" y="528575"/>
                  <a:pt x="778920" y="528575"/>
                </a:cubicBezTo>
                <a:cubicBezTo>
                  <a:pt x="754023" y="528575"/>
                  <a:pt x="733840" y="508392"/>
                  <a:pt x="733840" y="483495"/>
                </a:cubicBezTo>
                <a:cubicBezTo>
                  <a:pt x="733840" y="458598"/>
                  <a:pt x="754023" y="438416"/>
                  <a:pt x="778920" y="438416"/>
                </a:cubicBezTo>
                <a:close/>
                <a:moveTo>
                  <a:pt x="2197646" y="438330"/>
                </a:moveTo>
                <a:cubicBezTo>
                  <a:pt x="2222542" y="438330"/>
                  <a:pt x="2242725" y="458512"/>
                  <a:pt x="2242725" y="483409"/>
                </a:cubicBezTo>
                <a:cubicBezTo>
                  <a:pt x="2242725" y="508306"/>
                  <a:pt x="2222542" y="528489"/>
                  <a:pt x="2197646" y="528489"/>
                </a:cubicBezTo>
                <a:cubicBezTo>
                  <a:pt x="2172749" y="528489"/>
                  <a:pt x="2152566" y="508306"/>
                  <a:pt x="2152566" y="483409"/>
                </a:cubicBezTo>
                <a:cubicBezTo>
                  <a:pt x="2152566" y="458512"/>
                  <a:pt x="2172749" y="438330"/>
                  <a:pt x="2197646" y="438330"/>
                </a:cubicBezTo>
                <a:close/>
                <a:moveTo>
                  <a:pt x="534306" y="438330"/>
                </a:moveTo>
                <a:cubicBezTo>
                  <a:pt x="559203" y="438330"/>
                  <a:pt x="579386" y="458512"/>
                  <a:pt x="579386" y="483409"/>
                </a:cubicBezTo>
                <a:cubicBezTo>
                  <a:pt x="579386" y="508306"/>
                  <a:pt x="559203" y="528489"/>
                  <a:pt x="534306" y="528489"/>
                </a:cubicBezTo>
                <a:cubicBezTo>
                  <a:pt x="509410" y="528489"/>
                  <a:pt x="489227" y="508306"/>
                  <a:pt x="489227" y="483409"/>
                </a:cubicBezTo>
                <a:cubicBezTo>
                  <a:pt x="489227" y="458512"/>
                  <a:pt x="509410" y="438330"/>
                  <a:pt x="534306" y="438330"/>
                </a:cubicBezTo>
                <a:close/>
                <a:moveTo>
                  <a:pt x="1953032" y="438244"/>
                </a:moveTo>
                <a:cubicBezTo>
                  <a:pt x="1977929" y="438244"/>
                  <a:pt x="1998112" y="458426"/>
                  <a:pt x="1998112" y="483323"/>
                </a:cubicBezTo>
                <a:cubicBezTo>
                  <a:pt x="1998112" y="508220"/>
                  <a:pt x="1977929" y="528403"/>
                  <a:pt x="1953032" y="528403"/>
                </a:cubicBezTo>
                <a:cubicBezTo>
                  <a:pt x="1928135" y="528403"/>
                  <a:pt x="1907953" y="508220"/>
                  <a:pt x="1907953" y="483323"/>
                </a:cubicBezTo>
                <a:cubicBezTo>
                  <a:pt x="1907953" y="458426"/>
                  <a:pt x="1928135" y="438244"/>
                  <a:pt x="1953032" y="438244"/>
                </a:cubicBezTo>
                <a:close/>
                <a:moveTo>
                  <a:pt x="289693" y="438244"/>
                </a:moveTo>
                <a:cubicBezTo>
                  <a:pt x="314590" y="438244"/>
                  <a:pt x="334772" y="458426"/>
                  <a:pt x="334772" y="483323"/>
                </a:cubicBezTo>
                <a:cubicBezTo>
                  <a:pt x="334772" y="508220"/>
                  <a:pt x="314590" y="528403"/>
                  <a:pt x="289693" y="528403"/>
                </a:cubicBezTo>
                <a:cubicBezTo>
                  <a:pt x="264796" y="528403"/>
                  <a:pt x="244613" y="508220"/>
                  <a:pt x="244613" y="483323"/>
                </a:cubicBezTo>
                <a:cubicBezTo>
                  <a:pt x="244613" y="458426"/>
                  <a:pt x="264796" y="438244"/>
                  <a:pt x="289693" y="438244"/>
                </a:cubicBezTo>
                <a:close/>
                <a:moveTo>
                  <a:pt x="1708419" y="438158"/>
                </a:moveTo>
                <a:cubicBezTo>
                  <a:pt x="1733315" y="438158"/>
                  <a:pt x="1753498" y="458340"/>
                  <a:pt x="1753498" y="483237"/>
                </a:cubicBezTo>
                <a:cubicBezTo>
                  <a:pt x="1753498" y="508134"/>
                  <a:pt x="1733315" y="528317"/>
                  <a:pt x="1708419" y="528317"/>
                </a:cubicBezTo>
                <a:cubicBezTo>
                  <a:pt x="1683522" y="528317"/>
                  <a:pt x="1663339" y="508134"/>
                  <a:pt x="1663339" y="483237"/>
                </a:cubicBezTo>
                <a:cubicBezTo>
                  <a:pt x="1663339" y="458340"/>
                  <a:pt x="1683522" y="438158"/>
                  <a:pt x="1708419" y="438158"/>
                </a:cubicBezTo>
                <a:close/>
                <a:moveTo>
                  <a:pt x="45079" y="438158"/>
                </a:moveTo>
                <a:cubicBezTo>
                  <a:pt x="69976" y="438158"/>
                  <a:pt x="90159" y="458340"/>
                  <a:pt x="90159" y="483237"/>
                </a:cubicBezTo>
                <a:cubicBezTo>
                  <a:pt x="90159" y="508134"/>
                  <a:pt x="69976" y="528317"/>
                  <a:pt x="45079" y="528317"/>
                </a:cubicBezTo>
                <a:cubicBezTo>
                  <a:pt x="20183" y="528317"/>
                  <a:pt x="0" y="508134"/>
                  <a:pt x="0" y="483237"/>
                </a:cubicBezTo>
                <a:cubicBezTo>
                  <a:pt x="0" y="458340"/>
                  <a:pt x="20183" y="438158"/>
                  <a:pt x="45079" y="438158"/>
                </a:cubicBezTo>
                <a:close/>
                <a:moveTo>
                  <a:pt x="3176100" y="219595"/>
                </a:moveTo>
                <a:cubicBezTo>
                  <a:pt x="3200996" y="219595"/>
                  <a:pt x="3221179" y="239777"/>
                  <a:pt x="3221179" y="264674"/>
                </a:cubicBezTo>
                <a:cubicBezTo>
                  <a:pt x="3221179" y="289571"/>
                  <a:pt x="3200996" y="309754"/>
                  <a:pt x="3176100" y="309754"/>
                </a:cubicBezTo>
                <a:cubicBezTo>
                  <a:pt x="3151203" y="309754"/>
                  <a:pt x="3131020" y="289571"/>
                  <a:pt x="3131020" y="264674"/>
                </a:cubicBezTo>
                <a:cubicBezTo>
                  <a:pt x="3131020" y="239777"/>
                  <a:pt x="3151203" y="219595"/>
                  <a:pt x="3176100" y="219595"/>
                </a:cubicBezTo>
                <a:close/>
                <a:moveTo>
                  <a:pt x="1512760" y="219595"/>
                </a:moveTo>
                <a:cubicBezTo>
                  <a:pt x="1537657" y="219595"/>
                  <a:pt x="1557840" y="239777"/>
                  <a:pt x="1557840" y="264674"/>
                </a:cubicBezTo>
                <a:cubicBezTo>
                  <a:pt x="1557840" y="289571"/>
                  <a:pt x="1537657" y="309754"/>
                  <a:pt x="1512760" y="309754"/>
                </a:cubicBezTo>
                <a:cubicBezTo>
                  <a:pt x="1487864" y="309754"/>
                  <a:pt x="1467681" y="289571"/>
                  <a:pt x="1467681" y="264674"/>
                </a:cubicBezTo>
                <a:cubicBezTo>
                  <a:pt x="1467681" y="239777"/>
                  <a:pt x="1487864" y="219595"/>
                  <a:pt x="1512760" y="219595"/>
                </a:cubicBezTo>
                <a:close/>
                <a:moveTo>
                  <a:pt x="2931486" y="219509"/>
                </a:moveTo>
                <a:cubicBezTo>
                  <a:pt x="2956383" y="219509"/>
                  <a:pt x="2976566" y="239691"/>
                  <a:pt x="2976566" y="264588"/>
                </a:cubicBezTo>
                <a:cubicBezTo>
                  <a:pt x="2976566" y="289485"/>
                  <a:pt x="2956383" y="309668"/>
                  <a:pt x="2931486" y="309668"/>
                </a:cubicBezTo>
                <a:cubicBezTo>
                  <a:pt x="2906589" y="309668"/>
                  <a:pt x="2886407" y="289485"/>
                  <a:pt x="2886407" y="264588"/>
                </a:cubicBezTo>
                <a:cubicBezTo>
                  <a:pt x="2886407" y="239691"/>
                  <a:pt x="2906589" y="219509"/>
                  <a:pt x="2931486" y="219509"/>
                </a:cubicBezTo>
                <a:close/>
                <a:moveTo>
                  <a:pt x="1268147" y="219509"/>
                </a:moveTo>
                <a:cubicBezTo>
                  <a:pt x="1293044" y="219509"/>
                  <a:pt x="1313226" y="239691"/>
                  <a:pt x="1313226" y="264588"/>
                </a:cubicBezTo>
                <a:cubicBezTo>
                  <a:pt x="1313226" y="289485"/>
                  <a:pt x="1293044" y="309668"/>
                  <a:pt x="1268147" y="309668"/>
                </a:cubicBezTo>
                <a:cubicBezTo>
                  <a:pt x="1243250" y="309668"/>
                  <a:pt x="1223067" y="289485"/>
                  <a:pt x="1223067" y="264588"/>
                </a:cubicBezTo>
                <a:cubicBezTo>
                  <a:pt x="1223067" y="239691"/>
                  <a:pt x="1243250" y="219509"/>
                  <a:pt x="1268147" y="219509"/>
                </a:cubicBezTo>
                <a:close/>
                <a:moveTo>
                  <a:pt x="2686873" y="219423"/>
                </a:moveTo>
                <a:cubicBezTo>
                  <a:pt x="2711769" y="219423"/>
                  <a:pt x="2731952" y="239605"/>
                  <a:pt x="2731952" y="264502"/>
                </a:cubicBezTo>
                <a:cubicBezTo>
                  <a:pt x="2731952" y="289399"/>
                  <a:pt x="2711769" y="309582"/>
                  <a:pt x="2686873" y="309582"/>
                </a:cubicBezTo>
                <a:cubicBezTo>
                  <a:pt x="2661976" y="309582"/>
                  <a:pt x="2641793" y="289399"/>
                  <a:pt x="2641793" y="264502"/>
                </a:cubicBezTo>
                <a:cubicBezTo>
                  <a:pt x="2641793" y="239605"/>
                  <a:pt x="2661976" y="219423"/>
                  <a:pt x="2686873" y="219423"/>
                </a:cubicBezTo>
                <a:close/>
                <a:moveTo>
                  <a:pt x="1023533" y="219423"/>
                </a:moveTo>
                <a:cubicBezTo>
                  <a:pt x="1048430" y="219423"/>
                  <a:pt x="1068613" y="239605"/>
                  <a:pt x="1068613" y="264502"/>
                </a:cubicBezTo>
                <a:cubicBezTo>
                  <a:pt x="1068613" y="289399"/>
                  <a:pt x="1048430" y="309582"/>
                  <a:pt x="1023533" y="309582"/>
                </a:cubicBezTo>
                <a:cubicBezTo>
                  <a:pt x="998636" y="309582"/>
                  <a:pt x="978454" y="289399"/>
                  <a:pt x="978454" y="264502"/>
                </a:cubicBezTo>
                <a:cubicBezTo>
                  <a:pt x="978454" y="239605"/>
                  <a:pt x="998636" y="219423"/>
                  <a:pt x="1023533" y="219423"/>
                </a:cubicBezTo>
                <a:close/>
                <a:moveTo>
                  <a:pt x="2442259" y="219337"/>
                </a:moveTo>
                <a:cubicBezTo>
                  <a:pt x="2467156" y="219337"/>
                  <a:pt x="2487339" y="239519"/>
                  <a:pt x="2487339" y="264416"/>
                </a:cubicBezTo>
                <a:cubicBezTo>
                  <a:pt x="2487339" y="289313"/>
                  <a:pt x="2467156" y="309496"/>
                  <a:pt x="2442259" y="309496"/>
                </a:cubicBezTo>
                <a:cubicBezTo>
                  <a:pt x="2417362" y="309496"/>
                  <a:pt x="2397179" y="289313"/>
                  <a:pt x="2397179" y="264416"/>
                </a:cubicBezTo>
                <a:cubicBezTo>
                  <a:pt x="2397179" y="239519"/>
                  <a:pt x="2417362" y="219337"/>
                  <a:pt x="2442259" y="219337"/>
                </a:cubicBezTo>
                <a:close/>
                <a:moveTo>
                  <a:pt x="778920" y="219337"/>
                </a:moveTo>
                <a:cubicBezTo>
                  <a:pt x="803817" y="219337"/>
                  <a:pt x="823999" y="239519"/>
                  <a:pt x="823999" y="264416"/>
                </a:cubicBezTo>
                <a:cubicBezTo>
                  <a:pt x="823999" y="289313"/>
                  <a:pt x="803817" y="309496"/>
                  <a:pt x="778920" y="309496"/>
                </a:cubicBezTo>
                <a:cubicBezTo>
                  <a:pt x="754023" y="309496"/>
                  <a:pt x="733840" y="289313"/>
                  <a:pt x="733840" y="264416"/>
                </a:cubicBezTo>
                <a:cubicBezTo>
                  <a:pt x="733840" y="239519"/>
                  <a:pt x="754023" y="219337"/>
                  <a:pt x="778920" y="219337"/>
                </a:cubicBezTo>
                <a:close/>
                <a:moveTo>
                  <a:pt x="2197646" y="219251"/>
                </a:moveTo>
                <a:cubicBezTo>
                  <a:pt x="2222542" y="219251"/>
                  <a:pt x="2242725" y="239434"/>
                  <a:pt x="2242725" y="264330"/>
                </a:cubicBezTo>
                <a:cubicBezTo>
                  <a:pt x="2242725" y="289227"/>
                  <a:pt x="2222542" y="309410"/>
                  <a:pt x="2197646" y="309410"/>
                </a:cubicBezTo>
                <a:cubicBezTo>
                  <a:pt x="2172749" y="309410"/>
                  <a:pt x="2152566" y="289227"/>
                  <a:pt x="2152566" y="264330"/>
                </a:cubicBezTo>
                <a:cubicBezTo>
                  <a:pt x="2152566" y="239434"/>
                  <a:pt x="2172749" y="219251"/>
                  <a:pt x="2197646" y="219251"/>
                </a:cubicBezTo>
                <a:close/>
                <a:moveTo>
                  <a:pt x="534306" y="219251"/>
                </a:moveTo>
                <a:cubicBezTo>
                  <a:pt x="559203" y="219251"/>
                  <a:pt x="579386" y="239434"/>
                  <a:pt x="579386" y="264330"/>
                </a:cubicBezTo>
                <a:cubicBezTo>
                  <a:pt x="579386" y="289227"/>
                  <a:pt x="559203" y="309410"/>
                  <a:pt x="534306" y="309410"/>
                </a:cubicBezTo>
                <a:cubicBezTo>
                  <a:pt x="509410" y="309410"/>
                  <a:pt x="489227" y="289227"/>
                  <a:pt x="489227" y="264330"/>
                </a:cubicBezTo>
                <a:cubicBezTo>
                  <a:pt x="489227" y="239434"/>
                  <a:pt x="509410" y="219251"/>
                  <a:pt x="534306" y="219251"/>
                </a:cubicBezTo>
                <a:close/>
                <a:moveTo>
                  <a:pt x="1953032" y="219165"/>
                </a:moveTo>
                <a:cubicBezTo>
                  <a:pt x="1977929" y="219165"/>
                  <a:pt x="1998112" y="239348"/>
                  <a:pt x="1998112" y="264244"/>
                </a:cubicBezTo>
                <a:cubicBezTo>
                  <a:pt x="1998112" y="289141"/>
                  <a:pt x="1977929" y="309324"/>
                  <a:pt x="1953032" y="309324"/>
                </a:cubicBezTo>
                <a:cubicBezTo>
                  <a:pt x="1928135" y="309324"/>
                  <a:pt x="1907953" y="289141"/>
                  <a:pt x="1907953" y="264244"/>
                </a:cubicBezTo>
                <a:cubicBezTo>
                  <a:pt x="1907953" y="239348"/>
                  <a:pt x="1928135" y="219165"/>
                  <a:pt x="1953032" y="219165"/>
                </a:cubicBezTo>
                <a:close/>
                <a:moveTo>
                  <a:pt x="289693" y="219165"/>
                </a:moveTo>
                <a:cubicBezTo>
                  <a:pt x="314590" y="219165"/>
                  <a:pt x="334772" y="239348"/>
                  <a:pt x="334772" y="264244"/>
                </a:cubicBezTo>
                <a:cubicBezTo>
                  <a:pt x="334772" y="289141"/>
                  <a:pt x="314590" y="309324"/>
                  <a:pt x="289693" y="309324"/>
                </a:cubicBezTo>
                <a:cubicBezTo>
                  <a:pt x="264796" y="309324"/>
                  <a:pt x="244613" y="289141"/>
                  <a:pt x="244613" y="264244"/>
                </a:cubicBezTo>
                <a:cubicBezTo>
                  <a:pt x="244613" y="239348"/>
                  <a:pt x="264796" y="219165"/>
                  <a:pt x="289693" y="219165"/>
                </a:cubicBezTo>
                <a:close/>
                <a:moveTo>
                  <a:pt x="1708419" y="219079"/>
                </a:moveTo>
                <a:cubicBezTo>
                  <a:pt x="1733315" y="219079"/>
                  <a:pt x="1753498" y="239262"/>
                  <a:pt x="1753498" y="264159"/>
                </a:cubicBezTo>
                <a:cubicBezTo>
                  <a:pt x="1753498" y="289055"/>
                  <a:pt x="1733315" y="309238"/>
                  <a:pt x="1708419" y="309238"/>
                </a:cubicBezTo>
                <a:cubicBezTo>
                  <a:pt x="1683522" y="309238"/>
                  <a:pt x="1663339" y="289055"/>
                  <a:pt x="1663339" y="264159"/>
                </a:cubicBezTo>
                <a:cubicBezTo>
                  <a:pt x="1663339" y="239262"/>
                  <a:pt x="1683522" y="219079"/>
                  <a:pt x="1708419" y="219079"/>
                </a:cubicBezTo>
                <a:close/>
                <a:moveTo>
                  <a:pt x="45079" y="219079"/>
                </a:moveTo>
                <a:cubicBezTo>
                  <a:pt x="69976" y="219079"/>
                  <a:pt x="90159" y="239262"/>
                  <a:pt x="90159" y="264159"/>
                </a:cubicBezTo>
                <a:cubicBezTo>
                  <a:pt x="90159" y="289055"/>
                  <a:pt x="69976" y="309238"/>
                  <a:pt x="45079" y="309238"/>
                </a:cubicBezTo>
                <a:cubicBezTo>
                  <a:pt x="20183" y="309238"/>
                  <a:pt x="0" y="289055"/>
                  <a:pt x="0" y="264159"/>
                </a:cubicBezTo>
                <a:cubicBezTo>
                  <a:pt x="0" y="239262"/>
                  <a:pt x="20183" y="219079"/>
                  <a:pt x="45079" y="219079"/>
                </a:cubicBezTo>
                <a:close/>
                <a:moveTo>
                  <a:pt x="3176100" y="516"/>
                </a:moveTo>
                <a:cubicBezTo>
                  <a:pt x="3200996" y="516"/>
                  <a:pt x="3221179" y="20698"/>
                  <a:pt x="3221179" y="45595"/>
                </a:cubicBezTo>
                <a:cubicBezTo>
                  <a:pt x="3221179" y="70492"/>
                  <a:pt x="3200996" y="90675"/>
                  <a:pt x="3176100" y="90675"/>
                </a:cubicBezTo>
                <a:cubicBezTo>
                  <a:pt x="3151203" y="90675"/>
                  <a:pt x="3131020" y="70492"/>
                  <a:pt x="3131020" y="45595"/>
                </a:cubicBezTo>
                <a:cubicBezTo>
                  <a:pt x="3131020" y="20698"/>
                  <a:pt x="3151203" y="516"/>
                  <a:pt x="3176100" y="516"/>
                </a:cubicBezTo>
                <a:close/>
                <a:moveTo>
                  <a:pt x="1512760" y="516"/>
                </a:moveTo>
                <a:cubicBezTo>
                  <a:pt x="1537657" y="516"/>
                  <a:pt x="1557840" y="20698"/>
                  <a:pt x="1557840" y="45595"/>
                </a:cubicBezTo>
                <a:cubicBezTo>
                  <a:pt x="1557840" y="70492"/>
                  <a:pt x="1537657" y="90675"/>
                  <a:pt x="1512760" y="90675"/>
                </a:cubicBezTo>
                <a:cubicBezTo>
                  <a:pt x="1487864" y="90675"/>
                  <a:pt x="1467681" y="70492"/>
                  <a:pt x="1467681" y="45595"/>
                </a:cubicBezTo>
                <a:cubicBezTo>
                  <a:pt x="1467681" y="20698"/>
                  <a:pt x="1487864" y="516"/>
                  <a:pt x="1512760" y="516"/>
                </a:cubicBezTo>
                <a:close/>
                <a:moveTo>
                  <a:pt x="2931486" y="430"/>
                </a:moveTo>
                <a:cubicBezTo>
                  <a:pt x="2956383" y="430"/>
                  <a:pt x="2976566" y="20612"/>
                  <a:pt x="2976566" y="45509"/>
                </a:cubicBezTo>
                <a:cubicBezTo>
                  <a:pt x="2976566" y="70406"/>
                  <a:pt x="2956383" y="90589"/>
                  <a:pt x="2931486" y="90589"/>
                </a:cubicBezTo>
                <a:cubicBezTo>
                  <a:pt x="2906589" y="90589"/>
                  <a:pt x="2886407" y="70406"/>
                  <a:pt x="2886407" y="45509"/>
                </a:cubicBezTo>
                <a:cubicBezTo>
                  <a:pt x="2886407" y="20612"/>
                  <a:pt x="2906589" y="430"/>
                  <a:pt x="2931486" y="430"/>
                </a:cubicBezTo>
                <a:close/>
                <a:moveTo>
                  <a:pt x="1268147" y="430"/>
                </a:moveTo>
                <a:cubicBezTo>
                  <a:pt x="1293044" y="430"/>
                  <a:pt x="1313226" y="20612"/>
                  <a:pt x="1313226" y="45509"/>
                </a:cubicBezTo>
                <a:cubicBezTo>
                  <a:pt x="1313226" y="70406"/>
                  <a:pt x="1293044" y="90589"/>
                  <a:pt x="1268147" y="90589"/>
                </a:cubicBezTo>
                <a:cubicBezTo>
                  <a:pt x="1243250" y="90589"/>
                  <a:pt x="1223067" y="70406"/>
                  <a:pt x="1223067" y="45509"/>
                </a:cubicBezTo>
                <a:cubicBezTo>
                  <a:pt x="1223067" y="20612"/>
                  <a:pt x="1243250" y="430"/>
                  <a:pt x="1268147" y="430"/>
                </a:cubicBezTo>
                <a:close/>
                <a:moveTo>
                  <a:pt x="2686873" y="344"/>
                </a:moveTo>
                <a:cubicBezTo>
                  <a:pt x="2711769" y="344"/>
                  <a:pt x="2731952" y="20526"/>
                  <a:pt x="2731952" y="45423"/>
                </a:cubicBezTo>
                <a:cubicBezTo>
                  <a:pt x="2731952" y="70320"/>
                  <a:pt x="2711769" y="90503"/>
                  <a:pt x="2686873" y="90503"/>
                </a:cubicBezTo>
                <a:cubicBezTo>
                  <a:pt x="2661976" y="90503"/>
                  <a:pt x="2641793" y="70320"/>
                  <a:pt x="2641793" y="45423"/>
                </a:cubicBezTo>
                <a:cubicBezTo>
                  <a:pt x="2641793" y="20526"/>
                  <a:pt x="2661976" y="344"/>
                  <a:pt x="2686873" y="344"/>
                </a:cubicBezTo>
                <a:close/>
                <a:moveTo>
                  <a:pt x="1023533" y="344"/>
                </a:moveTo>
                <a:cubicBezTo>
                  <a:pt x="1048430" y="344"/>
                  <a:pt x="1068613" y="20526"/>
                  <a:pt x="1068613" y="45423"/>
                </a:cubicBezTo>
                <a:cubicBezTo>
                  <a:pt x="1068613" y="70320"/>
                  <a:pt x="1048430" y="90503"/>
                  <a:pt x="1023533" y="90503"/>
                </a:cubicBezTo>
                <a:cubicBezTo>
                  <a:pt x="998636" y="90503"/>
                  <a:pt x="978454" y="70320"/>
                  <a:pt x="978454" y="45423"/>
                </a:cubicBezTo>
                <a:cubicBezTo>
                  <a:pt x="978454" y="20526"/>
                  <a:pt x="998636" y="344"/>
                  <a:pt x="1023533" y="344"/>
                </a:cubicBezTo>
                <a:close/>
                <a:moveTo>
                  <a:pt x="2442259" y="258"/>
                </a:moveTo>
                <a:cubicBezTo>
                  <a:pt x="2467156" y="258"/>
                  <a:pt x="2487339" y="20440"/>
                  <a:pt x="2487339" y="45337"/>
                </a:cubicBezTo>
                <a:cubicBezTo>
                  <a:pt x="2487339" y="70234"/>
                  <a:pt x="2467156" y="90417"/>
                  <a:pt x="2442259" y="90417"/>
                </a:cubicBezTo>
                <a:cubicBezTo>
                  <a:pt x="2417362" y="90417"/>
                  <a:pt x="2397179" y="70234"/>
                  <a:pt x="2397179" y="45337"/>
                </a:cubicBezTo>
                <a:cubicBezTo>
                  <a:pt x="2397179" y="20440"/>
                  <a:pt x="2417362" y="258"/>
                  <a:pt x="2442259" y="258"/>
                </a:cubicBezTo>
                <a:close/>
                <a:moveTo>
                  <a:pt x="778920" y="258"/>
                </a:moveTo>
                <a:cubicBezTo>
                  <a:pt x="803817" y="258"/>
                  <a:pt x="823999" y="20440"/>
                  <a:pt x="823999" y="45337"/>
                </a:cubicBezTo>
                <a:cubicBezTo>
                  <a:pt x="823999" y="70234"/>
                  <a:pt x="803817" y="90417"/>
                  <a:pt x="778920" y="90417"/>
                </a:cubicBezTo>
                <a:cubicBezTo>
                  <a:pt x="754023" y="90417"/>
                  <a:pt x="733840" y="70234"/>
                  <a:pt x="733840" y="45337"/>
                </a:cubicBezTo>
                <a:cubicBezTo>
                  <a:pt x="733840" y="20440"/>
                  <a:pt x="754023" y="258"/>
                  <a:pt x="778920" y="258"/>
                </a:cubicBezTo>
                <a:close/>
                <a:moveTo>
                  <a:pt x="2197646" y="172"/>
                </a:moveTo>
                <a:cubicBezTo>
                  <a:pt x="2222542" y="172"/>
                  <a:pt x="2242725" y="20355"/>
                  <a:pt x="2242725" y="45251"/>
                </a:cubicBezTo>
                <a:cubicBezTo>
                  <a:pt x="2242725" y="70148"/>
                  <a:pt x="2222542" y="90331"/>
                  <a:pt x="2197646" y="90331"/>
                </a:cubicBezTo>
                <a:cubicBezTo>
                  <a:pt x="2172749" y="90331"/>
                  <a:pt x="2152566" y="70148"/>
                  <a:pt x="2152566" y="45251"/>
                </a:cubicBezTo>
                <a:cubicBezTo>
                  <a:pt x="2152566" y="20355"/>
                  <a:pt x="2172749" y="172"/>
                  <a:pt x="2197646" y="172"/>
                </a:cubicBezTo>
                <a:close/>
                <a:moveTo>
                  <a:pt x="534306" y="172"/>
                </a:moveTo>
                <a:cubicBezTo>
                  <a:pt x="559203" y="172"/>
                  <a:pt x="579386" y="20355"/>
                  <a:pt x="579386" y="45251"/>
                </a:cubicBezTo>
                <a:cubicBezTo>
                  <a:pt x="579386" y="70148"/>
                  <a:pt x="559203" y="90331"/>
                  <a:pt x="534306" y="90331"/>
                </a:cubicBezTo>
                <a:cubicBezTo>
                  <a:pt x="509410" y="90331"/>
                  <a:pt x="489227" y="70148"/>
                  <a:pt x="489227" y="45251"/>
                </a:cubicBezTo>
                <a:cubicBezTo>
                  <a:pt x="489227" y="20355"/>
                  <a:pt x="509410" y="172"/>
                  <a:pt x="534306" y="172"/>
                </a:cubicBezTo>
                <a:close/>
                <a:moveTo>
                  <a:pt x="1953032" y="86"/>
                </a:moveTo>
                <a:cubicBezTo>
                  <a:pt x="1977929" y="86"/>
                  <a:pt x="1998112" y="20269"/>
                  <a:pt x="1998112" y="45165"/>
                </a:cubicBezTo>
                <a:cubicBezTo>
                  <a:pt x="1998112" y="70062"/>
                  <a:pt x="1977929" y="90245"/>
                  <a:pt x="1953032" y="90245"/>
                </a:cubicBezTo>
                <a:cubicBezTo>
                  <a:pt x="1928135" y="90245"/>
                  <a:pt x="1907953" y="70062"/>
                  <a:pt x="1907953" y="45165"/>
                </a:cubicBezTo>
                <a:cubicBezTo>
                  <a:pt x="1907953" y="20269"/>
                  <a:pt x="1928135" y="86"/>
                  <a:pt x="1953032" y="86"/>
                </a:cubicBezTo>
                <a:close/>
                <a:moveTo>
                  <a:pt x="289693" y="86"/>
                </a:moveTo>
                <a:cubicBezTo>
                  <a:pt x="314590" y="86"/>
                  <a:pt x="334772" y="20269"/>
                  <a:pt x="334772" y="45165"/>
                </a:cubicBezTo>
                <a:cubicBezTo>
                  <a:pt x="334772" y="70062"/>
                  <a:pt x="314590" y="90245"/>
                  <a:pt x="289693" y="90245"/>
                </a:cubicBezTo>
                <a:cubicBezTo>
                  <a:pt x="264796" y="90245"/>
                  <a:pt x="244613" y="70062"/>
                  <a:pt x="244613" y="45165"/>
                </a:cubicBezTo>
                <a:cubicBezTo>
                  <a:pt x="244613" y="20269"/>
                  <a:pt x="264796" y="86"/>
                  <a:pt x="289693" y="86"/>
                </a:cubicBezTo>
                <a:close/>
                <a:moveTo>
                  <a:pt x="1708419" y="0"/>
                </a:moveTo>
                <a:cubicBezTo>
                  <a:pt x="1733315" y="0"/>
                  <a:pt x="1753498" y="20183"/>
                  <a:pt x="1753498" y="45080"/>
                </a:cubicBezTo>
                <a:cubicBezTo>
                  <a:pt x="1753498" y="69976"/>
                  <a:pt x="1733315" y="90159"/>
                  <a:pt x="1708419" y="90159"/>
                </a:cubicBezTo>
                <a:cubicBezTo>
                  <a:pt x="1683522" y="90159"/>
                  <a:pt x="1663339" y="69976"/>
                  <a:pt x="1663339" y="45080"/>
                </a:cubicBezTo>
                <a:cubicBezTo>
                  <a:pt x="1663339" y="20183"/>
                  <a:pt x="1683522" y="0"/>
                  <a:pt x="1708419" y="0"/>
                </a:cubicBezTo>
                <a:close/>
                <a:moveTo>
                  <a:pt x="45079" y="0"/>
                </a:moveTo>
                <a:cubicBezTo>
                  <a:pt x="69976" y="0"/>
                  <a:pt x="90159" y="20183"/>
                  <a:pt x="90159" y="45080"/>
                </a:cubicBezTo>
                <a:cubicBezTo>
                  <a:pt x="90159" y="69976"/>
                  <a:pt x="69976" y="90159"/>
                  <a:pt x="45079" y="90159"/>
                </a:cubicBezTo>
                <a:cubicBezTo>
                  <a:pt x="20183" y="90159"/>
                  <a:pt x="0" y="69976"/>
                  <a:pt x="0" y="45080"/>
                </a:cubicBezTo>
                <a:cubicBezTo>
                  <a:pt x="0" y="20183"/>
                  <a:pt x="20183" y="0"/>
                  <a:pt x="4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1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Freeform 86"/>
          <p:cNvSpPr/>
          <p:nvPr/>
        </p:nvSpPr>
        <p:spPr>
          <a:xfrm>
            <a:off x="3251432" y="1372364"/>
            <a:ext cx="2471671" cy="405783"/>
          </a:xfrm>
          <a:custGeom>
            <a:avLst/>
            <a:gdLst>
              <a:gd name="connsiteX0" fmla="*/ 3176100 w 3221179"/>
              <a:gd name="connsiteY0" fmla="*/ 438674 h 528833"/>
              <a:gd name="connsiteX1" fmla="*/ 3221179 w 3221179"/>
              <a:gd name="connsiteY1" fmla="*/ 483753 h 528833"/>
              <a:gd name="connsiteX2" fmla="*/ 3176100 w 3221179"/>
              <a:gd name="connsiteY2" fmla="*/ 528833 h 528833"/>
              <a:gd name="connsiteX3" fmla="*/ 3131020 w 3221179"/>
              <a:gd name="connsiteY3" fmla="*/ 483753 h 528833"/>
              <a:gd name="connsiteX4" fmla="*/ 3176100 w 3221179"/>
              <a:gd name="connsiteY4" fmla="*/ 438674 h 528833"/>
              <a:gd name="connsiteX5" fmla="*/ 1512760 w 3221179"/>
              <a:gd name="connsiteY5" fmla="*/ 438674 h 528833"/>
              <a:gd name="connsiteX6" fmla="*/ 1557840 w 3221179"/>
              <a:gd name="connsiteY6" fmla="*/ 483753 h 528833"/>
              <a:gd name="connsiteX7" fmla="*/ 1512760 w 3221179"/>
              <a:gd name="connsiteY7" fmla="*/ 528833 h 528833"/>
              <a:gd name="connsiteX8" fmla="*/ 1467681 w 3221179"/>
              <a:gd name="connsiteY8" fmla="*/ 483753 h 528833"/>
              <a:gd name="connsiteX9" fmla="*/ 1512760 w 3221179"/>
              <a:gd name="connsiteY9" fmla="*/ 438674 h 528833"/>
              <a:gd name="connsiteX10" fmla="*/ 2931486 w 3221179"/>
              <a:gd name="connsiteY10" fmla="*/ 438588 h 528833"/>
              <a:gd name="connsiteX11" fmla="*/ 2976566 w 3221179"/>
              <a:gd name="connsiteY11" fmla="*/ 483667 h 528833"/>
              <a:gd name="connsiteX12" fmla="*/ 2931486 w 3221179"/>
              <a:gd name="connsiteY12" fmla="*/ 528747 h 528833"/>
              <a:gd name="connsiteX13" fmla="*/ 2886407 w 3221179"/>
              <a:gd name="connsiteY13" fmla="*/ 483667 h 528833"/>
              <a:gd name="connsiteX14" fmla="*/ 2931486 w 3221179"/>
              <a:gd name="connsiteY14" fmla="*/ 438588 h 528833"/>
              <a:gd name="connsiteX15" fmla="*/ 1268147 w 3221179"/>
              <a:gd name="connsiteY15" fmla="*/ 438588 h 528833"/>
              <a:gd name="connsiteX16" fmla="*/ 1313226 w 3221179"/>
              <a:gd name="connsiteY16" fmla="*/ 483667 h 528833"/>
              <a:gd name="connsiteX17" fmla="*/ 1268147 w 3221179"/>
              <a:gd name="connsiteY17" fmla="*/ 528747 h 528833"/>
              <a:gd name="connsiteX18" fmla="*/ 1223067 w 3221179"/>
              <a:gd name="connsiteY18" fmla="*/ 483667 h 528833"/>
              <a:gd name="connsiteX19" fmla="*/ 1268147 w 3221179"/>
              <a:gd name="connsiteY19" fmla="*/ 438588 h 528833"/>
              <a:gd name="connsiteX20" fmla="*/ 2686873 w 3221179"/>
              <a:gd name="connsiteY20" fmla="*/ 438502 h 528833"/>
              <a:gd name="connsiteX21" fmla="*/ 2731952 w 3221179"/>
              <a:gd name="connsiteY21" fmla="*/ 483581 h 528833"/>
              <a:gd name="connsiteX22" fmla="*/ 2686873 w 3221179"/>
              <a:gd name="connsiteY22" fmla="*/ 528661 h 528833"/>
              <a:gd name="connsiteX23" fmla="*/ 2641793 w 3221179"/>
              <a:gd name="connsiteY23" fmla="*/ 483581 h 528833"/>
              <a:gd name="connsiteX24" fmla="*/ 2686873 w 3221179"/>
              <a:gd name="connsiteY24" fmla="*/ 438502 h 528833"/>
              <a:gd name="connsiteX25" fmla="*/ 1023533 w 3221179"/>
              <a:gd name="connsiteY25" fmla="*/ 438502 h 528833"/>
              <a:gd name="connsiteX26" fmla="*/ 1068613 w 3221179"/>
              <a:gd name="connsiteY26" fmla="*/ 483581 h 528833"/>
              <a:gd name="connsiteX27" fmla="*/ 1023533 w 3221179"/>
              <a:gd name="connsiteY27" fmla="*/ 528661 h 528833"/>
              <a:gd name="connsiteX28" fmla="*/ 978454 w 3221179"/>
              <a:gd name="connsiteY28" fmla="*/ 483581 h 528833"/>
              <a:gd name="connsiteX29" fmla="*/ 1023533 w 3221179"/>
              <a:gd name="connsiteY29" fmla="*/ 438502 h 528833"/>
              <a:gd name="connsiteX30" fmla="*/ 2442259 w 3221179"/>
              <a:gd name="connsiteY30" fmla="*/ 438416 h 528833"/>
              <a:gd name="connsiteX31" fmla="*/ 2487339 w 3221179"/>
              <a:gd name="connsiteY31" fmla="*/ 483495 h 528833"/>
              <a:gd name="connsiteX32" fmla="*/ 2442259 w 3221179"/>
              <a:gd name="connsiteY32" fmla="*/ 528575 h 528833"/>
              <a:gd name="connsiteX33" fmla="*/ 2397179 w 3221179"/>
              <a:gd name="connsiteY33" fmla="*/ 483495 h 528833"/>
              <a:gd name="connsiteX34" fmla="*/ 2442259 w 3221179"/>
              <a:gd name="connsiteY34" fmla="*/ 438416 h 528833"/>
              <a:gd name="connsiteX35" fmla="*/ 778920 w 3221179"/>
              <a:gd name="connsiteY35" fmla="*/ 438416 h 528833"/>
              <a:gd name="connsiteX36" fmla="*/ 823999 w 3221179"/>
              <a:gd name="connsiteY36" fmla="*/ 483495 h 528833"/>
              <a:gd name="connsiteX37" fmla="*/ 778920 w 3221179"/>
              <a:gd name="connsiteY37" fmla="*/ 528575 h 528833"/>
              <a:gd name="connsiteX38" fmla="*/ 733840 w 3221179"/>
              <a:gd name="connsiteY38" fmla="*/ 483495 h 528833"/>
              <a:gd name="connsiteX39" fmla="*/ 778920 w 3221179"/>
              <a:gd name="connsiteY39" fmla="*/ 438416 h 528833"/>
              <a:gd name="connsiteX40" fmla="*/ 2197646 w 3221179"/>
              <a:gd name="connsiteY40" fmla="*/ 438330 h 528833"/>
              <a:gd name="connsiteX41" fmla="*/ 2242725 w 3221179"/>
              <a:gd name="connsiteY41" fmla="*/ 483409 h 528833"/>
              <a:gd name="connsiteX42" fmla="*/ 2197646 w 3221179"/>
              <a:gd name="connsiteY42" fmla="*/ 528489 h 528833"/>
              <a:gd name="connsiteX43" fmla="*/ 2152566 w 3221179"/>
              <a:gd name="connsiteY43" fmla="*/ 483409 h 528833"/>
              <a:gd name="connsiteX44" fmla="*/ 2197646 w 3221179"/>
              <a:gd name="connsiteY44" fmla="*/ 438330 h 528833"/>
              <a:gd name="connsiteX45" fmla="*/ 534306 w 3221179"/>
              <a:gd name="connsiteY45" fmla="*/ 438330 h 528833"/>
              <a:gd name="connsiteX46" fmla="*/ 579386 w 3221179"/>
              <a:gd name="connsiteY46" fmla="*/ 483409 h 528833"/>
              <a:gd name="connsiteX47" fmla="*/ 534306 w 3221179"/>
              <a:gd name="connsiteY47" fmla="*/ 528489 h 528833"/>
              <a:gd name="connsiteX48" fmla="*/ 489227 w 3221179"/>
              <a:gd name="connsiteY48" fmla="*/ 483409 h 528833"/>
              <a:gd name="connsiteX49" fmla="*/ 534306 w 3221179"/>
              <a:gd name="connsiteY49" fmla="*/ 438330 h 528833"/>
              <a:gd name="connsiteX50" fmla="*/ 1953032 w 3221179"/>
              <a:gd name="connsiteY50" fmla="*/ 438244 h 528833"/>
              <a:gd name="connsiteX51" fmla="*/ 1998112 w 3221179"/>
              <a:gd name="connsiteY51" fmla="*/ 483323 h 528833"/>
              <a:gd name="connsiteX52" fmla="*/ 1953032 w 3221179"/>
              <a:gd name="connsiteY52" fmla="*/ 528403 h 528833"/>
              <a:gd name="connsiteX53" fmla="*/ 1907953 w 3221179"/>
              <a:gd name="connsiteY53" fmla="*/ 483323 h 528833"/>
              <a:gd name="connsiteX54" fmla="*/ 1953032 w 3221179"/>
              <a:gd name="connsiteY54" fmla="*/ 438244 h 528833"/>
              <a:gd name="connsiteX55" fmla="*/ 289693 w 3221179"/>
              <a:gd name="connsiteY55" fmla="*/ 438244 h 528833"/>
              <a:gd name="connsiteX56" fmla="*/ 334772 w 3221179"/>
              <a:gd name="connsiteY56" fmla="*/ 483323 h 528833"/>
              <a:gd name="connsiteX57" fmla="*/ 289693 w 3221179"/>
              <a:gd name="connsiteY57" fmla="*/ 528403 h 528833"/>
              <a:gd name="connsiteX58" fmla="*/ 244613 w 3221179"/>
              <a:gd name="connsiteY58" fmla="*/ 483323 h 528833"/>
              <a:gd name="connsiteX59" fmla="*/ 289693 w 3221179"/>
              <a:gd name="connsiteY59" fmla="*/ 438244 h 528833"/>
              <a:gd name="connsiteX60" fmla="*/ 1708419 w 3221179"/>
              <a:gd name="connsiteY60" fmla="*/ 438158 h 528833"/>
              <a:gd name="connsiteX61" fmla="*/ 1753498 w 3221179"/>
              <a:gd name="connsiteY61" fmla="*/ 483237 h 528833"/>
              <a:gd name="connsiteX62" fmla="*/ 1708419 w 3221179"/>
              <a:gd name="connsiteY62" fmla="*/ 528317 h 528833"/>
              <a:gd name="connsiteX63" fmla="*/ 1663339 w 3221179"/>
              <a:gd name="connsiteY63" fmla="*/ 483237 h 528833"/>
              <a:gd name="connsiteX64" fmla="*/ 1708419 w 3221179"/>
              <a:gd name="connsiteY64" fmla="*/ 438158 h 528833"/>
              <a:gd name="connsiteX65" fmla="*/ 45079 w 3221179"/>
              <a:gd name="connsiteY65" fmla="*/ 438158 h 528833"/>
              <a:gd name="connsiteX66" fmla="*/ 90159 w 3221179"/>
              <a:gd name="connsiteY66" fmla="*/ 483237 h 528833"/>
              <a:gd name="connsiteX67" fmla="*/ 45079 w 3221179"/>
              <a:gd name="connsiteY67" fmla="*/ 528317 h 528833"/>
              <a:gd name="connsiteX68" fmla="*/ 0 w 3221179"/>
              <a:gd name="connsiteY68" fmla="*/ 483237 h 528833"/>
              <a:gd name="connsiteX69" fmla="*/ 45079 w 3221179"/>
              <a:gd name="connsiteY69" fmla="*/ 438158 h 528833"/>
              <a:gd name="connsiteX70" fmla="*/ 3176100 w 3221179"/>
              <a:gd name="connsiteY70" fmla="*/ 219595 h 528833"/>
              <a:gd name="connsiteX71" fmla="*/ 3221179 w 3221179"/>
              <a:gd name="connsiteY71" fmla="*/ 264674 h 528833"/>
              <a:gd name="connsiteX72" fmla="*/ 3176100 w 3221179"/>
              <a:gd name="connsiteY72" fmla="*/ 309754 h 528833"/>
              <a:gd name="connsiteX73" fmla="*/ 3131020 w 3221179"/>
              <a:gd name="connsiteY73" fmla="*/ 264674 h 528833"/>
              <a:gd name="connsiteX74" fmla="*/ 3176100 w 3221179"/>
              <a:gd name="connsiteY74" fmla="*/ 219595 h 528833"/>
              <a:gd name="connsiteX75" fmla="*/ 1512760 w 3221179"/>
              <a:gd name="connsiteY75" fmla="*/ 219595 h 528833"/>
              <a:gd name="connsiteX76" fmla="*/ 1557840 w 3221179"/>
              <a:gd name="connsiteY76" fmla="*/ 264674 h 528833"/>
              <a:gd name="connsiteX77" fmla="*/ 1512760 w 3221179"/>
              <a:gd name="connsiteY77" fmla="*/ 309754 h 528833"/>
              <a:gd name="connsiteX78" fmla="*/ 1467681 w 3221179"/>
              <a:gd name="connsiteY78" fmla="*/ 264674 h 528833"/>
              <a:gd name="connsiteX79" fmla="*/ 1512760 w 3221179"/>
              <a:gd name="connsiteY79" fmla="*/ 219595 h 528833"/>
              <a:gd name="connsiteX80" fmla="*/ 2931486 w 3221179"/>
              <a:gd name="connsiteY80" fmla="*/ 219509 h 528833"/>
              <a:gd name="connsiteX81" fmla="*/ 2976566 w 3221179"/>
              <a:gd name="connsiteY81" fmla="*/ 264588 h 528833"/>
              <a:gd name="connsiteX82" fmla="*/ 2931486 w 3221179"/>
              <a:gd name="connsiteY82" fmla="*/ 309668 h 528833"/>
              <a:gd name="connsiteX83" fmla="*/ 2886407 w 3221179"/>
              <a:gd name="connsiteY83" fmla="*/ 264588 h 528833"/>
              <a:gd name="connsiteX84" fmla="*/ 2931486 w 3221179"/>
              <a:gd name="connsiteY84" fmla="*/ 219509 h 528833"/>
              <a:gd name="connsiteX85" fmla="*/ 1268147 w 3221179"/>
              <a:gd name="connsiteY85" fmla="*/ 219509 h 528833"/>
              <a:gd name="connsiteX86" fmla="*/ 1313226 w 3221179"/>
              <a:gd name="connsiteY86" fmla="*/ 264588 h 528833"/>
              <a:gd name="connsiteX87" fmla="*/ 1268147 w 3221179"/>
              <a:gd name="connsiteY87" fmla="*/ 309668 h 528833"/>
              <a:gd name="connsiteX88" fmla="*/ 1223067 w 3221179"/>
              <a:gd name="connsiteY88" fmla="*/ 264588 h 528833"/>
              <a:gd name="connsiteX89" fmla="*/ 1268147 w 3221179"/>
              <a:gd name="connsiteY89" fmla="*/ 219509 h 528833"/>
              <a:gd name="connsiteX90" fmla="*/ 2686873 w 3221179"/>
              <a:gd name="connsiteY90" fmla="*/ 219423 h 528833"/>
              <a:gd name="connsiteX91" fmla="*/ 2731952 w 3221179"/>
              <a:gd name="connsiteY91" fmla="*/ 264502 h 528833"/>
              <a:gd name="connsiteX92" fmla="*/ 2686873 w 3221179"/>
              <a:gd name="connsiteY92" fmla="*/ 309582 h 528833"/>
              <a:gd name="connsiteX93" fmla="*/ 2641793 w 3221179"/>
              <a:gd name="connsiteY93" fmla="*/ 264502 h 528833"/>
              <a:gd name="connsiteX94" fmla="*/ 2686873 w 3221179"/>
              <a:gd name="connsiteY94" fmla="*/ 219423 h 528833"/>
              <a:gd name="connsiteX95" fmla="*/ 1023533 w 3221179"/>
              <a:gd name="connsiteY95" fmla="*/ 219423 h 528833"/>
              <a:gd name="connsiteX96" fmla="*/ 1068613 w 3221179"/>
              <a:gd name="connsiteY96" fmla="*/ 264502 h 528833"/>
              <a:gd name="connsiteX97" fmla="*/ 1023533 w 3221179"/>
              <a:gd name="connsiteY97" fmla="*/ 309582 h 528833"/>
              <a:gd name="connsiteX98" fmla="*/ 978454 w 3221179"/>
              <a:gd name="connsiteY98" fmla="*/ 264502 h 528833"/>
              <a:gd name="connsiteX99" fmla="*/ 1023533 w 3221179"/>
              <a:gd name="connsiteY99" fmla="*/ 219423 h 528833"/>
              <a:gd name="connsiteX100" fmla="*/ 2442259 w 3221179"/>
              <a:gd name="connsiteY100" fmla="*/ 219337 h 528833"/>
              <a:gd name="connsiteX101" fmla="*/ 2487339 w 3221179"/>
              <a:gd name="connsiteY101" fmla="*/ 264416 h 528833"/>
              <a:gd name="connsiteX102" fmla="*/ 2442259 w 3221179"/>
              <a:gd name="connsiteY102" fmla="*/ 309496 h 528833"/>
              <a:gd name="connsiteX103" fmla="*/ 2397179 w 3221179"/>
              <a:gd name="connsiteY103" fmla="*/ 264416 h 528833"/>
              <a:gd name="connsiteX104" fmla="*/ 2442259 w 3221179"/>
              <a:gd name="connsiteY104" fmla="*/ 219337 h 528833"/>
              <a:gd name="connsiteX105" fmla="*/ 778920 w 3221179"/>
              <a:gd name="connsiteY105" fmla="*/ 219337 h 528833"/>
              <a:gd name="connsiteX106" fmla="*/ 823999 w 3221179"/>
              <a:gd name="connsiteY106" fmla="*/ 264416 h 528833"/>
              <a:gd name="connsiteX107" fmla="*/ 778920 w 3221179"/>
              <a:gd name="connsiteY107" fmla="*/ 309496 h 528833"/>
              <a:gd name="connsiteX108" fmla="*/ 733840 w 3221179"/>
              <a:gd name="connsiteY108" fmla="*/ 264416 h 528833"/>
              <a:gd name="connsiteX109" fmla="*/ 778920 w 3221179"/>
              <a:gd name="connsiteY109" fmla="*/ 219337 h 528833"/>
              <a:gd name="connsiteX110" fmla="*/ 2197646 w 3221179"/>
              <a:gd name="connsiteY110" fmla="*/ 219251 h 528833"/>
              <a:gd name="connsiteX111" fmla="*/ 2242725 w 3221179"/>
              <a:gd name="connsiteY111" fmla="*/ 264330 h 528833"/>
              <a:gd name="connsiteX112" fmla="*/ 2197646 w 3221179"/>
              <a:gd name="connsiteY112" fmla="*/ 309410 h 528833"/>
              <a:gd name="connsiteX113" fmla="*/ 2152566 w 3221179"/>
              <a:gd name="connsiteY113" fmla="*/ 264330 h 528833"/>
              <a:gd name="connsiteX114" fmla="*/ 2197646 w 3221179"/>
              <a:gd name="connsiteY114" fmla="*/ 219251 h 528833"/>
              <a:gd name="connsiteX115" fmla="*/ 534306 w 3221179"/>
              <a:gd name="connsiteY115" fmla="*/ 219251 h 528833"/>
              <a:gd name="connsiteX116" fmla="*/ 579386 w 3221179"/>
              <a:gd name="connsiteY116" fmla="*/ 264330 h 528833"/>
              <a:gd name="connsiteX117" fmla="*/ 534306 w 3221179"/>
              <a:gd name="connsiteY117" fmla="*/ 309410 h 528833"/>
              <a:gd name="connsiteX118" fmla="*/ 489227 w 3221179"/>
              <a:gd name="connsiteY118" fmla="*/ 264330 h 528833"/>
              <a:gd name="connsiteX119" fmla="*/ 534306 w 3221179"/>
              <a:gd name="connsiteY119" fmla="*/ 219251 h 528833"/>
              <a:gd name="connsiteX120" fmla="*/ 1953032 w 3221179"/>
              <a:gd name="connsiteY120" fmla="*/ 219165 h 528833"/>
              <a:gd name="connsiteX121" fmla="*/ 1998112 w 3221179"/>
              <a:gd name="connsiteY121" fmla="*/ 264244 h 528833"/>
              <a:gd name="connsiteX122" fmla="*/ 1953032 w 3221179"/>
              <a:gd name="connsiteY122" fmla="*/ 309324 h 528833"/>
              <a:gd name="connsiteX123" fmla="*/ 1907953 w 3221179"/>
              <a:gd name="connsiteY123" fmla="*/ 264244 h 528833"/>
              <a:gd name="connsiteX124" fmla="*/ 1953032 w 3221179"/>
              <a:gd name="connsiteY124" fmla="*/ 219165 h 528833"/>
              <a:gd name="connsiteX125" fmla="*/ 289693 w 3221179"/>
              <a:gd name="connsiteY125" fmla="*/ 219165 h 528833"/>
              <a:gd name="connsiteX126" fmla="*/ 334772 w 3221179"/>
              <a:gd name="connsiteY126" fmla="*/ 264244 h 528833"/>
              <a:gd name="connsiteX127" fmla="*/ 289693 w 3221179"/>
              <a:gd name="connsiteY127" fmla="*/ 309324 h 528833"/>
              <a:gd name="connsiteX128" fmla="*/ 244613 w 3221179"/>
              <a:gd name="connsiteY128" fmla="*/ 264244 h 528833"/>
              <a:gd name="connsiteX129" fmla="*/ 289693 w 3221179"/>
              <a:gd name="connsiteY129" fmla="*/ 219165 h 528833"/>
              <a:gd name="connsiteX130" fmla="*/ 1708419 w 3221179"/>
              <a:gd name="connsiteY130" fmla="*/ 219079 h 528833"/>
              <a:gd name="connsiteX131" fmla="*/ 1753498 w 3221179"/>
              <a:gd name="connsiteY131" fmla="*/ 264159 h 528833"/>
              <a:gd name="connsiteX132" fmla="*/ 1708419 w 3221179"/>
              <a:gd name="connsiteY132" fmla="*/ 309238 h 528833"/>
              <a:gd name="connsiteX133" fmla="*/ 1663339 w 3221179"/>
              <a:gd name="connsiteY133" fmla="*/ 264159 h 528833"/>
              <a:gd name="connsiteX134" fmla="*/ 1708419 w 3221179"/>
              <a:gd name="connsiteY134" fmla="*/ 219079 h 528833"/>
              <a:gd name="connsiteX135" fmla="*/ 45079 w 3221179"/>
              <a:gd name="connsiteY135" fmla="*/ 219079 h 528833"/>
              <a:gd name="connsiteX136" fmla="*/ 90159 w 3221179"/>
              <a:gd name="connsiteY136" fmla="*/ 264159 h 528833"/>
              <a:gd name="connsiteX137" fmla="*/ 45079 w 3221179"/>
              <a:gd name="connsiteY137" fmla="*/ 309238 h 528833"/>
              <a:gd name="connsiteX138" fmla="*/ 0 w 3221179"/>
              <a:gd name="connsiteY138" fmla="*/ 264159 h 528833"/>
              <a:gd name="connsiteX139" fmla="*/ 45079 w 3221179"/>
              <a:gd name="connsiteY139" fmla="*/ 219079 h 528833"/>
              <a:gd name="connsiteX140" fmla="*/ 3176100 w 3221179"/>
              <a:gd name="connsiteY140" fmla="*/ 516 h 528833"/>
              <a:gd name="connsiteX141" fmla="*/ 3221179 w 3221179"/>
              <a:gd name="connsiteY141" fmla="*/ 45595 h 528833"/>
              <a:gd name="connsiteX142" fmla="*/ 3176100 w 3221179"/>
              <a:gd name="connsiteY142" fmla="*/ 90675 h 528833"/>
              <a:gd name="connsiteX143" fmla="*/ 3131020 w 3221179"/>
              <a:gd name="connsiteY143" fmla="*/ 45595 h 528833"/>
              <a:gd name="connsiteX144" fmla="*/ 3176100 w 3221179"/>
              <a:gd name="connsiteY144" fmla="*/ 516 h 528833"/>
              <a:gd name="connsiteX145" fmla="*/ 1512760 w 3221179"/>
              <a:gd name="connsiteY145" fmla="*/ 516 h 528833"/>
              <a:gd name="connsiteX146" fmla="*/ 1557840 w 3221179"/>
              <a:gd name="connsiteY146" fmla="*/ 45595 h 528833"/>
              <a:gd name="connsiteX147" fmla="*/ 1512760 w 3221179"/>
              <a:gd name="connsiteY147" fmla="*/ 90675 h 528833"/>
              <a:gd name="connsiteX148" fmla="*/ 1467681 w 3221179"/>
              <a:gd name="connsiteY148" fmla="*/ 45595 h 528833"/>
              <a:gd name="connsiteX149" fmla="*/ 1512760 w 3221179"/>
              <a:gd name="connsiteY149" fmla="*/ 516 h 528833"/>
              <a:gd name="connsiteX150" fmla="*/ 2931486 w 3221179"/>
              <a:gd name="connsiteY150" fmla="*/ 430 h 528833"/>
              <a:gd name="connsiteX151" fmla="*/ 2976566 w 3221179"/>
              <a:gd name="connsiteY151" fmla="*/ 45509 h 528833"/>
              <a:gd name="connsiteX152" fmla="*/ 2931486 w 3221179"/>
              <a:gd name="connsiteY152" fmla="*/ 90589 h 528833"/>
              <a:gd name="connsiteX153" fmla="*/ 2886407 w 3221179"/>
              <a:gd name="connsiteY153" fmla="*/ 45509 h 528833"/>
              <a:gd name="connsiteX154" fmla="*/ 2931486 w 3221179"/>
              <a:gd name="connsiteY154" fmla="*/ 430 h 528833"/>
              <a:gd name="connsiteX155" fmla="*/ 1268147 w 3221179"/>
              <a:gd name="connsiteY155" fmla="*/ 430 h 528833"/>
              <a:gd name="connsiteX156" fmla="*/ 1313226 w 3221179"/>
              <a:gd name="connsiteY156" fmla="*/ 45509 h 528833"/>
              <a:gd name="connsiteX157" fmla="*/ 1268147 w 3221179"/>
              <a:gd name="connsiteY157" fmla="*/ 90589 h 528833"/>
              <a:gd name="connsiteX158" fmla="*/ 1223067 w 3221179"/>
              <a:gd name="connsiteY158" fmla="*/ 45509 h 528833"/>
              <a:gd name="connsiteX159" fmla="*/ 1268147 w 3221179"/>
              <a:gd name="connsiteY159" fmla="*/ 430 h 528833"/>
              <a:gd name="connsiteX160" fmla="*/ 2686873 w 3221179"/>
              <a:gd name="connsiteY160" fmla="*/ 344 h 528833"/>
              <a:gd name="connsiteX161" fmla="*/ 2731952 w 3221179"/>
              <a:gd name="connsiteY161" fmla="*/ 45423 h 528833"/>
              <a:gd name="connsiteX162" fmla="*/ 2686873 w 3221179"/>
              <a:gd name="connsiteY162" fmla="*/ 90503 h 528833"/>
              <a:gd name="connsiteX163" fmla="*/ 2641793 w 3221179"/>
              <a:gd name="connsiteY163" fmla="*/ 45423 h 528833"/>
              <a:gd name="connsiteX164" fmla="*/ 2686873 w 3221179"/>
              <a:gd name="connsiteY164" fmla="*/ 344 h 528833"/>
              <a:gd name="connsiteX165" fmla="*/ 1023533 w 3221179"/>
              <a:gd name="connsiteY165" fmla="*/ 344 h 528833"/>
              <a:gd name="connsiteX166" fmla="*/ 1068613 w 3221179"/>
              <a:gd name="connsiteY166" fmla="*/ 45423 h 528833"/>
              <a:gd name="connsiteX167" fmla="*/ 1023533 w 3221179"/>
              <a:gd name="connsiteY167" fmla="*/ 90503 h 528833"/>
              <a:gd name="connsiteX168" fmla="*/ 978454 w 3221179"/>
              <a:gd name="connsiteY168" fmla="*/ 45423 h 528833"/>
              <a:gd name="connsiteX169" fmla="*/ 1023533 w 3221179"/>
              <a:gd name="connsiteY169" fmla="*/ 344 h 528833"/>
              <a:gd name="connsiteX170" fmla="*/ 2442259 w 3221179"/>
              <a:gd name="connsiteY170" fmla="*/ 258 h 528833"/>
              <a:gd name="connsiteX171" fmla="*/ 2487339 w 3221179"/>
              <a:gd name="connsiteY171" fmla="*/ 45337 h 528833"/>
              <a:gd name="connsiteX172" fmla="*/ 2442259 w 3221179"/>
              <a:gd name="connsiteY172" fmla="*/ 90417 h 528833"/>
              <a:gd name="connsiteX173" fmla="*/ 2397179 w 3221179"/>
              <a:gd name="connsiteY173" fmla="*/ 45337 h 528833"/>
              <a:gd name="connsiteX174" fmla="*/ 2442259 w 3221179"/>
              <a:gd name="connsiteY174" fmla="*/ 258 h 528833"/>
              <a:gd name="connsiteX175" fmla="*/ 778920 w 3221179"/>
              <a:gd name="connsiteY175" fmla="*/ 258 h 528833"/>
              <a:gd name="connsiteX176" fmla="*/ 823999 w 3221179"/>
              <a:gd name="connsiteY176" fmla="*/ 45337 h 528833"/>
              <a:gd name="connsiteX177" fmla="*/ 778920 w 3221179"/>
              <a:gd name="connsiteY177" fmla="*/ 90417 h 528833"/>
              <a:gd name="connsiteX178" fmla="*/ 733840 w 3221179"/>
              <a:gd name="connsiteY178" fmla="*/ 45337 h 528833"/>
              <a:gd name="connsiteX179" fmla="*/ 778920 w 3221179"/>
              <a:gd name="connsiteY179" fmla="*/ 258 h 528833"/>
              <a:gd name="connsiteX180" fmla="*/ 2197646 w 3221179"/>
              <a:gd name="connsiteY180" fmla="*/ 172 h 528833"/>
              <a:gd name="connsiteX181" fmla="*/ 2242725 w 3221179"/>
              <a:gd name="connsiteY181" fmla="*/ 45251 h 528833"/>
              <a:gd name="connsiteX182" fmla="*/ 2197646 w 3221179"/>
              <a:gd name="connsiteY182" fmla="*/ 90331 h 528833"/>
              <a:gd name="connsiteX183" fmla="*/ 2152566 w 3221179"/>
              <a:gd name="connsiteY183" fmla="*/ 45251 h 528833"/>
              <a:gd name="connsiteX184" fmla="*/ 2197646 w 3221179"/>
              <a:gd name="connsiteY184" fmla="*/ 172 h 528833"/>
              <a:gd name="connsiteX185" fmla="*/ 534306 w 3221179"/>
              <a:gd name="connsiteY185" fmla="*/ 172 h 528833"/>
              <a:gd name="connsiteX186" fmla="*/ 579386 w 3221179"/>
              <a:gd name="connsiteY186" fmla="*/ 45251 h 528833"/>
              <a:gd name="connsiteX187" fmla="*/ 534306 w 3221179"/>
              <a:gd name="connsiteY187" fmla="*/ 90331 h 528833"/>
              <a:gd name="connsiteX188" fmla="*/ 489227 w 3221179"/>
              <a:gd name="connsiteY188" fmla="*/ 45251 h 528833"/>
              <a:gd name="connsiteX189" fmla="*/ 534306 w 3221179"/>
              <a:gd name="connsiteY189" fmla="*/ 172 h 528833"/>
              <a:gd name="connsiteX190" fmla="*/ 1953032 w 3221179"/>
              <a:gd name="connsiteY190" fmla="*/ 86 h 528833"/>
              <a:gd name="connsiteX191" fmla="*/ 1998112 w 3221179"/>
              <a:gd name="connsiteY191" fmla="*/ 45165 h 528833"/>
              <a:gd name="connsiteX192" fmla="*/ 1953032 w 3221179"/>
              <a:gd name="connsiteY192" fmla="*/ 90245 h 528833"/>
              <a:gd name="connsiteX193" fmla="*/ 1907953 w 3221179"/>
              <a:gd name="connsiteY193" fmla="*/ 45165 h 528833"/>
              <a:gd name="connsiteX194" fmla="*/ 1953032 w 3221179"/>
              <a:gd name="connsiteY194" fmla="*/ 86 h 528833"/>
              <a:gd name="connsiteX195" fmla="*/ 289693 w 3221179"/>
              <a:gd name="connsiteY195" fmla="*/ 86 h 528833"/>
              <a:gd name="connsiteX196" fmla="*/ 334772 w 3221179"/>
              <a:gd name="connsiteY196" fmla="*/ 45165 h 528833"/>
              <a:gd name="connsiteX197" fmla="*/ 289693 w 3221179"/>
              <a:gd name="connsiteY197" fmla="*/ 90245 h 528833"/>
              <a:gd name="connsiteX198" fmla="*/ 244613 w 3221179"/>
              <a:gd name="connsiteY198" fmla="*/ 45165 h 528833"/>
              <a:gd name="connsiteX199" fmla="*/ 289693 w 3221179"/>
              <a:gd name="connsiteY199" fmla="*/ 86 h 528833"/>
              <a:gd name="connsiteX200" fmla="*/ 1708419 w 3221179"/>
              <a:gd name="connsiteY200" fmla="*/ 0 h 528833"/>
              <a:gd name="connsiteX201" fmla="*/ 1753498 w 3221179"/>
              <a:gd name="connsiteY201" fmla="*/ 45080 h 528833"/>
              <a:gd name="connsiteX202" fmla="*/ 1708419 w 3221179"/>
              <a:gd name="connsiteY202" fmla="*/ 90159 h 528833"/>
              <a:gd name="connsiteX203" fmla="*/ 1663339 w 3221179"/>
              <a:gd name="connsiteY203" fmla="*/ 45080 h 528833"/>
              <a:gd name="connsiteX204" fmla="*/ 1708419 w 3221179"/>
              <a:gd name="connsiteY204" fmla="*/ 0 h 528833"/>
              <a:gd name="connsiteX205" fmla="*/ 45079 w 3221179"/>
              <a:gd name="connsiteY205" fmla="*/ 0 h 528833"/>
              <a:gd name="connsiteX206" fmla="*/ 90159 w 3221179"/>
              <a:gd name="connsiteY206" fmla="*/ 45080 h 528833"/>
              <a:gd name="connsiteX207" fmla="*/ 45079 w 3221179"/>
              <a:gd name="connsiteY207" fmla="*/ 90159 h 528833"/>
              <a:gd name="connsiteX208" fmla="*/ 0 w 3221179"/>
              <a:gd name="connsiteY208" fmla="*/ 45080 h 528833"/>
              <a:gd name="connsiteX209" fmla="*/ 45079 w 3221179"/>
              <a:gd name="connsiteY209" fmla="*/ 0 h 52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3221179" h="528833">
                <a:moveTo>
                  <a:pt x="3176100" y="438674"/>
                </a:moveTo>
                <a:cubicBezTo>
                  <a:pt x="3200996" y="438674"/>
                  <a:pt x="3221179" y="458856"/>
                  <a:pt x="3221179" y="483753"/>
                </a:cubicBezTo>
                <a:cubicBezTo>
                  <a:pt x="3221179" y="508650"/>
                  <a:pt x="3200996" y="528833"/>
                  <a:pt x="3176100" y="528833"/>
                </a:cubicBezTo>
                <a:cubicBezTo>
                  <a:pt x="3151203" y="528833"/>
                  <a:pt x="3131020" y="508650"/>
                  <a:pt x="3131020" y="483753"/>
                </a:cubicBezTo>
                <a:cubicBezTo>
                  <a:pt x="3131020" y="458856"/>
                  <a:pt x="3151203" y="438674"/>
                  <a:pt x="3176100" y="438674"/>
                </a:cubicBezTo>
                <a:close/>
                <a:moveTo>
                  <a:pt x="1512760" y="438674"/>
                </a:moveTo>
                <a:cubicBezTo>
                  <a:pt x="1537657" y="438674"/>
                  <a:pt x="1557840" y="458856"/>
                  <a:pt x="1557840" y="483753"/>
                </a:cubicBezTo>
                <a:cubicBezTo>
                  <a:pt x="1557840" y="508650"/>
                  <a:pt x="1537657" y="528833"/>
                  <a:pt x="1512760" y="528833"/>
                </a:cubicBezTo>
                <a:cubicBezTo>
                  <a:pt x="1487864" y="528833"/>
                  <a:pt x="1467681" y="508650"/>
                  <a:pt x="1467681" y="483753"/>
                </a:cubicBezTo>
                <a:cubicBezTo>
                  <a:pt x="1467681" y="458856"/>
                  <a:pt x="1487864" y="438674"/>
                  <a:pt x="1512760" y="438674"/>
                </a:cubicBezTo>
                <a:close/>
                <a:moveTo>
                  <a:pt x="2931486" y="438588"/>
                </a:moveTo>
                <a:cubicBezTo>
                  <a:pt x="2956383" y="438588"/>
                  <a:pt x="2976566" y="458770"/>
                  <a:pt x="2976566" y="483667"/>
                </a:cubicBezTo>
                <a:cubicBezTo>
                  <a:pt x="2976566" y="508564"/>
                  <a:pt x="2956383" y="528747"/>
                  <a:pt x="2931486" y="528747"/>
                </a:cubicBezTo>
                <a:cubicBezTo>
                  <a:pt x="2906589" y="528747"/>
                  <a:pt x="2886407" y="508564"/>
                  <a:pt x="2886407" y="483667"/>
                </a:cubicBezTo>
                <a:cubicBezTo>
                  <a:pt x="2886407" y="458770"/>
                  <a:pt x="2906589" y="438588"/>
                  <a:pt x="2931486" y="438588"/>
                </a:cubicBezTo>
                <a:close/>
                <a:moveTo>
                  <a:pt x="1268147" y="438588"/>
                </a:moveTo>
                <a:cubicBezTo>
                  <a:pt x="1293044" y="438588"/>
                  <a:pt x="1313226" y="458770"/>
                  <a:pt x="1313226" y="483667"/>
                </a:cubicBezTo>
                <a:cubicBezTo>
                  <a:pt x="1313226" y="508564"/>
                  <a:pt x="1293044" y="528747"/>
                  <a:pt x="1268147" y="528747"/>
                </a:cubicBezTo>
                <a:cubicBezTo>
                  <a:pt x="1243250" y="528747"/>
                  <a:pt x="1223067" y="508564"/>
                  <a:pt x="1223067" y="483667"/>
                </a:cubicBezTo>
                <a:cubicBezTo>
                  <a:pt x="1223067" y="458770"/>
                  <a:pt x="1243250" y="438588"/>
                  <a:pt x="1268147" y="438588"/>
                </a:cubicBezTo>
                <a:close/>
                <a:moveTo>
                  <a:pt x="2686873" y="438502"/>
                </a:moveTo>
                <a:cubicBezTo>
                  <a:pt x="2711769" y="438502"/>
                  <a:pt x="2731952" y="458684"/>
                  <a:pt x="2731952" y="483581"/>
                </a:cubicBezTo>
                <a:cubicBezTo>
                  <a:pt x="2731952" y="508478"/>
                  <a:pt x="2711769" y="528661"/>
                  <a:pt x="2686873" y="528661"/>
                </a:cubicBezTo>
                <a:cubicBezTo>
                  <a:pt x="2661976" y="528661"/>
                  <a:pt x="2641793" y="508478"/>
                  <a:pt x="2641793" y="483581"/>
                </a:cubicBezTo>
                <a:cubicBezTo>
                  <a:pt x="2641793" y="458684"/>
                  <a:pt x="2661976" y="438502"/>
                  <a:pt x="2686873" y="438502"/>
                </a:cubicBezTo>
                <a:close/>
                <a:moveTo>
                  <a:pt x="1023533" y="438502"/>
                </a:moveTo>
                <a:cubicBezTo>
                  <a:pt x="1048430" y="438502"/>
                  <a:pt x="1068613" y="458684"/>
                  <a:pt x="1068613" y="483581"/>
                </a:cubicBezTo>
                <a:cubicBezTo>
                  <a:pt x="1068613" y="508478"/>
                  <a:pt x="1048430" y="528661"/>
                  <a:pt x="1023533" y="528661"/>
                </a:cubicBezTo>
                <a:cubicBezTo>
                  <a:pt x="998636" y="528661"/>
                  <a:pt x="978454" y="508478"/>
                  <a:pt x="978454" y="483581"/>
                </a:cubicBezTo>
                <a:cubicBezTo>
                  <a:pt x="978454" y="458684"/>
                  <a:pt x="998636" y="438502"/>
                  <a:pt x="1023533" y="438502"/>
                </a:cubicBezTo>
                <a:close/>
                <a:moveTo>
                  <a:pt x="2442259" y="438416"/>
                </a:moveTo>
                <a:cubicBezTo>
                  <a:pt x="2467156" y="438416"/>
                  <a:pt x="2487339" y="458598"/>
                  <a:pt x="2487339" y="483495"/>
                </a:cubicBezTo>
                <a:cubicBezTo>
                  <a:pt x="2487339" y="508392"/>
                  <a:pt x="2467156" y="528575"/>
                  <a:pt x="2442259" y="528575"/>
                </a:cubicBezTo>
                <a:cubicBezTo>
                  <a:pt x="2417362" y="528575"/>
                  <a:pt x="2397179" y="508392"/>
                  <a:pt x="2397179" y="483495"/>
                </a:cubicBezTo>
                <a:cubicBezTo>
                  <a:pt x="2397179" y="458598"/>
                  <a:pt x="2417362" y="438416"/>
                  <a:pt x="2442259" y="438416"/>
                </a:cubicBezTo>
                <a:close/>
                <a:moveTo>
                  <a:pt x="778920" y="438416"/>
                </a:moveTo>
                <a:cubicBezTo>
                  <a:pt x="803817" y="438416"/>
                  <a:pt x="823999" y="458598"/>
                  <a:pt x="823999" y="483495"/>
                </a:cubicBezTo>
                <a:cubicBezTo>
                  <a:pt x="823999" y="508392"/>
                  <a:pt x="803817" y="528575"/>
                  <a:pt x="778920" y="528575"/>
                </a:cubicBezTo>
                <a:cubicBezTo>
                  <a:pt x="754023" y="528575"/>
                  <a:pt x="733840" y="508392"/>
                  <a:pt x="733840" y="483495"/>
                </a:cubicBezTo>
                <a:cubicBezTo>
                  <a:pt x="733840" y="458598"/>
                  <a:pt x="754023" y="438416"/>
                  <a:pt x="778920" y="438416"/>
                </a:cubicBezTo>
                <a:close/>
                <a:moveTo>
                  <a:pt x="2197646" y="438330"/>
                </a:moveTo>
                <a:cubicBezTo>
                  <a:pt x="2222542" y="438330"/>
                  <a:pt x="2242725" y="458512"/>
                  <a:pt x="2242725" y="483409"/>
                </a:cubicBezTo>
                <a:cubicBezTo>
                  <a:pt x="2242725" y="508306"/>
                  <a:pt x="2222542" y="528489"/>
                  <a:pt x="2197646" y="528489"/>
                </a:cubicBezTo>
                <a:cubicBezTo>
                  <a:pt x="2172749" y="528489"/>
                  <a:pt x="2152566" y="508306"/>
                  <a:pt x="2152566" y="483409"/>
                </a:cubicBezTo>
                <a:cubicBezTo>
                  <a:pt x="2152566" y="458512"/>
                  <a:pt x="2172749" y="438330"/>
                  <a:pt x="2197646" y="438330"/>
                </a:cubicBezTo>
                <a:close/>
                <a:moveTo>
                  <a:pt x="534306" y="438330"/>
                </a:moveTo>
                <a:cubicBezTo>
                  <a:pt x="559203" y="438330"/>
                  <a:pt x="579386" y="458512"/>
                  <a:pt x="579386" y="483409"/>
                </a:cubicBezTo>
                <a:cubicBezTo>
                  <a:pt x="579386" y="508306"/>
                  <a:pt x="559203" y="528489"/>
                  <a:pt x="534306" y="528489"/>
                </a:cubicBezTo>
                <a:cubicBezTo>
                  <a:pt x="509410" y="528489"/>
                  <a:pt x="489227" y="508306"/>
                  <a:pt x="489227" y="483409"/>
                </a:cubicBezTo>
                <a:cubicBezTo>
                  <a:pt x="489227" y="458512"/>
                  <a:pt x="509410" y="438330"/>
                  <a:pt x="534306" y="438330"/>
                </a:cubicBezTo>
                <a:close/>
                <a:moveTo>
                  <a:pt x="1953032" y="438244"/>
                </a:moveTo>
                <a:cubicBezTo>
                  <a:pt x="1977929" y="438244"/>
                  <a:pt x="1998112" y="458426"/>
                  <a:pt x="1998112" y="483323"/>
                </a:cubicBezTo>
                <a:cubicBezTo>
                  <a:pt x="1998112" y="508220"/>
                  <a:pt x="1977929" y="528403"/>
                  <a:pt x="1953032" y="528403"/>
                </a:cubicBezTo>
                <a:cubicBezTo>
                  <a:pt x="1928135" y="528403"/>
                  <a:pt x="1907953" y="508220"/>
                  <a:pt x="1907953" y="483323"/>
                </a:cubicBezTo>
                <a:cubicBezTo>
                  <a:pt x="1907953" y="458426"/>
                  <a:pt x="1928135" y="438244"/>
                  <a:pt x="1953032" y="438244"/>
                </a:cubicBezTo>
                <a:close/>
                <a:moveTo>
                  <a:pt x="289693" y="438244"/>
                </a:moveTo>
                <a:cubicBezTo>
                  <a:pt x="314590" y="438244"/>
                  <a:pt x="334772" y="458426"/>
                  <a:pt x="334772" y="483323"/>
                </a:cubicBezTo>
                <a:cubicBezTo>
                  <a:pt x="334772" y="508220"/>
                  <a:pt x="314590" y="528403"/>
                  <a:pt x="289693" y="528403"/>
                </a:cubicBezTo>
                <a:cubicBezTo>
                  <a:pt x="264796" y="528403"/>
                  <a:pt x="244613" y="508220"/>
                  <a:pt x="244613" y="483323"/>
                </a:cubicBezTo>
                <a:cubicBezTo>
                  <a:pt x="244613" y="458426"/>
                  <a:pt x="264796" y="438244"/>
                  <a:pt x="289693" y="438244"/>
                </a:cubicBezTo>
                <a:close/>
                <a:moveTo>
                  <a:pt x="1708419" y="438158"/>
                </a:moveTo>
                <a:cubicBezTo>
                  <a:pt x="1733315" y="438158"/>
                  <a:pt x="1753498" y="458340"/>
                  <a:pt x="1753498" y="483237"/>
                </a:cubicBezTo>
                <a:cubicBezTo>
                  <a:pt x="1753498" y="508134"/>
                  <a:pt x="1733315" y="528317"/>
                  <a:pt x="1708419" y="528317"/>
                </a:cubicBezTo>
                <a:cubicBezTo>
                  <a:pt x="1683522" y="528317"/>
                  <a:pt x="1663339" y="508134"/>
                  <a:pt x="1663339" y="483237"/>
                </a:cubicBezTo>
                <a:cubicBezTo>
                  <a:pt x="1663339" y="458340"/>
                  <a:pt x="1683522" y="438158"/>
                  <a:pt x="1708419" y="438158"/>
                </a:cubicBezTo>
                <a:close/>
                <a:moveTo>
                  <a:pt x="45079" y="438158"/>
                </a:moveTo>
                <a:cubicBezTo>
                  <a:pt x="69976" y="438158"/>
                  <a:pt x="90159" y="458340"/>
                  <a:pt x="90159" y="483237"/>
                </a:cubicBezTo>
                <a:cubicBezTo>
                  <a:pt x="90159" y="508134"/>
                  <a:pt x="69976" y="528317"/>
                  <a:pt x="45079" y="528317"/>
                </a:cubicBezTo>
                <a:cubicBezTo>
                  <a:pt x="20183" y="528317"/>
                  <a:pt x="0" y="508134"/>
                  <a:pt x="0" y="483237"/>
                </a:cubicBezTo>
                <a:cubicBezTo>
                  <a:pt x="0" y="458340"/>
                  <a:pt x="20183" y="438158"/>
                  <a:pt x="45079" y="438158"/>
                </a:cubicBezTo>
                <a:close/>
                <a:moveTo>
                  <a:pt x="3176100" y="219595"/>
                </a:moveTo>
                <a:cubicBezTo>
                  <a:pt x="3200996" y="219595"/>
                  <a:pt x="3221179" y="239777"/>
                  <a:pt x="3221179" y="264674"/>
                </a:cubicBezTo>
                <a:cubicBezTo>
                  <a:pt x="3221179" y="289571"/>
                  <a:pt x="3200996" y="309754"/>
                  <a:pt x="3176100" y="309754"/>
                </a:cubicBezTo>
                <a:cubicBezTo>
                  <a:pt x="3151203" y="309754"/>
                  <a:pt x="3131020" y="289571"/>
                  <a:pt x="3131020" y="264674"/>
                </a:cubicBezTo>
                <a:cubicBezTo>
                  <a:pt x="3131020" y="239777"/>
                  <a:pt x="3151203" y="219595"/>
                  <a:pt x="3176100" y="219595"/>
                </a:cubicBezTo>
                <a:close/>
                <a:moveTo>
                  <a:pt x="1512760" y="219595"/>
                </a:moveTo>
                <a:cubicBezTo>
                  <a:pt x="1537657" y="219595"/>
                  <a:pt x="1557840" y="239777"/>
                  <a:pt x="1557840" y="264674"/>
                </a:cubicBezTo>
                <a:cubicBezTo>
                  <a:pt x="1557840" y="289571"/>
                  <a:pt x="1537657" y="309754"/>
                  <a:pt x="1512760" y="309754"/>
                </a:cubicBezTo>
                <a:cubicBezTo>
                  <a:pt x="1487864" y="309754"/>
                  <a:pt x="1467681" y="289571"/>
                  <a:pt x="1467681" y="264674"/>
                </a:cubicBezTo>
                <a:cubicBezTo>
                  <a:pt x="1467681" y="239777"/>
                  <a:pt x="1487864" y="219595"/>
                  <a:pt x="1512760" y="219595"/>
                </a:cubicBezTo>
                <a:close/>
                <a:moveTo>
                  <a:pt x="2931486" y="219509"/>
                </a:moveTo>
                <a:cubicBezTo>
                  <a:pt x="2956383" y="219509"/>
                  <a:pt x="2976566" y="239691"/>
                  <a:pt x="2976566" y="264588"/>
                </a:cubicBezTo>
                <a:cubicBezTo>
                  <a:pt x="2976566" y="289485"/>
                  <a:pt x="2956383" y="309668"/>
                  <a:pt x="2931486" y="309668"/>
                </a:cubicBezTo>
                <a:cubicBezTo>
                  <a:pt x="2906589" y="309668"/>
                  <a:pt x="2886407" y="289485"/>
                  <a:pt x="2886407" y="264588"/>
                </a:cubicBezTo>
                <a:cubicBezTo>
                  <a:pt x="2886407" y="239691"/>
                  <a:pt x="2906589" y="219509"/>
                  <a:pt x="2931486" y="219509"/>
                </a:cubicBezTo>
                <a:close/>
                <a:moveTo>
                  <a:pt x="1268147" y="219509"/>
                </a:moveTo>
                <a:cubicBezTo>
                  <a:pt x="1293044" y="219509"/>
                  <a:pt x="1313226" y="239691"/>
                  <a:pt x="1313226" y="264588"/>
                </a:cubicBezTo>
                <a:cubicBezTo>
                  <a:pt x="1313226" y="289485"/>
                  <a:pt x="1293044" y="309668"/>
                  <a:pt x="1268147" y="309668"/>
                </a:cubicBezTo>
                <a:cubicBezTo>
                  <a:pt x="1243250" y="309668"/>
                  <a:pt x="1223067" y="289485"/>
                  <a:pt x="1223067" y="264588"/>
                </a:cubicBezTo>
                <a:cubicBezTo>
                  <a:pt x="1223067" y="239691"/>
                  <a:pt x="1243250" y="219509"/>
                  <a:pt x="1268147" y="219509"/>
                </a:cubicBezTo>
                <a:close/>
                <a:moveTo>
                  <a:pt x="2686873" y="219423"/>
                </a:moveTo>
                <a:cubicBezTo>
                  <a:pt x="2711769" y="219423"/>
                  <a:pt x="2731952" y="239605"/>
                  <a:pt x="2731952" y="264502"/>
                </a:cubicBezTo>
                <a:cubicBezTo>
                  <a:pt x="2731952" y="289399"/>
                  <a:pt x="2711769" y="309582"/>
                  <a:pt x="2686873" y="309582"/>
                </a:cubicBezTo>
                <a:cubicBezTo>
                  <a:pt x="2661976" y="309582"/>
                  <a:pt x="2641793" y="289399"/>
                  <a:pt x="2641793" y="264502"/>
                </a:cubicBezTo>
                <a:cubicBezTo>
                  <a:pt x="2641793" y="239605"/>
                  <a:pt x="2661976" y="219423"/>
                  <a:pt x="2686873" y="219423"/>
                </a:cubicBezTo>
                <a:close/>
                <a:moveTo>
                  <a:pt x="1023533" y="219423"/>
                </a:moveTo>
                <a:cubicBezTo>
                  <a:pt x="1048430" y="219423"/>
                  <a:pt x="1068613" y="239605"/>
                  <a:pt x="1068613" y="264502"/>
                </a:cubicBezTo>
                <a:cubicBezTo>
                  <a:pt x="1068613" y="289399"/>
                  <a:pt x="1048430" y="309582"/>
                  <a:pt x="1023533" y="309582"/>
                </a:cubicBezTo>
                <a:cubicBezTo>
                  <a:pt x="998636" y="309582"/>
                  <a:pt x="978454" y="289399"/>
                  <a:pt x="978454" y="264502"/>
                </a:cubicBezTo>
                <a:cubicBezTo>
                  <a:pt x="978454" y="239605"/>
                  <a:pt x="998636" y="219423"/>
                  <a:pt x="1023533" y="219423"/>
                </a:cubicBezTo>
                <a:close/>
                <a:moveTo>
                  <a:pt x="2442259" y="219337"/>
                </a:moveTo>
                <a:cubicBezTo>
                  <a:pt x="2467156" y="219337"/>
                  <a:pt x="2487339" y="239519"/>
                  <a:pt x="2487339" y="264416"/>
                </a:cubicBezTo>
                <a:cubicBezTo>
                  <a:pt x="2487339" y="289313"/>
                  <a:pt x="2467156" y="309496"/>
                  <a:pt x="2442259" y="309496"/>
                </a:cubicBezTo>
                <a:cubicBezTo>
                  <a:pt x="2417362" y="309496"/>
                  <a:pt x="2397179" y="289313"/>
                  <a:pt x="2397179" y="264416"/>
                </a:cubicBezTo>
                <a:cubicBezTo>
                  <a:pt x="2397179" y="239519"/>
                  <a:pt x="2417362" y="219337"/>
                  <a:pt x="2442259" y="219337"/>
                </a:cubicBezTo>
                <a:close/>
                <a:moveTo>
                  <a:pt x="778920" y="219337"/>
                </a:moveTo>
                <a:cubicBezTo>
                  <a:pt x="803817" y="219337"/>
                  <a:pt x="823999" y="239519"/>
                  <a:pt x="823999" y="264416"/>
                </a:cubicBezTo>
                <a:cubicBezTo>
                  <a:pt x="823999" y="289313"/>
                  <a:pt x="803817" y="309496"/>
                  <a:pt x="778920" y="309496"/>
                </a:cubicBezTo>
                <a:cubicBezTo>
                  <a:pt x="754023" y="309496"/>
                  <a:pt x="733840" y="289313"/>
                  <a:pt x="733840" y="264416"/>
                </a:cubicBezTo>
                <a:cubicBezTo>
                  <a:pt x="733840" y="239519"/>
                  <a:pt x="754023" y="219337"/>
                  <a:pt x="778920" y="219337"/>
                </a:cubicBezTo>
                <a:close/>
                <a:moveTo>
                  <a:pt x="2197646" y="219251"/>
                </a:moveTo>
                <a:cubicBezTo>
                  <a:pt x="2222542" y="219251"/>
                  <a:pt x="2242725" y="239434"/>
                  <a:pt x="2242725" y="264330"/>
                </a:cubicBezTo>
                <a:cubicBezTo>
                  <a:pt x="2242725" y="289227"/>
                  <a:pt x="2222542" y="309410"/>
                  <a:pt x="2197646" y="309410"/>
                </a:cubicBezTo>
                <a:cubicBezTo>
                  <a:pt x="2172749" y="309410"/>
                  <a:pt x="2152566" y="289227"/>
                  <a:pt x="2152566" y="264330"/>
                </a:cubicBezTo>
                <a:cubicBezTo>
                  <a:pt x="2152566" y="239434"/>
                  <a:pt x="2172749" y="219251"/>
                  <a:pt x="2197646" y="219251"/>
                </a:cubicBezTo>
                <a:close/>
                <a:moveTo>
                  <a:pt x="534306" y="219251"/>
                </a:moveTo>
                <a:cubicBezTo>
                  <a:pt x="559203" y="219251"/>
                  <a:pt x="579386" y="239434"/>
                  <a:pt x="579386" y="264330"/>
                </a:cubicBezTo>
                <a:cubicBezTo>
                  <a:pt x="579386" y="289227"/>
                  <a:pt x="559203" y="309410"/>
                  <a:pt x="534306" y="309410"/>
                </a:cubicBezTo>
                <a:cubicBezTo>
                  <a:pt x="509410" y="309410"/>
                  <a:pt x="489227" y="289227"/>
                  <a:pt x="489227" y="264330"/>
                </a:cubicBezTo>
                <a:cubicBezTo>
                  <a:pt x="489227" y="239434"/>
                  <a:pt x="509410" y="219251"/>
                  <a:pt x="534306" y="219251"/>
                </a:cubicBezTo>
                <a:close/>
                <a:moveTo>
                  <a:pt x="1953032" y="219165"/>
                </a:moveTo>
                <a:cubicBezTo>
                  <a:pt x="1977929" y="219165"/>
                  <a:pt x="1998112" y="239348"/>
                  <a:pt x="1998112" y="264244"/>
                </a:cubicBezTo>
                <a:cubicBezTo>
                  <a:pt x="1998112" y="289141"/>
                  <a:pt x="1977929" y="309324"/>
                  <a:pt x="1953032" y="309324"/>
                </a:cubicBezTo>
                <a:cubicBezTo>
                  <a:pt x="1928135" y="309324"/>
                  <a:pt x="1907953" y="289141"/>
                  <a:pt x="1907953" y="264244"/>
                </a:cubicBezTo>
                <a:cubicBezTo>
                  <a:pt x="1907953" y="239348"/>
                  <a:pt x="1928135" y="219165"/>
                  <a:pt x="1953032" y="219165"/>
                </a:cubicBezTo>
                <a:close/>
                <a:moveTo>
                  <a:pt x="289693" y="219165"/>
                </a:moveTo>
                <a:cubicBezTo>
                  <a:pt x="314590" y="219165"/>
                  <a:pt x="334772" y="239348"/>
                  <a:pt x="334772" y="264244"/>
                </a:cubicBezTo>
                <a:cubicBezTo>
                  <a:pt x="334772" y="289141"/>
                  <a:pt x="314590" y="309324"/>
                  <a:pt x="289693" y="309324"/>
                </a:cubicBezTo>
                <a:cubicBezTo>
                  <a:pt x="264796" y="309324"/>
                  <a:pt x="244613" y="289141"/>
                  <a:pt x="244613" y="264244"/>
                </a:cubicBezTo>
                <a:cubicBezTo>
                  <a:pt x="244613" y="239348"/>
                  <a:pt x="264796" y="219165"/>
                  <a:pt x="289693" y="219165"/>
                </a:cubicBezTo>
                <a:close/>
                <a:moveTo>
                  <a:pt x="1708419" y="219079"/>
                </a:moveTo>
                <a:cubicBezTo>
                  <a:pt x="1733315" y="219079"/>
                  <a:pt x="1753498" y="239262"/>
                  <a:pt x="1753498" y="264159"/>
                </a:cubicBezTo>
                <a:cubicBezTo>
                  <a:pt x="1753498" y="289055"/>
                  <a:pt x="1733315" y="309238"/>
                  <a:pt x="1708419" y="309238"/>
                </a:cubicBezTo>
                <a:cubicBezTo>
                  <a:pt x="1683522" y="309238"/>
                  <a:pt x="1663339" y="289055"/>
                  <a:pt x="1663339" y="264159"/>
                </a:cubicBezTo>
                <a:cubicBezTo>
                  <a:pt x="1663339" y="239262"/>
                  <a:pt x="1683522" y="219079"/>
                  <a:pt x="1708419" y="219079"/>
                </a:cubicBezTo>
                <a:close/>
                <a:moveTo>
                  <a:pt x="45079" y="219079"/>
                </a:moveTo>
                <a:cubicBezTo>
                  <a:pt x="69976" y="219079"/>
                  <a:pt x="90159" y="239262"/>
                  <a:pt x="90159" y="264159"/>
                </a:cubicBezTo>
                <a:cubicBezTo>
                  <a:pt x="90159" y="289055"/>
                  <a:pt x="69976" y="309238"/>
                  <a:pt x="45079" y="309238"/>
                </a:cubicBezTo>
                <a:cubicBezTo>
                  <a:pt x="20183" y="309238"/>
                  <a:pt x="0" y="289055"/>
                  <a:pt x="0" y="264159"/>
                </a:cubicBezTo>
                <a:cubicBezTo>
                  <a:pt x="0" y="239262"/>
                  <a:pt x="20183" y="219079"/>
                  <a:pt x="45079" y="219079"/>
                </a:cubicBezTo>
                <a:close/>
                <a:moveTo>
                  <a:pt x="3176100" y="516"/>
                </a:moveTo>
                <a:cubicBezTo>
                  <a:pt x="3200996" y="516"/>
                  <a:pt x="3221179" y="20698"/>
                  <a:pt x="3221179" y="45595"/>
                </a:cubicBezTo>
                <a:cubicBezTo>
                  <a:pt x="3221179" y="70492"/>
                  <a:pt x="3200996" y="90675"/>
                  <a:pt x="3176100" y="90675"/>
                </a:cubicBezTo>
                <a:cubicBezTo>
                  <a:pt x="3151203" y="90675"/>
                  <a:pt x="3131020" y="70492"/>
                  <a:pt x="3131020" y="45595"/>
                </a:cubicBezTo>
                <a:cubicBezTo>
                  <a:pt x="3131020" y="20698"/>
                  <a:pt x="3151203" y="516"/>
                  <a:pt x="3176100" y="516"/>
                </a:cubicBezTo>
                <a:close/>
                <a:moveTo>
                  <a:pt x="1512760" y="516"/>
                </a:moveTo>
                <a:cubicBezTo>
                  <a:pt x="1537657" y="516"/>
                  <a:pt x="1557840" y="20698"/>
                  <a:pt x="1557840" y="45595"/>
                </a:cubicBezTo>
                <a:cubicBezTo>
                  <a:pt x="1557840" y="70492"/>
                  <a:pt x="1537657" y="90675"/>
                  <a:pt x="1512760" y="90675"/>
                </a:cubicBezTo>
                <a:cubicBezTo>
                  <a:pt x="1487864" y="90675"/>
                  <a:pt x="1467681" y="70492"/>
                  <a:pt x="1467681" y="45595"/>
                </a:cubicBezTo>
                <a:cubicBezTo>
                  <a:pt x="1467681" y="20698"/>
                  <a:pt x="1487864" y="516"/>
                  <a:pt x="1512760" y="516"/>
                </a:cubicBezTo>
                <a:close/>
                <a:moveTo>
                  <a:pt x="2931486" y="430"/>
                </a:moveTo>
                <a:cubicBezTo>
                  <a:pt x="2956383" y="430"/>
                  <a:pt x="2976566" y="20612"/>
                  <a:pt x="2976566" y="45509"/>
                </a:cubicBezTo>
                <a:cubicBezTo>
                  <a:pt x="2976566" y="70406"/>
                  <a:pt x="2956383" y="90589"/>
                  <a:pt x="2931486" y="90589"/>
                </a:cubicBezTo>
                <a:cubicBezTo>
                  <a:pt x="2906589" y="90589"/>
                  <a:pt x="2886407" y="70406"/>
                  <a:pt x="2886407" y="45509"/>
                </a:cubicBezTo>
                <a:cubicBezTo>
                  <a:pt x="2886407" y="20612"/>
                  <a:pt x="2906589" y="430"/>
                  <a:pt x="2931486" y="430"/>
                </a:cubicBezTo>
                <a:close/>
                <a:moveTo>
                  <a:pt x="1268147" y="430"/>
                </a:moveTo>
                <a:cubicBezTo>
                  <a:pt x="1293044" y="430"/>
                  <a:pt x="1313226" y="20612"/>
                  <a:pt x="1313226" y="45509"/>
                </a:cubicBezTo>
                <a:cubicBezTo>
                  <a:pt x="1313226" y="70406"/>
                  <a:pt x="1293044" y="90589"/>
                  <a:pt x="1268147" y="90589"/>
                </a:cubicBezTo>
                <a:cubicBezTo>
                  <a:pt x="1243250" y="90589"/>
                  <a:pt x="1223067" y="70406"/>
                  <a:pt x="1223067" y="45509"/>
                </a:cubicBezTo>
                <a:cubicBezTo>
                  <a:pt x="1223067" y="20612"/>
                  <a:pt x="1243250" y="430"/>
                  <a:pt x="1268147" y="430"/>
                </a:cubicBezTo>
                <a:close/>
                <a:moveTo>
                  <a:pt x="2686873" y="344"/>
                </a:moveTo>
                <a:cubicBezTo>
                  <a:pt x="2711769" y="344"/>
                  <a:pt x="2731952" y="20526"/>
                  <a:pt x="2731952" y="45423"/>
                </a:cubicBezTo>
                <a:cubicBezTo>
                  <a:pt x="2731952" y="70320"/>
                  <a:pt x="2711769" y="90503"/>
                  <a:pt x="2686873" y="90503"/>
                </a:cubicBezTo>
                <a:cubicBezTo>
                  <a:pt x="2661976" y="90503"/>
                  <a:pt x="2641793" y="70320"/>
                  <a:pt x="2641793" y="45423"/>
                </a:cubicBezTo>
                <a:cubicBezTo>
                  <a:pt x="2641793" y="20526"/>
                  <a:pt x="2661976" y="344"/>
                  <a:pt x="2686873" y="344"/>
                </a:cubicBezTo>
                <a:close/>
                <a:moveTo>
                  <a:pt x="1023533" y="344"/>
                </a:moveTo>
                <a:cubicBezTo>
                  <a:pt x="1048430" y="344"/>
                  <a:pt x="1068613" y="20526"/>
                  <a:pt x="1068613" y="45423"/>
                </a:cubicBezTo>
                <a:cubicBezTo>
                  <a:pt x="1068613" y="70320"/>
                  <a:pt x="1048430" y="90503"/>
                  <a:pt x="1023533" y="90503"/>
                </a:cubicBezTo>
                <a:cubicBezTo>
                  <a:pt x="998636" y="90503"/>
                  <a:pt x="978454" y="70320"/>
                  <a:pt x="978454" y="45423"/>
                </a:cubicBezTo>
                <a:cubicBezTo>
                  <a:pt x="978454" y="20526"/>
                  <a:pt x="998636" y="344"/>
                  <a:pt x="1023533" y="344"/>
                </a:cubicBezTo>
                <a:close/>
                <a:moveTo>
                  <a:pt x="2442259" y="258"/>
                </a:moveTo>
                <a:cubicBezTo>
                  <a:pt x="2467156" y="258"/>
                  <a:pt x="2487339" y="20440"/>
                  <a:pt x="2487339" y="45337"/>
                </a:cubicBezTo>
                <a:cubicBezTo>
                  <a:pt x="2487339" y="70234"/>
                  <a:pt x="2467156" y="90417"/>
                  <a:pt x="2442259" y="90417"/>
                </a:cubicBezTo>
                <a:cubicBezTo>
                  <a:pt x="2417362" y="90417"/>
                  <a:pt x="2397179" y="70234"/>
                  <a:pt x="2397179" y="45337"/>
                </a:cubicBezTo>
                <a:cubicBezTo>
                  <a:pt x="2397179" y="20440"/>
                  <a:pt x="2417362" y="258"/>
                  <a:pt x="2442259" y="258"/>
                </a:cubicBezTo>
                <a:close/>
                <a:moveTo>
                  <a:pt x="778920" y="258"/>
                </a:moveTo>
                <a:cubicBezTo>
                  <a:pt x="803817" y="258"/>
                  <a:pt x="823999" y="20440"/>
                  <a:pt x="823999" y="45337"/>
                </a:cubicBezTo>
                <a:cubicBezTo>
                  <a:pt x="823999" y="70234"/>
                  <a:pt x="803817" y="90417"/>
                  <a:pt x="778920" y="90417"/>
                </a:cubicBezTo>
                <a:cubicBezTo>
                  <a:pt x="754023" y="90417"/>
                  <a:pt x="733840" y="70234"/>
                  <a:pt x="733840" y="45337"/>
                </a:cubicBezTo>
                <a:cubicBezTo>
                  <a:pt x="733840" y="20440"/>
                  <a:pt x="754023" y="258"/>
                  <a:pt x="778920" y="258"/>
                </a:cubicBezTo>
                <a:close/>
                <a:moveTo>
                  <a:pt x="2197646" y="172"/>
                </a:moveTo>
                <a:cubicBezTo>
                  <a:pt x="2222542" y="172"/>
                  <a:pt x="2242725" y="20355"/>
                  <a:pt x="2242725" y="45251"/>
                </a:cubicBezTo>
                <a:cubicBezTo>
                  <a:pt x="2242725" y="70148"/>
                  <a:pt x="2222542" y="90331"/>
                  <a:pt x="2197646" y="90331"/>
                </a:cubicBezTo>
                <a:cubicBezTo>
                  <a:pt x="2172749" y="90331"/>
                  <a:pt x="2152566" y="70148"/>
                  <a:pt x="2152566" y="45251"/>
                </a:cubicBezTo>
                <a:cubicBezTo>
                  <a:pt x="2152566" y="20355"/>
                  <a:pt x="2172749" y="172"/>
                  <a:pt x="2197646" y="172"/>
                </a:cubicBezTo>
                <a:close/>
                <a:moveTo>
                  <a:pt x="534306" y="172"/>
                </a:moveTo>
                <a:cubicBezTo>
                  <a:pt x="559203" y="172"/>
                  <a:pt x="579386" y="20355"/>
                  <a:pt x="579386" y="45251"/>
                </a:cubicBezTo>
                <a:cubicBezTo>
                  <a:pt x="579386" y="70148"/>
                  <a:pt x="559203" y="90331"/>
                  <a:pt x="534306" y="90331"/>
                </a:cubicBezTo>
                <a:cubicBezTo>
                  <a:pt x="509410" y="90331"/>
                  <a:pt x="489227" y="70148"/>
                  <a:pt x="489227" y="45251"/>
                </a:cubicBezTo>
                <a:cubicBezTo>
                  <a:pt x="489227" y="20355"/>
                  <a:pt x="509410" y="172"/>
                  <a:pt x="534306" y="172"/>
                </a:cubicBezTo>
                <a:close/>
                <a:moveTo>
                  <a:pt x="1953032" y="86"/>
                </a:moveTo>
                <a:cubicBezTo>
                  <a:pt x="1977929" y="86"/>
                  <a:pt x="1998112" y="20269"/>
                  <a:pt x="1998112" y="45165"/>
                </a:cubicBezTo>
                <a:cubicBezTo>
                  <a:pt x="1998112" y="70062"/>
                  <a:pt x="1977929" y="90245"/>
                  <a:pt x="1953032" y="90245"/>
                </a:cubicBezTo>
                <a:cubicBezTo>
                  <a:pt x="1928135" y="90245"/>
                  <a:pt x="1907953" y="70062"/>
                  <a:pt x="1907953" y="45165"/>
                </a:cubicBezTo>
                <a:cubicBezTo>
                  <a:pt x="1907953" y="20269"/>
                  <a:pt x="1928135" y="86"/>
                  <a:pt x="1953032" y="86"/>
                </a:cubicBezTo>
                <a:close/>
                <a:moveTo>
                  <a:pt x="289693" y="86"/>
                </a:moveTo>
                <a:cubicBezTo>
                  <a:pt x="314590" y="86"/>
                  <a:pt x="334772" y="20269"/>
                  <a:pt x="334772" y="45165"/>
                </a:cubicBezTo>
                <a:cubicBezTo>
                  <a:pt x="334772" y="70062"/>
                  <a:pt x="314590" y="90245"/>
                  <a:pt x="289693" y="90245"/>
                </a:cubicBezTo>
                <a:cubicBezTo>
                  <a:pt x="264796" y="90245"/>
                  <a:pt x="244613" y="70062"/>
                  <a:pt x="244613" y="45165"/>
                </a:cubicBezTo>
                <a:cubicBezTo>
                  <a:pt x="244613" y="20269"/>
                  <a:pt x="264796" y="86"/>
                  <a:pt x="289693" y="86"/>
                </a:cubicBezTo>
                <a:close/>
                <a:moveTo>
                  <a:pt x="1708419" y="0"/>
                </a:moveTo>
                <a:cubicBezTo>
                  <a:pt x="1733315" y="0"/>
                  <a:pt x="1753498" y="20183"/>
                  <a:pt x="1753498" y="45080"/>
                </a:cubicBezTo>
                <a:cubicBezTo>
                  <a:pt x="1753498" y="69976"/>
                  <a:pt x="1733315" y="90159"/>
                  <a:pt x="1708419" y="90159"/>
                </a:cubicBezTo>
                <a:cubicBezTo>
                  <a:pt x="1683522" y="90159"/>
                  <a:pt x="1663339" y="69976"/>
                  <a:pt x="1663339" y="45080"/>
                </a:cubicBezTo>
                <a:cubicBezTo>
                  <a:pt x="1663339" y="20183"/>
                  <a:pt x="1683522" y="0"/>
                  <a:pt x="1708419" y="0"/>
                </a:cubicBezTo>
                <a:close/>
                <a:moveTo>
                  <a:pt x="45079" y="0"/>
                </a:moveTo>
                <a:cubicBezTo>
                  <a:pt x="69976" y="0"/>
                  <a:pt x="90159" y="20183"/>
                  <a:pt x="90159" y="45080"/>
                </a:cubicBezTo>
                <a:cubicBezTo>
                  <a:pt x="90159" y="69976"/>
                  <a:pt x="69976" y="90159"/>
                  <a:pt x="45079" y="90159"/>
                </a:cubicBezTo>
                <a:cubicBezTo>
                  <a:pt x="20183" y="90159"/>
                  <a:pt x="0" y="69976"/>
                  <a:pt x="0" y="45080"/>
                </a:cubicBezTo>
                <a:cubicBezTo>
                  <a:pt x="0" y="20183"/>
                  <a:pt x="20183" y="0"/>
                  <a:pt x="4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1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文本框 92" descr="7b0a20202020227461726765744d6f64756c65223a20226b6f6e6c696e65666f6e7473220a7d0a"/>
          <p:cNvSpPr txBox="1"/>
          <p:nvPr/>
        </p:nvSpPr>
        <p:spPr>
          <a:xfrm>
            <a:off x="1181289" y="2144423"/>
            <a:ext cx="748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5400" b="1" kern="57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Cambria" panose="02040503050406030204" pitchFamily="18" charset="0"/>
                <a:cs typeface="Arial" panose="020B0604020202020204" pitchFamily="34" charset="0"/>
                <a:sym typeface="汉仪瑞意宋W" panose="00020600040101010101" charset="-122"/>
              </a:rPr>
              <a:t>Used Car Price Prediction</a:t>
            </a:r>
            <a:endParaRPr lang="zh-CN" altLang="en-US" sz="5400" b="1" kern="5700" dirty="0">
              <a:gradFill>
                <a:gsLst>
                  <a:gs pos="0">
                    <a:schemeClr val="bg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cs typeface="Arial" panose="020B0604020202020204" pitchFamily="34" charset="0"/>
              <a:sym typeface="汉仪瑞意宋W" panose="00020600040101010101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278990" y="4381660"/>
            <a:ext cx="5423651" cy="55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+mn-ea"/>
              </a:rPr>
              <a:t>The focus of this project is developing machine learning models that can predict the price of a used car based on its features.</a:t>
            </a:r>
            <a:endParaRPr kumimoji="1"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1236902" y="5102817"/>
            <a:ext cx="1952484" cy="5393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438960" y="5213857"/>
            <a:ext cx="154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 dirty="0">
                <a:solidFill>
                  <a:schemeClr val="accent1"/>
                </a:solidFill>
                <a:latin typeface="+mj-lt"/>
                <a:ea typeface="+mj-ea"/>
              </a:rPr>
              <a:t>Yanhui</a:t>
            </a:r>
            <a:r>
              <a:rPr lang="zh-CN" altLang="en-US" sz="1600" dirty="0">
                <a:solidFill>
                  <a:schemeClr val="accent1"/>
                </a:solidFill>
                <a:latin typeface="+mj-lt"/>
                <a:ea typeface="+mj-ea"/>
              </a:rPr>
              <a:t> </a:t>
            </a:r>
            <a:r>
              <a:rPr lang="en-CA" altLang="zh-CN" sz="1600" dirty="0">
                <a:solidFill>
                  <a:schemeClr val="accent1"/>
                </a:solidFill>
                <a:latin typeface="+mj-lt"/>
                <a:ea typeface="+mj-ea"/>
              </a:rPr>
              <a:t>Gao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5637D-4FF0-E3BE-C40D-416562B9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41" y="1110681"/>
            <a:ext cx="6198589" cy="46516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915265-D180-FCE7-EA3F-0FE9D07EE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1" y="1274517"/>
            <a:ext cx="202882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72"/>
          <p:cNvSpPr/>
          <p:nvPr/>
        </p:nvSpPr>
        <p:spPr>
          <a:xfrm>
            <a:off x="-9879" y="2320"/>
            <a:ext cx="12192000" cy="2786338"/>
          </a:xfrm>
          <a:custGeom>
            <a:avLst/>
            <a:gdLst>
              <a:gd name="connsiteX0" fmla="*/ 0 w 12192000"/>
              <a:gd name="connsiteY0" fmla="*/ 0 h 2786338"/>
              <a:gd name="connsiteX1" fmla="*/ 12192000 w 12192000"/>
              <a:gd name="connsiteY1" fmla="*/ 0 h 2786338"/>
              <a:gd name="connsiteX2" fmla="*/ 12192000 w 12192000"/>
              <a:gd name="connsiteY2" fmla="*/ 1645101 h 2786338"/>
              <a:gd name="connsiteX3" fmla="*/ 12066285 w 12192000"/>
              <a:gd name="connsiteY3" fmla="*/ 1706104 h 2786338"/>
              <a:gd name="connsiteX4" fmla="*/ 6059488 w 12192000"/>
              <a:gd name="connsiteY4" fmla="*/ 2786338 h 2786338"/>
              <a:gd name="connsiteX5" fmla="*/ 52691 w 12192000"/>
              <a:gd name="connsiteY5" fmla="*/ 1706104 h 2786338"/>
              <a:gd name="connsiteX6" fmla="*/ 0 w 12192000"/>
              <a:gd name="connsiteY6" fmla="*/ 1680536 h 278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786338">
                <a:moveTo>
                  <a:pt x="0" y="0"/>
                </a:moveTo>
                <a:lnTo>
                  <a:pt x="12192000" y="0"/>
                </a:lnTo>
                <a:lnTo>
                  <a:pt x="12192000" y="1645101"/>
                </a:lnTo>
                <a:lnTo>
                  <a:pt x="12066285" y="1706104"/>
                </a:lnTo>
                <a:cubicBezTo>
                  <a:pt x="10638518" y="2365830"/>
                  <a:pt x="8477781" y="2786338"/>
                  <a:pt x="6059488" y="2786338"/>
                </a:cubicBezTo>
                <a:cubicBezTo>
                  <a:pt x="3641195" y="2786338"/>
                  <a:pt x="1480459" y="2365830"/>
                  <a:pt x="52691" y="1706104"/>
                </a:cubicBezTo>
                <a:lnTo>
                  <a:pt x="0" y="16805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86889" y="597440"/>
            <a:ext cx="406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CA" altLang="zh-CN" sz="2800" dirty="0">
                <a:latin typeface="+mj-lt"/>
              </a:rPr>
              <a:t>Problem Statement</a:t>
            </a:r>
          </a:p>
        </p:txBody>
      </p:sp>
      <p:sp>
        <p:nvSpPr>
          <p:cNvPr id="11" name="矩形 10"/>
          <p:cNvSpPr/>
          <p:nvPr/>
        </p:nvSpPr>
        <p:spPr>
          <a:xfrm>
            <a:off x="5201004" y="1192821"/>
            <a:ext cx="178999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50013" y="1323523"/>
            <a:ext cx="10837687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  <a:latin typeface="+mn-ea"/>
              </a:rPr>
              <a:t>For this project, we are using the dataset on used car sales, available on Kaggle. 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  <a:latin typeface="+mn-ea"/>
              </a:rPr>
              <a:t>The features available in this dataset are Car’s Name, Year, Price, Mileage, Fuel, Seller Type, Transmission, and Owner.</a:t>
            </a:r>
            <a:endParaRPr kumimoji="1"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0644" y="2146992"/>
            <a:ext cx="3387777" cy="42049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365599" y="2146992"/>
            <a:ext cx="3387777" cy="42049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8090554" y="2146992"/>
            <a:ext cx="3387777" cy="42049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13185" y="2690372"/>
            <a:ext cx="2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chemeClr val="accent1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Microsoft Sans Serif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51064" y="3425408"/>
            <a:ext cx="2966936" cy="2103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sz="1400" dirty="0">
                <a:latin typeface="+mn-ea"/>
              </a:rPr>
              <a:t>Practice the machine learning workflow We have learned so far to predict a car’s market price using its attributes. 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400" dirty="0">
                <a:latin typeface="+mn-ea"/>
              </a:rPr>
              <a:t>The purpose of this project is to understand and evaluate used car prices.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05453" y="3134618"/>
            <a:ext cx="4873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图形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10064" y="2494875"/>
            <a:ext cx="734400" cy="734400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5036711" y="2638993"/>
            <a:ext cx="2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chemeClr val="bg1"/>
                </a:solidFill>
                <a:latin typeface="+mj-lt"/>
                <a:ea typeface="+mj-ea"/>
              </a:rPr>
              <a:t>Methodology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98980" y="3376241"/>
            <a:ext cx="2921014" cy="233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  <a:latin typeface="+mn-ea"/>
              </a:rPr>
              <a:t>The project was carried out in four key stages: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1400" dirty="0">
                <a:solidFill>
                  <a:schemeClr val="bg1"/>
                </a:solidFill>
                <a:latin typeface="+mn-ea"/>
              </a:rPr>
              <a:t>Study the Data.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1400" dirty="0">
                <a:solidFill>
                  <a:schemeClr val="bg1"/>
                </a:solidFill>
                <a:latin typeface="+mn-ea"/>
              </a:rPr>
              <a:t>Data cleaning.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1400" dirty="0">
                <a:solidFill>
                  <a:schemeClr val="bg1"/>
                </a:solidFill>
                <a:latin typeface="+mn-ea"/>
              </a:rPr>
              <a:t>Engineer the features.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1400" dirty="0">
                <a:solidFill>
                  <a:schemeClr val="bg1"/>
                </a:solidFill>
                <a:latin typeface="+mn-ea"/>
              </a:rPr>
              <a:t>Model building using various algorithms.</a:t>
            </a:r>
          </a:p>
        </p:txBody>
      </p:sp>
      <p:sp>
        <p:nvSpPr>
          <p:cNvPr id="85" name="矩形 84"/>
          <p:cNvSpPr/>
          <p:nvPr/>
        </p:nvSpPr>
        <p:spPr>
          <a:xfrm>
            <a:off x="5825194" y="3111247"/>
            <a:ext cx="48732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744253" y="2648687"/>
            <a:ext cx="2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chemeClr val="accent1"/>
                </a:solidFill>
                <a:latin typeface="+mj-lt"/>
                <a:ea typeface="+mj-ea"/>
              </a:rPr>
              <a:t>Goals</a:t>
            </a:r>
          </a:p>
        </p:txBody>
      </p:sp>
      <p:sp>
        <p:nvSpPr>
          <p:cNvPr id="88" name="矩形 87"/>
          <p:cNvSpPr/>
          <p:nvPr/>
        </p:nvSpPr>
        <p:spPr>
          <a:xfrm>
            <a:off x="8401296" y="3381574"/>
            <a:ext cx="2766292" cy="202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This project aims to deliver price prediction models to the public, to help guide the individuals looking to buy or sell cars and to give them a better insight into the automotive sector.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600852" y="3134107"/>
            <a:ext cx="4873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形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670268" y="2469798"/>
            <a:ext cx="732887" cy="732887"/>
          </a:xfrm>
          <a:prstGeom prst="rect">
            <a:avLst/>
          </a:prstGeom>
        </p:spPr>
      </p:pic>
      <p:pic>
        <p:nvPicPr>
          <p:cNvPr id="92" name="图形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377810" y="2447450"/>
            <a:ext cx="732887" cy="7328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ADC32EE-9405-ED92-1019-A654B0E2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92" y="4038559"/>
            <a:ext cx="5175953" cy="2548349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658102" y="616934"/>
            <a:ext cx="287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CA" altLang="zh-CN" sz="2800" dirty="0">
                <a:solidFill>
                  <a:schemeClr val="accent1"/>
                </a:solidFill>
                <a:latin typeface="+mj-lt"/>
              </a:rPr>
              <a:t>Study the Data</a:t>
            </a:r>
            <a:endParaRPr lang="zh-CN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01004" y="1192821"/>
            <a:ext cx="178999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63653" y="1440493"/>
            <a:ext cx="9173289" cy="34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dirty="0">
                <a:latin typeface="+mn-ea"/>
              </a:rPr>
              <a:t>The data was scraped from Kaggle to get 4340 cars with each car having the following information.</a:t>
            </a:r>
          </a:p>
        </p:txBody>
      </p:sp>
      <p:sp>
        <p:nvSpPr>
          <p:cNvPr id="32" name="矩形 31"/>
          <p:cNvSpPr/>
          <p:nvPr/>
        </p:nvSpPr>
        <p:spPr>
          <a:xfrm rot="5400000" flipV="1">
            <a:off x="-201172" y="2827328"/>
            <a:ext cx="4052135" cy="2774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9360" y="2449835"/>
            <a:ext cx="225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+mj-lt"/>
              </a:rPr>
              <a:t>Display the dataset basic information</a:t>
            </a:r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 rot="5400000">
            <a:off x="8068599" y="2682582"/>
            <a:ext cx="4107599" cy="3116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624255" y="2419789"/>
            <a:ext cx="2952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+mj-lt"/>
              </a:rPr>
              <a:t>Statistics for the numerical features</a:t>
            </a:r>
          </a:p>
        </p:txBody>
      </p:sp>
      <p:sp>
        <p:nvSpPr>
          <p:cNvPr id="42" name="矩形 41"/>
          <p:cNvSpPr/>
          <p:nvPr/>
        </p:nvSpPr>
        <p:spPr>
          <a:xfrm rot="5400000" flipV="1">
            <a:off x="4765525" y="767991"/>
            <a:ext cx="2171888" cy="468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60732" y="4380564"/>
            <a:ext cx="3899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solidFill>
                  <a:schemeClr val="bg1"/>
                </a:solidFill>
                <a:latin typeface="+mj-lt"/>
              </a:rPr>
              <a:t>Distributions of categorical features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0C8D-0B4C-52DA-C56B-2F5D9A012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64" y="3232080"/>
            <a:ext cx="1745131" cy="78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D1B3A-4518-DDB2-0706-48DB0DFF2B38}"/>
              </a:ext>
            </a:extLst>
          </p:cNvPr>
          <p:cNvSpPr txBox="1"/>
          <p:nvPr/>
        </p:nvSpPr>
        <p:spPr>
          <a:xfrm>
            <a:off x="175097" y="6512372"/>
            <a:ext cx="7358798" cy="31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CA" altLang="zh-CN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Data Resource: </a:t>
            </a:r>
            <a:r>
              <a:rPr kumimoji="1" lang="en-CA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hlinkClick r:id="rId4"/>
              </a:rPr>
              <a:t>https://www.kaggle.com/code/mdejazulhassan/vehicle-dataset-from-cardekho/data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13621-27B9-5602-F398-5F4056AC0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256" y="3337948"/>
            <a:ext cx="3116850" cy="2171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801CAC-52C4-C8AC-C7CF-40520D265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50" y="4895000"/>
            <a:ext cx="4534293" cy="1211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CAFE17-8689-D87F-B278-A341D4B0E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0" y="4124380"/>
            <a:ext cx="1813717" cy="2057578"/>
          </a:xfrm>
          <a:prstGeom prst="rect">
            <a:avLst/>
          </a:prstGeom>
        </p:spPr>
      </p:pic>
      <p:sp>
        <p:nvSpPr>
          <p:cNvPr id="34" name="矩形 28">
            <a:extLst>
              <a:ext uri="{FF2B5EF4-FFF2-40B4-BE49-F238E27FC236}">
                <a16:creationId xmlns:a16="http://schemas.microsoft.com/office/drawing/2014/main" id="{7AA5005A-5240-CED7-D50C-FC1280B4AACE}"/>
              </a:ext>
            </a:extLst>
          </p:cNvPr>
          <p:cNvSpPr/>
          <p:nvPr/>
        </p:nvSpPr>
        <p:spPr>
          <a:xfrm>
            <a:off x="4136235" y="2178702"/>
            <a:ext cx="2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chemeClr val="bg1"/>
                </a:solidFill>
                <a:latin typeface="+mj-lt"/>
              </a:rPr>
              <a:t>Checked the data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F99C61-6857-C4DD-A100-11F8AEFFF605}"/>
              </a:ext>
            </a:extLst>
          </p:cNvPr>
          <p:cNvSpPr txBox="1"/>
          <p:nvPr/>
        </p:nvSpPr>
        <p:spPr>
          <a:xfrm>
            <a:off x="3593924" y="2702589"/>
            <a:ext cx="453429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n-ea"/>
              </a:rPr>
              <a:t>4340 observations and 8 features.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n-ea"/>
              </a:rPr>
              <a:t>‘</a:t>
            </a:r>
            <a:r>
              <a:rPr lang="en-US" sz="1400" dirty="0" err="1">
                <a:solidFill>
                  <a:schemeClr val="bg1"/>
                </a:solidFill>
                <a:latin typeface="+mn-ea"/>
              </a:rPr>
              <a:t>selling_price</a:t>
            </a:r>
            <a:r>
              <a:rPr lang="en-US" sz="1400" dirty="0">
                <a:solidFill>
                  <a:schemeClr val="bg1"/>
                </a:solidFill>
                <a:latin typeface="+mn-ea"/>
              </a:rPr>
              <a:t>’ is technically the target. </a:t>
            </a:r>
            <a:endParaRPr lang="en-CA" sz="1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  <a:latin typeface="+mn-ea"/>
              </a:rPr>
              <a:t>No missing value.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  <a:latin typeface="+mn-ea"/>
              </a:rPr>
              <a:t>No typos or inconsistent capitalization error.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  <a:latin typeface="+mn-ea"/>
              </a:rPr>
              <a:t>All data types are correct.</a:t>
            </a:r>
          </a:p>
          <a:p>
            <a:endParaRPr lang="en-CA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B94596-AE21-01EA-A604-CAE771F10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7285" y="2123555"/>
            <a:ext cx="438950" cy="43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6192634" y="4659550"/>
            <a:ext cx="2458408" cy="1722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63376" y="2569240"/>
            <a:ext cx="2458408" cy="1722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38267" y="4659550"/>
            <a:ext cx="2458408" cy="1722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219621" y="2569240"/>
            <a:ext cx="2458408" cy="1722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72349" y="2620978"/>
            <a:ext cx="263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solidFill>
                  <a:schemeClr val="accent1"/>
                </a:solidFill>
                <a:latin typeface="+mj-lt"/>
              </a:rPr>
              <a:t>Categorical: ‘</a:t>
            </a:r>
            <a:r>
              <a:rPr lang="en-CA" altLang="zh-CN" sz="1600" dirty="0" err="1">
                <a:solidFill>
                  <a:schemeClr val="accent1"/>
                </a:solidFill>
                <a:latin typeface="+mj-lt"/>
              </a:rPr>
              <a:t>seller_type</a:t>
            </a:r>
            <a:r>
              <a:rPr lang="en-CA" altLang="zh-CN" sz="1600" dirty="0">
                <a:solidFill>
                  <a:schemeClr val="accent1"/>
                </a:solidFill>
                <a:latin typeface="+mj-lt"/>
              </a:rPr>
              <a:t>’</a:t>
            </a:r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65185" y="4760106"/>
            <a:ext cx="2811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solidFill>
                  <a:schemeClr val="accent1"/>
                </a:solidFill>
                <a:latin typeface="+mj-lt"/>
              </a:rPr>
              <a:t>Categorical: ‘transmission’</a:t>
            </a:r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1038" y="2644069"/>
            <a:ext cx="2360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solidFill>
                  <a:schemeClr val="bg1"/>
                </a:solidFill>
                <a:latin typeface="+mj-lt"/>
              </a:rPr>
              <a:t>Categorical: ‘fuel’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67658" y="630121"/>
            <a:ext cx="282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CA" altLang="zh-CN" sz="2800" dirty="0">
                <a:solidFill>
                  <a:schemeClr val="accent1"/>
                </a:solidFill>
                <a:latin typeface="+mj-lt"/>
              </a:rPr>
              <a:t>Data Cleaning</a:t>
            </a:r>
            <a:endParaRPr lang="zh-CN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01005" y="1198442"/>
            <a:ext cx="178999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41969" y="1445216"/>
            <a:ext cx="7986519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+mn-ea"/>
              </a:rPr>
              <a:t>By carrying out Exploratory data analysis (EDA) on the cleaned data, various patterns were discovered in the dependent (</a:t>
            </a:r>
            <a:r>
              <a:rPr kumimoji="1" lang="en-US" altLang="zh-CN" sz="1400" dirty="0" err="1">
                <a:latin typeface="+mn-ea"/>
              </a:rPr>
              <a:t>selling_price</a:t>
            </a:r>
            <a:r>
              <a:rPr kumimoji="1" lang="en-US" altLang="zh-CN" sz="1400" dirty="0">
                <a:latin typeface="+mn-ea"/>
              </a:rPr>
              <a:t>) and independent variables.  </a:t>
            </a:r>
            <a:endParaRPr kumimoji="1" lang="zh-CN" altLang="en-US" sz="1400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1EDE5-3EA5-1998-5471-C052659713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58" y="3042000"/>
            <a:ext cx="1902934" cy="1236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986AF-2C66-0A92-E359-38860CA1C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18" y="2933438"/>
            <a:ext cx="2222470" cy="13327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535E3A-9964-E794-BC45-5814A6A5A24F}"/>
              </a:ext>
            </a:extLst>
          </p:cNvPr>
          <p:cNvSpPr txBox="1"/>
          <p:nvPr/>
        </p:nvSpPr>
        <p:spPr>
          <a:xfrm>
            <a:off x="9130191" y="4744717"/>
            <a:ext cx="2366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sz="1600" dirty="0">
                <a:solidFill>
                  <a:schemeClr val="bg1"/>
                </a:solidFill>
                <a:latin typeface="+mj-lt"/>
              </a:rPr>
              <a:t>Categorical: ‘owner’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AA4921-8E09-87F1-636F-667F7EE2B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38" y="5114049"/>
            <a:ext cx="2222892" cy="1368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39861E-3123-98D1-B26F-D744BFFAAD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604" y="5226454"/>
            <a:ext cx="2074884" cy="1143445"/>
          </a:xfrm>
          <a:prstGeom prst="rect">
            <a:avLst/>
          </a:prstGeom>
        </p:spPr>
      </p:pic>
      <p:sp>
        <p:nvSpPr>
          <p:cNvPr id="35" name="矩形 5">
            <a:extLst>
              <a:ext uri="{FF2B5EF4-FFF2-40B4-BE49-F238E27FC236}">
                <a16:creationId xmlns:a16="http://schemas.microsoft.com/office/drawing/2014/main" id="{301A6D98-C122-078A-D4EB-6D8C73803270}"/>
              </a:ext>
            </a:extLst>
          </p:cNvPr>
          <p:cNvSpPr/>
          <p:nvPr/>
        </p:nvSpPr>
        <p:spPr>
          <a:xfrm>
            <a:off x="3549747" y="2674814"/>
            <a:ext cx="2145537" cy="3448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4670878-D10D-00F2-3D33-8AFC31E57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762" y="2834318"/>
            <a:ext cx="438950" cy="432854"/>
          </a:xfrm>
          <a:prstGeom prst="rect">
            <a:avLst/>
          </a:prstGeom>
        </p:spPr>
      </p:pic>
      <p:sp>
        <p:nvSpPr>
          <p:cNvPr id="47" name="矩形 40">
            <a:extLst>
              <a:ext uri="{FF2B5EF4-FFF2-40B4-BE49-F238E27FC236}">
                <a16:creationId xmlns:a16="http://schemas.microsoft.com/office/drawing/2014/main" id="{523609D5-EE6A-AD46-8953-5354E07788BC}"/>
              </a:ext>
            </a:extLst>
          </p:cNvPr>
          <p:cNvSpPr/>
          <p:nvPr/>
        </p:nvSpPr>
        <p:spPr>
          <a:xfrm>
            <a:off x="4139662" y="2887333"/>
            <a:ext cx="12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chemeClr val="accent1"/>
                </a:solidFill>
                <a:latin typeface="+mj-lt"/>
              </a:rPr>
              <a:t>Cleaning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8F6E0-B163-C31E-2983-0654C94BACC2}"/>
              </a:ext>
            </a:extLst>
          </p:cNvPr>
          <p:cNvSpPr txBox="1"/>
          <p:nvPr/>
        </p:nvSpPr>
        <p:spPr>
          <a:xfrm>
            <a:off x="3679550" y="3426676"/>
            <a:ext cx="18544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sz="1400" dirty="0">
                <a:latin typeface="+mn-ea"/>
              </a:rPr>
              <a:t>Distribution of the numerical variables.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sz="1400" dirty="0">
                <a:latin typeface="+mn-ea"/>
              </a:rPr>
              <a:t>Remove outliers with </a:t>
            </a:r>
            <a:r>
              <a:rPr kumimoji="1" lang="en-US" sz="1400" dirty="0" err="1">
                <a:latin typeface="+mn-ea"/>
              </a:rPr>
              <a:t>km_driven</a:t>
            </a:r>
            <a:r>
              <a:rPr kumimoji="1" lang="en-US" sz="1400" dirty="0">
                <a:latin typeface="+mn-ea"/>
              </a:rPr>
              <a:t> &gt; 400,000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sz="1400" dirty="0">
                <a:latin typeface="+mn-ea"/>
              </a:rPr>
              <a:t>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CA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647B0A-8C50-60D2-700E-0493EA2E2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33" y="1289916"/>
            <a:ext cx="3302748" cy="5901743"/>
          </a:xfrm>
          <a:prstGeom prst="rect">
            <a:avLst/>
          </a:prstGeom>
        </p:spPr>
      </p:pic>
      <p:sp>
        <p:nvSpPr>
          <p:cNvPr id="55" name="矩形 42">
            <a:extLst>
              <a:ext uri="{FF2B5EF4-FFF2-40B4-BE49-F238E27FC236}">
                <a16:creationId xmlns:a16="http://schemas.microsoft.com/office/drawing/2014/main" id="{D4BE6116-539F-5FB6-1303-B51DA1D78A17}"/>
              </a:ext>
            </a:extLst>
          </p:cNvPr>
          <p:cNvSpPr/>
          <p:nvPr/>
        </p:nvSpPr>
        <p:spPr>
          <a:xfrm>
            <a:off x="316522" y="1699934"/>
            <a:ext cx="302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solidFill>
                  <a:schemeClr val="bg1"/>
                </a:solidFill>
                <a:latin typeface="+mj-lt"/>
              </a:rPr>
              <a:t>Numerical:  ‘Age’, ‘</a:t>
            </a:r>
            <a:r>
              <a:rPr lang="en-CA" altLang="zh-CN" sz="1600" dirty="0" err="1">
                <a:solidFill>
                  <a:schemeClr val="bg1"/>
                </a:solidFill>
                <a:latin typeface="+mj-lt"/>
              </a:rPr>
              <a:t>km_driven</a:t>
            </a:r>
            <a:r>
              <a:rPr lang="en-CA" altLang="zh-CN" sz="1600" dirty="0">
                <a:solidFill>
                  <a:schemeClr val="bg1"/>
                </a:solidFill>
                <a:latin typeface="+mj-lt"/>
              </a:rPr>
              <a:t>’,  ‘</a:t>
            </a:r>
            <a:r>
              <a:rPr lang="en-CA" altLang="zh-CN" sz="1600" dirty="0" err="1">
                <a:solidFill>
                  <a:schemeClr val="bg1"/>
                </a:solidFill>
                <a:latin typeface="+mj-lt"/>
              </a:rPr>
              <a:t>selling_price</a:t>
            </a:r>
            <a:r>
              <a:rPr lang="en-CA" altLang="zh-CN" sz="1600" dirty="0">
                <a:solidFill>
                  <a:schemeClr val="bg1"/>
                </a:solidFill>
                <a:latin typeface="+mj-lt"/>
              </a:rPr>
              <a:t>’ 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C234AD-CD8D-F494-E550-34D27DB1E543}"/>
              </a:ext>
            </a:extLst>
          </p:cNvPr>
          <p:cNvGrpSpPr/>
          <p:nvPr/>
        </p:nvGrpSpPr>
        <p:grpSpPr>
          <a:xfrm>
            <a:off x="689278" y="2284709"/>
            <a:ext cx="2017456" cy="2865642"/>
            <a:chOff x="534142" y="1771429"/>
            <a:chExt cx="2017456" cy="301839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D00887F-FF4A-64B3-F2EC-C39831826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42" y="1771429"/>
              <a:ext cx="2017456" cy="1510746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C93E9DC-914E-132A-C579-4ABD2E95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42" y="3287059"/>
              <a:ext cx="2017456" cy="1502761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983B1B3D-5D4F-9E33-AA35-2D042A64EA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8" y="5150350"/>
            <a:ext cx="2017456" cy="15316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: 形状 41"/>
          <p:cNvSpPr/>
          <p:nvPr/>
        </p:nvSpPr>
        <p:spPr>
          <a:xfrm>
            <a:off x="0" y="-233464"/>
            <a:ext cx="12192000" cy="4007799"/>
          </a:xfrm>
          <a:custGeom>
            <a:avLst/>
            <a:gdLst>
              <a:gd name="connsiteX0" fmla="*/ 0 w 11330085"/>
              <a:gd name="connsiteY0" fmla="*/ 0 h 4003676"/>
              <a:gd name="connsiteX1" fmla="*/ 11330085 w 11330085"/>
              <a:gd name="connsiteY1" fmla="*/ 0 h 4003676"/>
              <a:gd name="connsiteX2" fmla="*/ 11158094 w 11330085"/>
              <a:gd name="connsiteY2" fmla="*/ 434323 h 4003676"/>
              <a:gd name="connsiteX3" fmla="*/ 5665042 w 11330085"/>
              <a:gd name="connsiteY3" fmla="*/ 4003676 h 4003676"/>
              <a:gd name="connsiteX4" fmla="*/ 171991 w 11330085"/>
              <a:gd name="connsiteY4" fmla="*/ 434323 h 400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0085" h="4003676">
                <a:moveTo>
                  <a:pt x="0" y="0"/>
                </a:moveTo>
                <a:lnTo>
                  <a:pt x="11330085" y="0"/>
                </a:lnTo>
                <a:lnTo>
                  <a:pt x="11158094" y="434323"/>
                </a:lnTo>
                <a:cubicBezTo>
                  <a:pt x="10222721" y="2537314"/>
                  <a:pt x="8115126" y="4003676"/>
                  <a:pt x="5665042" y="4003676"/>
                </a:cubicBezTo>
                <a:cubicBezTo>
                  <a:pt x="3214959" y="4003676"/>
                  <a:pt x="1107363" y="2537314"/>
                  <a:pt x="171991" y="4343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238017" y="630128"/>
            <a:ext cx="37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CA" altLang="zh-CN" sz="2800" dirty="0">
                <a:latin typeface="+mj-lt"/>
              </a:rPr>
              <a:t>Feature Engineering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29661" y="1224300"/>
            <a:ext cx="178999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8946" y="1498782"/>
            <a:ext cx="5814108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  <a:latin typeface="+mn-ea"/>
              </a:rPr>
              <a:t>Before using the data we need to customize it. We will be performing all the below steps in Feature Engineering, </a:t>
            </a:r>
            <a:r>
              <a:rPr kumimoji="1" lang="en-US" sz="1400" dirty="0">
                <a:solidFill>
                  <a:schemeClr val="bg1"/>
                </a:solidFill>
                <a:latin typeface="+mn-ea"/>
              </a:rPr>
              <a:t>with a 80-20 split on test and training </a:t>
            </a:r>
            <a:r>
              <a:rPr kumimoji="1" lang="en-CA" sz="1400" dirty="0">
                <a:solidFill>
                  <a:schemeClr val="bg1"/>
                </a:solidFill>
                <a:latin typeface="+mn-ea"/>
              </a:rPr>
              <a:t>data.</a:t>
            </a:r>
            <a:endParaRPr kumimoji="1"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44811" y="2561866"/>
            <a:ext cx="743924" cy="7439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452314" y="3433452"/>
            <a:ext cx="743924" cy="7439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919651" y="3479172"/>
            <a:ext cx="743924" cy="7439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166906" y="2584726"/>
            <a:ext cx="743924" cy="7439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08562" y="3418480"/>
            <a:ext cx="225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accent1"/>
                </a:solidFill>
                <a:latin typeface="+mj-lt"/>
              </a:rPr>
              <a:t>Group sparse classes</a:t>
            </a:r>
          </a:p>
        </p:txBody>
      </p:sp>
      <p:sp>
        <p:nvSpPr>
          <p:cNvPr id="52" name="矩形 51"/>
          <p:cNvSpPr/>
          <p:nvPr/>
        </p:nvSpPr>
        <p:spPr>
          <a:xfrm>
            <a:off x="3267005" y="4183579"/>
            <a:ext cx="265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1600" dirty="0">
                <a:solidFill>
                  <a:schemeClr val="accent1"/>
                </a:solidFill>
                <a:latin typeface="+mj-lt"/>
              </a:rPr>
              <a:t>Create dummy variables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209539" y="4315120"/>
            <a:ext cx="2567082" cy="716705"/>
            <a:chOff x="6711495" y="4539011"/>
            <a:chExt cx="2567082" cy="716705"/>
          </a:xfrm>
        </p:grpSpPr>
        <p:sp>
          <p:nvSpPr>
            <p:cNvPr id="54" name="矩形 53"/>
            <p:cNvSpPr/>
            <p:nvPr/>
          </p:nvSpPr>
          <p:spPr>
            <a:xfrm>
              <a:off x="6711495" y="4539011"/>
              <a:ext cx="256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altLang="zh-CN" sz="1600" dirty="0">
                  <a:solidFill>
                    <a:schemeClr val="accent1"/>
                  </a:solidFill>
                  <a:latin typeface="+mj-lt"/>
                </a:rPr>
                <a:t>Visualize the correlation 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796511" y="4963648"/>
              <a:ext cx="2107864" cy="292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8939720" y="3438862"/>
            <a:ext cx="321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accent1"/>
                </a:solidFill>
                <a:latin typeface="+mj-lt"/>
              </a:rPr>
              <a:t>Splitting Training and Test data</a:t>
            </a:r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8" name="图形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297487" y="2714542"/>
            <a:ext cx="438573" cy="438573"/>
          </a:xfrm>
          <a:prstGeom prst="rect">
            <a:avLst/>
          </a:prstGeom>
        </p:spPr>
      </p:pic>
      <p:pic>
        <p:nvPicPr>
          <p:cNvPr id="59" name="图形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04990" y="3586128"/>
            <a:ext cx="438573" cy="438573"/>
          </a:xfrm>
          <a:prstGeom prst="rect">
            <a:avLst/>
          </a:prstGeom>
        </p:spPr>
      </p:pic>
      <p:pic>
        <p:nvPicPr>
          <p:cNvPr id="60" name="图形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072327" y="3631848"/>
            <a:ext cx="438573" cy="438573"/>
          </a:xfrm>
          <a:prstGeom prst="rect">
            <a:avLst/>
          </a:prstGeom>
        </p:spPr>
      </p:pic>
      <p:pic>
        <p:nvPicPr>
          <p:cNvPr id="61" name="图形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9319582" y="2737402"/>
            <a:ext cx="438573" cy="438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65A338-3975-1168-3B78-9B8D65A094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2" y="4682368"/>
            <a:ext cx="2409349" cy="2059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E46BD-8E4F-B5A8-52A0-9B8A59B3F5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3" y="3869724"/>
            <a:ext cx="2509299" cy="2287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FBF6C-DC4D-91DD-4941-AB28FB9D57E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08" y="4566119"/>
            <a:ext cx="2173357" cy="2135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D78F1-CA51-578D-C964-9F1F836AB98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35" y="3826294"/>
            <a:ext cx="2409349" cy="2847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8859717" y="2181455"/>
            <a:ext cx="2550459" cy="1989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859717" y="4331535"/>
            <a:ext cx="2550459" cy="198931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110513" y="4331535"/>
            <a:ext cx="2622446" cy="1989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89007" y="849761"/>
            <a:ext cx="499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CA" altLang="zh-CN" sz="2800" dirty="0">
                <a:solidFill>
                  <a:schemeClr val="accent1"/>
                </a:solidFill>
                <a:latin typeface="+mj-lt"/>
              </a:rPr>
              <a:t>Model Training &amp; Evaluation </a:t>
            </a:r>
            <a:endParaRPr lang="zh-CN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73125" y="1403163"/>
            <a:ext cx="895689" cy="4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3528" y="1501310"/>
            <a:ext cx="5112947" cy="118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CA" altLang="zh-CN" sz="1400" dirty="0">
                <a:latin typeface="+mn-ea"/>
              </a:rPr>
              <a:t>Metric: Mean Absolute Error (MAE)</a:t>
            </a:r>
          </a:p>
          <a:p>
            <a:pPr>
              <a:lnSpc>
                <a:spcPct val="130000"/>
              </a:lnSpc>
            </a:pPr>
            <a:r>
              <a:rPr kumimoji="1" lang="en-US" altLang="zh-CN" sz="1400" dirty="0">
                <a:latin typeface="+mn-ea"/>
              </a:rPr>
              <a:t>Represents the difference between the original and predicted values extracted by averaged the absolute difference over the data set.</a:t>
            </a:r>
            <a:endParaRPr kumimoji="1" lang="zh-CN" altLang="en-US" sz="1400" dirty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83884" y="2260218"/>
            <a:ext cx="2361143" cy="584775"/>
            <a:chOff x="8989843" y="2290969"/>
            <a:chExt cx="2361143" cy="584775"/>
          </a:xfrm>
        </p:grpSpPr>
        <p:sp>
          <p:nvSpPr>
            <p:cNvPr id="45" name="矩形 44"/>
            <p:cNvSpPr/>
            <p:nvPr/>
          </p:nvSpPr>
          <p:spPr>
            <a:xfrm>
              <a:off x="9428416" y="2290969"/>
              <a:ext cx="1922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zh-CN" sz="1600" dirty="0">
                  <a:solidFill>
                    <a:schemeClr val="accent1"/>
                  </a:solidFill>
                  <a:latin typeface="+mj-lt"/>
                </a:rPr>
                <a:t>Decision Tree Model</a:t>
              </a:r>
              <a:endParaRPr lang="zh-CN" altLang="en-US" sz="16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89843" y="2372141"/>
              <a:ext cx="438573" cy="43857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6297992" y="4375890"/>
            <a:ext cx="2589426" cy="584775"/>
            <a:chOff x="6193484" y="4185585"/>
            <a:chExt cx="2589426" cy="584775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193484" y="4256943"/>
              <a:ext cx="438573" cy="438573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6601889" y="4185585"/>
              <a:ext cx="2181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zh-CN" sz="1600" dirty="0">
                  <a:solidFill>
                    <a:schemeClr val="accent1"/>
                  </a:solidFill>
                  <a:latin typeface="+mj-lt"/>
                </a:rPr>
                <a:t>Random Forest Model</a:t>
              </a:r>
              <a:endParaRPr lang="zh-CN" altLang="en-US" sz="1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18222" y="4312748"/>
            <a:ext cx="2619594" cy="584775"/>
            <a:chOff x="8925122" y="4235355"/>
            <a:chExt cx="2619594" cy="584775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925122" y="4354172"/>
              <a:ext cx="438573" cy="438573"/>
            </a:xfrm>
            <a:prstGeom prst="rect">
              <a:avLst/>
            </a:prstGeom>
          </p:spPr>
        </p:pic>
        <p:sp>
          <p:nvSpPr>
            <p:cNvPr id="43" name="矩形 42"/>
            <p:cNvSpPr/>
            <p:nvPr/>
          </p:nvSpPr>
          <p:spPr>
            <a:xfrm>
              <a:off x="9363695" y="4235355"/>
              <a:ext cx="2181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zh-CN" sz="1600" dirty="0">
                  <a:solidFill>
                    <a:schemeClr val="bg1"/>
                  </a:solidFill>
                  <a:latin typeface="+mj-lt"/>
                </a:rPr>
                <a:t>Support Vector Machines</a:t>
              </a:r>
              <a:endParaRPr lang="zh-CN" alt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6110512" y="2181456"/>
            <a:ext cx="2665290" cy="198931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5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245112" y="2254938"/>
            <a:ext cx="2613694" cy="584775"/>
            <a:chOff x="6140603" y="2091566"/>
            <a:chExt cx="2613694" cy="584775"/>
          </a:xfrm>
        </p:grpSpPr>
        <p:sp>
          <p:nvSpPr>
            <p:cNvPr id="41" name="矩形 40"/>
            <p:cNvSpPr/>
            <p:nvPr/>
          </p:nvSpPr>
          <p:spPr>
            <a:xfrm>
              <a:off x="6573276" y="2091566"/>
              <a:ext cx="2181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zh-CN" sz="1600" dirty="0">
                  <a:solidFill>
                    <a:schemeClr val="bg1"/>
                  </a:solidFill>
                  <a:latin typeface="+mj-lt"/>
                </a:rPr>
                <a:t>Linear Regression</a:t>
              </a:r>
            </a:p>
            <a:p>
              <a:r>
                <a:rPr lang="en-CA" altLang="zh-CN" sz="1600" dirty="0">
                  <a:solidFill>
                    <a:schemeClr val="bg1"/>
                  </a:solidFill>
                  <a:latin typeface="+mj-lt"/>
                </a:rPr>
                <a:t>Model</a:t>
              </a:r>
              <a:endParaRPr lang="zh-CN" alt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6" name="图形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6140603" y="2137093"/>
              <a:ext cx="438573" cy="43857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19D32B-D857-E1C1-2438-72D28EB009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37" y="2811946"/>
            <a:ext cx="1996840" cy="1340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E1F0BC-663A-B899-D878-8110C63BD1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75" y="2785562"/>
            <a:ext cx="1828901" cy="1366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5ABBFB-A24C-86FC-092F-86D6D88EA6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39" y="4937514"/>
            <a:ext cx="2192379" cy="13707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946776-CDB4-9A9D-6E9E-9CEFA10BE2F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82" y="4416759"/>
            <a:ext cx="574926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783458-C1DE-32B5-0D29-59E2B7A9E4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98" y="2816851"/>
            <a:ext cx="3532082" cy="3699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B3114A-EFA8-96C9-B4C3-4C49F10A4B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54" y="4870138"/>
            <a:ext cx="1871744" cy="1428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/>
          <p:cNvSpPr/>
          <p:nvPr/>
        </p:nvSpPr>
        <p:spPr>
          <a:xfrm>
            <a:off x="0" y="-14991"/>
            <a:ext cx="12192000" cy="68729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5097462" y="2765139"/>
            <a:ext cx="6432066" cy="4092861"/>
          </a:xfrm>
          <a:custGeom>
            <a:avLst/>
            <a:gdLst>
              <a:gd name="connsiteX0" fmla="*/ 3216033 w 6432066"/>
              <a:gd name="connsiteY0" fmla="*/ 0 h 4092861"/>
              <a:gd name="connsiteX1" fmla="*/ 6432066 w 6432066"/>
              <a:gd name="connsiteY1" fmla="*/ 3216033 h 4092861"/>
              <a:gd name="connsiteX2" fmla="*/ 6366728 w 6432066"/>
              <a:gd name="connsiteY2" fmla="*/ 3864176 h 4092861"/>
              <a:gd name="connsiteX3" fmla="*/ 6307927 w 6432066"/>
              <a:gd name="connsiteY3" fmla="*/ 4092861 h 4092861"/>
              <a:gd name="connsiteX4" fmla="*/ 4529923 w 6432066"/>
              <a:gd name="connsiteY4" fmla="*/ 4092861 h 4092861"/>
              <a:gd name="connsiteX5" fmla="*/ 4605140 w 6432066"/>
              <a:gd name="connsiteY5" fmla="*/ 3969050 h 4092861"/>
              <a:gd name="connsiteX6" fmla="*/ 4795811 w 6432066"/>
              <a:gd name="connsiteY6" fmla="*/ 3216033 h 4092861"/>
              <a:gd name="connsiteX7" fmla="*/ 3216032 w 6432066"/>
              <a:gd name="connsiteY7" fmla="*/ 1636254 h 4092861"/>
              <a:gd name="connsiteX8" fmla="*/ 1636253 w 6432066"/>
              <a:gd name="connsiteY8" fmla="*/ 3216033 h 4092861"/>
              <a:gd name="connsiteX9" fmla="*/ 1826924 w 6432066"/>
              <a:gd name="connsiteY9" fmla="*/ 3969050 h 4092861"/>
              <a:gd name="connsiteX10" fmla="*/ 1902141 w 6432066"/>
              <a:gd name="connsiteY10" fmla="*/ 4092861 h 4092861"/>
              <a:gd name="connsiteX11" fmla="*/ 124140 w 6432066"/>
              <a:gd name="connsiteY11" fmla="*/ 4092861 h 4092861"/>
              <a:gd name="connsiteX12" fmla="*/ 65339 w 6432066"/>
              <a:gd name="connsiteY12" fmla="*/ 3864176 h 4092861"/>
              <a:gd name="connsiteX13" fmla="*/ 0 w 6432066"/>
              <a:gd name="connsiteY13" fmla="*/ 3216033 h 4092861"/>
              <a:gd name="connsiteX14" fmla="*/ 3216033 w 6432066"/>
              <a:gd name="connsiteY14" fmla="*/ 0 h 409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32066" h="4092861">
                <a:moveTo>
                  <a:pt x="3216033" y="0"/>
                </a:moveTo>
                <a:cubicBezTo>
                  <a:pt x="4992199" y="0"/>
                  <a:pt x="6432066" y="1439867"/>
                  <a:pt x="6432066" y="3216033"/>
                </a:cubicBezTo>
                <a:cubicBezTo>
                  <a:pt x="6432066" y="3438054"/>
                  <a:pt x="6409568" y="3654820"/>
                  <a:pt x="6366728" y="3864176"/>
                </a:cubicBezTo>
                <a:lnTo>
                  <a:pt x="6307927" y="4092861"/>
                </a:lnTo>
                <a:lnTo>
                  <a:pt x="4529923" y="4092861"/>
                </a:lnTo>
                <a:lnTo>
                  <a:pt x="4605140" y="3969050"/>
                </a:lnTo>
                <a:cubicBezTo>
                  <a:pt x="4726740" y="3745206"/>
                  <a:pt x="4795811" y="3488686"/>
                  <a:pt x="4795811" y="3216033"/>
                </a:cubicBezTo>
                <a:cubicBezTo>
                  <a:pt x="4795811" y="2343545"/>
                  <a:pt x="4088520" y="1636254"/>
                  <a:pt x="3216032" y="1636254"/>
                </a:cubicBezTo>
                <a:cubicBezTo>
                  <a:pt x="2343544" y="1636254"/>
                  <a:pt x="1636253" y="2343545"/>
                  <a:pt x="1636253" y="3216033"/>
                </a:cubicBezTo>
                <a:cubicBezTo>
                  <a:pt x="1636253" y="3488686"/>
                  <a:pt x="1705325" y="3745206"/>
                  <a:pt x="1826924" y="3969050"/>
                </a:cubicBezTo>
                <a:lnTo>
                  <a:pt x="1902141" y="4092861"/>
                </a:lnTo>
                <a:lnTo>
                  <a:pt x="124140" y="4092861"/>
                </a:lnTo>
                <a:lnTo>
                  <a:pt x="65339" y="3864176"/>
                </a:lnTo>
                <a:cubicBezTo>
                  <a:pt x="22498" y="3654820"/>
                  <a:pt x="0" y="3438054"/>
                  <a:pt x="0" y="3216033"/>
                </a:cubicBezTo>
                <a:cubicBezTo>
                  <a:pt x="0" y="1439867"/>
                  <a:pt x="1439867" y="0"/>
                  <a:pt x="321603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6216064" y="1"/>
            <a:ext cx="5975937" cy="4651627"/>
          </a:xfrm>
          <a:custGeom>
            <a:avLst/>
            <a:gdLst>
              <a:gd name="connsiteX0" fmla="*/ 63856 w 5975937"/>
              <a:gd name="connsiteY0" fmla="*/ 0 h 4651627"/>
              <a:gd name="connsiteX1" fmla="*/ 2143886 w 5975937"/>
              <a:gd name="connsiteY1" fmla="*/ 0 h 4651627"/>
              <a:gd name="connsiteX2" fmla="*/ 2103368 w 5975937"/>
              <a:gd name="connsiteY2" fmla="*/ 110704 h 4651627"/>
              <a:gd name="connsiteX3" fmla="*/ 2015866 w 5975937"/>
              <a:gd name="connsiteY3" fmla="*/ 689471 h 4651627"/>
              <a:gd name="connsiteX4" fmla="*/ 3962156 w 5975937"/>
              <a:gd name="connsiteY4" fmla="*/ 2635761 h 4651627"/>
              <a:gd name="connsiteX5" fmla="*/ 5908446 w 5975937"/>
              <a:gd name="connsiteY5" fmla="*/ 689471 h 4651627"/>
              <a:gd name="connsiteX6" fmla="*/ 5820945 w 5975937"/>
              <a:gd name="connsiteY6" fmla="*/ 110704 h 4651627"/>
              <a:gd name="connsiteX7" fmla="*/ 5780426 w 5975937"/>
              <a:gd name="connsiteY7" fmla="*/ 0 h 4651627"/>
              <a:gd name="connsiteX8" fmla="*/ 5975937 w 5975937"/>
              <a:gd name="connsiteY8" fmla="*/ 0 h 4651627"/>
              <a:gd name="connsiteX9" fmla="*/ 5975937 w 5975937"/>
              <a:gd name="connsiteY9" fmla="*/ 4101438 h 4651627"/>
              <a:gd name="connsiteX10" fmla="*/ 5850755 w 5975937"/>
              <a:gd name="connsiteY10" fmla="*/ 4173416 h 4651627"/>
              <a:gd name="connsiteX11" fmla="*/ 3962156 w 5975937"/>
              <a:gd name="connsiteY11" fmla="*/ 4651627 h 4651627"/>
              <a:gd name="connsiteX12" fmla="*/ 0 w 5975937"/>
              <a:gd name="connsiteY12" fmla="*/ 689471 h 4651627"/>
              <a:gd name="connsiteX13" fmla="*/ 20457 w 5975937"/>
              <a:gd name="connsiteY13" fmla="*/ 284364 h 465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937" h="4651627">
                <a:moveTo>
                  <a:pt x="63856" y="0"/>
                </a:moveTo>
                <a:lnTo>
                  <a:pt x="2143886" y="0"/>
                </a:lnTo>
                <a:lnTo>
                  <a:pt x="2103368" y="110704"/>
                </a:lnTo>
                <a:cubicBezTo>
                  <a:pt x="2046501" y="293536"/>
                  <a:pt x="2015866" y="487926"/>
                  <a:pt x="2015866" y="689471"/>
                </a:cubicBezTo>
                <a:cubicBezTo>
                  <a:pt x="2015866" y="1764377"/>
                  <a:pt x="2887250" y="2635761"/>
                  <a:pt x="3962156" y="2635761"/>
                </a:cubicBezTo>
                <a:cubicBezTo>
                  <a:pt x="5037062" y="2635761"/>
                  <a:pt x="5908446" y="1764377"/>
                  <a:pt x="5908446" y="689471"/>
                </a:cubicBezTo>
                <a:cubicBezTo>
                  <a:pt x="5908446" y="487926"/>
                  <a:pt x="5877811" y="293536"/>
                  <a:pt x="5820945" y="110704"/>
                </a:cubicBezTo>
                <a:lnTo>
                  <a:pt x="5780426" y="0"/>
                </a:lnTo>
                <a:lnTo>
                  <a:pt x="5975937" y="0"/>
                </a:lnTo>
                <a:lnTo>
                  <a:pt x="5975937" y="4101438"/>
                </a:lnTo>
                <a:lnTo>
                  <a:pt x="5850755" y="4173416"/>
                </a:lnTo>
                <a:cubicBezTo>
                  <a:pt x="5289344" y="4478393"/>
                  <a:pt x="4645980" y="4651627"/>
                  <a:pt x="3962156" y="4651627"/>
                </a:cubicBezTo>
                <a:cubicBezTo>
                  <a:pt x="1773918" y="4651627"/>
                  <a:pt x="0" y="2877709"/>
                  <a:pt x="0" y="689471"/>
                </a:cubicBezTo>
                <a:cubicBezTo>
                  <a:pt x="0" y="552706"/>
                  <a:pt x="6930" y="417560"/>
                  <a:pt x="20457" y="2843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alpha val="6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3118868" y="0"/>
            <a:ext cx="2606073" cy="870025"/>
          </a:xfrm>
          <a:custGeom>
            <a:avLst/>
            <a:gdLst>
              <a:gd name="connsiteX0" fmla="*/ 0 w 2606073"/>
              <a:gd name="connsiteY0" fmla="*/ 0 h 870025"/>
              <a:gd name="connsiteX1" fmla="*/ 1049509 w 2606073"/>
              <a:gd name="connsiteY1" fmla="*/ 0 h 870025"/>
              <a:gd name="connsiteX2" fmla="*/ 1069891 w 2606073"/>
              <a:gd name="connsiteY2" fmla="*/ 11063 h 870025"/>
              <a:gd name="connsiteX3" fmla="*/ 1303035 w 2606073"/>
              <a:gd name="connsiteY3" fmla="*/ 58133 h 870025"/>
              <a:gd name="connsiteX4" fmla="*/ 1536180 w 2606073"/>
              <a:gd name="connsiteY4" fmla="*/ 11063 h 870025"/>
              <a:gd name="connsiteX5" fmla="*/ 1556562 w 2606073"/>
              <a:gd name="connsiteY5" fmla="*/ 0 h 870025"/>
              <a:gd name="connsiteX6" fmla="*/ 2606073 w 2606073"/>
              <a:gd name="connsiteY6" fmla="*/ 0 h 870025"/>
              <a:gd name="connsiteX7" fmla="*/ 2603021 w 2606073"/>
              <a:gd name="connsiteY7" fmla="*/ 8337 h 870025"/>
              <a:gd name="connsiteX8" fmla="*/ 1303036 w 2606073"/>
              <a:gd name="connsiteY8" fmla="*/ 870025 h 870025"/>
              <a:gd name="connsiteX9" fmla="*/ 3051 w 2606073"/>
              <a:gd name="connsiteY9" fmla="*/ 8337 h 87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6073" h="870025">
                <a:moveTo>
                  <a:pt x="0" y="0"/>
                </a:moveTo>
                <a:lnTo>
                  <a:pt x="1049509" y="0"/>
                </a:lnTo>
                <a:lnTo>
                  <a:pt x="1069891" y="11063"/>
                </a:lnTo>
                <a:cubicBezTo>
                  <a:pt x="1141551" y="41373"/>
                  <a:pt x="1220336" y="58133"/>
                  <a:pt x="1303035" y="58133"/>
                </a:cubicBezTo>
                <a:cubicBezTo>
                  <a:pt x="1385735" y="58133"/>
                  <a:pt x="1464520" y="41373"/>
                  <a:pt x="1536180" y="11063"/>
                </a:cubicBezTo>
                <a:lnTo>
                  <a:pt x="1556562" y="0"/>
                </a:lnTo>
                <a:lnTo>
                  <a:pt x="2606073" y="0"/>
                </a:lnTo>
                <a:lnTo>
                  <a:pt x="2603021" y="8337"/>
                </a:lnTo>
                <a:cubicBezTo>
                  <a:pt x="2388842" y="514715"/>
                  <a:pt x="1887433" y="870025"/>
                  <a:pt x="1303036" y="870025"/>
                </a:cubicBezTo>
                <a:cubicBezTo>
                  <a:pt x="718640" y="870025"/>
                  <a:pt x="217231" y="514715"/>
                  <a:pt x="3051" y="83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Freeform 86"/>
          <p:cNvSpPr/>
          <p:nvPr/>
        </p:nvSpPr>
        <p:spPr>
          <a:xfrm>
            <a:off x="3760175" y="5153967"/>
            <a:ext cx="2471671" cy="405783"/>
          </a:xfrm>
          <a:custGeom>
            <a:avLst/>
            <a:gdLst>
              <a:gd name="connsiteX0" fmla="*/ 3176100 w 3221179"/>
              <a:gd name="connsiteY0" fmla="*/ 438674 h 528833"/>
              <a:gd name="connsiteX1" fmla="*/ 3221179 w 3221179"/>
              <a:gd name="connsiteY1" fmla="*/ 483753 h 528833"/>
              <a:gd name="connsiteX2" fmla="*/ 3176100 w 3221179"/>
              <a:gd name="connsiteY2" fmla="*/ 528833 h 528833"/>
              <a:gd name="connsiteX3" fmla="*/ 3131020 w 3221179"/>
              <a:gd name="connsiteY3" fmla="*/ 483753 h 528833"/>
              <a:gd name="connsiteX4" fmla="*/ 3176100 w 3221179"/>
              <a:gd name="connsiteY4" fmla="*/ 438674 h 528833"/>
              <a:gd name="connsiteX5" fmla="*/ 1512760 w 3221179"/>
              <a:gd name="connsiteY5" fmla="*/ 438674 h 528833"/>
              <a:gd name="connsiteX6" fmla="*/ 1557840 w 3221179"/>
              <a:gd name="connsiteY6" fmla="*/ 483753 h 528833"/>
              <a:gd name="connsiteX7" fmla="*/ 1512760 w 3221179"/>
              <a:gd name="connsiteY7" fmla="*/ 528833 h 528833"/>
              <a:gd name="connsiteX8" fmla="*/ 1467681 w 3221179"/>
              <a:gd name="connsiteY8" fmla="*/ 483753 h 528833"/>
              <a:gd name="connsiteX9" fmla="*/ 1512760 w 3221179"/>
              <a:gd name="connsiteY9" fmla="*/ 438674 h 528833"/>
              <a:gd name="connsiteX10" fmla="*/ 2931486 w 3221179"/>
              <a:gd name="connsiteY10" fmla="*/ 438588 h 528833"/>
              <a:gd name="connsiteX11" fmla="*/ 2976566 w 3221179"/>
              <a:gd name="connsiteY11" fmla="*/ 483667 h 528833"/>
              <a:gd name="connsiteX12" fmla="*/ 2931486 w 3221179"/>
              <a:gd name="connsiteY12" fmla="*/ 528747 h 528833"/>
              <a:gd name="connsiteX13" fmla="*/ 2886407 w 3221179"/>
              <a:gd name="connsiteY13" fmla="*/ 483667 h 528833"/>
              <a:gd name="connsiteX14" fmla="*/ 2931486 w 3221179"/>
              <a:gd name="connsiteY14" fmla="*/ 438588 h 528833"/>
              <a:gd name="connsiteX15" fmla="*/ 1268147 w 3221179"/>
              <a:gd name="connsiteY15" fmla="*/ 438588 h 528833"/>
              <a:gd name="connsiteX16" fmla="*/ 1313226 w 3221179"/>
              <a:gd name="connsiteY16" fmla="*/ 483667 h 528833"/>
              <a:gd name="connsiteX17" fmla="*/ 1268147 w 3221179"/>
              <a:gd name="connsiteY17" fmla="*/ 528747 h 528833"/>
              <a:gd name="connsiteX18" fmla="*/ 1223067 w 3221179"/>
              <a:gd name="connsiteY18" fmla="*/ 483667 h 528833"/>
              <a:gd name="connsiteX19" fmla="*/ 1268147 w 3221179"/>
              <a:gd name="connsiteY19" fmla="*/ 438588 h 528833"/>
              <a:gd name="connsiteX20" fmla="*/ 2686873 w 3221179"/>
              <a:gd name="connsiteY20" fmla="*/ 438502 h 528833"/>
              <a:gd name="connsiteX21" fmla="*/ 2731952 w 3221179"/>
              <a:gd name="connsiteY21" fmla="*/ 483581 h 528833"/>
              <a:gd name="connsiteX22" fmla="*/ 2686873 w 3221179"/>
              <a:gd name="connsiteY22" fmla="*/ 528661 h 528833"/>
              <a:gd name="connsiteX23" fmla="*/ 2641793 w 3221179"/>
              <a:gd name="connsiteY23" fmla="*/ 483581 h 528833"/>
              <a:gd name="connsiteX24" fmla="*/ 2686873 w 3221179"/>
              <a:gd name="connsiteY24" fmla="*/ 438502 h 528833"/>
              <a:gd name="connsiteX25" fmla="*/ 1023533 w 3221179"/>
              <a:gd name="connsiteY25" fmla="*/ 438502 h 528833"/>
              <a:gd name="connsiteX26" fmla="*/ 1068613 w 3221179"/>
              <a:gd name="connsiteY26" fmla="*/ 483581 h 528833"/>
              <a:gd name="connsiteX27" fmla="*/ 1023533 w 3221179"/>
              <a:gd name="connsiteY27" fmla="*/ 528661 h 528833"/>
              <a:gd name="connsiteX28" fmla="*/ 978454 w 3221179"/>
              <a:gd name="connsiteY28" fmla="*/ 483581 h 528833"/>
              <a:gd name="connsiteX29" fmla="*/ 1023533 w 3221179"/>
              <a:gd name="connsiteY29" fmla="*/ 438502 h 528833"/>
              <a:gd name="connsiteX30" fmla="*/ 2442259 w 3221179"/>
              <a:gd name="connsiteY30" fmla="*/ 438416 h 528833"/>
              <a:gd name="connsiteX31" fmla="*/ 2487339 w 3221179"/>
              <a:gd name="connsiteY31" fmla="*/ 483495 h 528833"/>
              <a:gd name="connsiteX32" fmla="*/ 2442259 w 3221179"/>
              <a:gd name="connsiteY32" fmla="*/ 528575 h 528833"/>
              <a:gd name="connsiteX33" fmla="*/ 2397179 w 3221179"/>
              <a:gd name="connsiteY33" fmla="*/ 483495 h 528833"/>
              <a:gd name="connsiteX34" fmla="*/ 2442259 w 3221179"/>
              <a:gd name="connsiteY34" fmla="*/ 438416 h 528833"/>
              <a:gd name="connsiteX35" fmla="*/ 778920 w 3221179"/>
              <a:gd name="connsiteY35" fmla="*/ 438416 h 528833"/>
              <a:gd name="connsiteX36" fmla="*/ 823999 w 3221179"/>
              <a:gd name="connsiteY36" fmla="*/ 483495 h 528833"/>
              <a:gd name="connsiteX37" fmla="*/ 778920 w 3221179"/>
              <a:gd name="connsiteY37" fmla="*/ 528575 h 528833"/>
              <a:gd name="connsiteX38" fmla="*/ 733840 w 3221179"/>
              <a:gd name="connsiteY38" fmla="*/ 483495 h 528833"/>
              <a:gd name="connsiteX39" fmla="*/ 778920 w 3221179"/>
              <a:gd name="connsiteY39" fmla="*/ 438416 h 528833"/>
              <a:gd name="connsiteX40" fmla="*/ 2197646 w 3221179"/>
              <a:gd name="connsiteY40" fmla="*/ 438330 h 528833"/>
              <a:gd name="connsiteX41" fmla="*/ 2242725 w 3221179"/>
              <a:gd name="connsiteY41" fmla="*/ 483409 h 528833"/>
              <a:gd name="connsiteX42" fmla="*/ 2197646 w 3221179"/>
              <a:gd name="connsiteY42" fmla="*/ 528489 h 528833"/>
              <a:gd name="connsiteX43" fmla="*/ 2152566 w 3221179"/>
              <a:gd name="connsiteY43" fmla="*/ 483409 h 528833"/>
              <a:gd name="connsiteX44" fmla="*/ 2197646 w 3221179"/>
              <a:gd name="connsiteY44" fmla="*/ 438330 h 528833"/>
              <a:gd name="connsiteX45" fmla="*/ 534306 w 3221179"/>
              <a:gd name="connsiteY45" fmla="*/ 438330 h 528833"/>
              <a:gd name="connsiteX46" fmla="*/ 579386 w 3221179"/>
              <a:gd name="connsiteY46" fmla="*/ 483409 h 528833"/>
              <a:gd name="connsiteX47" fmla="*/ 534306 w 3221179"/>
              <a:gd name="connsiteY47" fmla="*/ 528489 h 528833"/>
              <a:gd name="connsiteX48" fmla="*/ 489227 w 3221179"/>
              <a:gd name="connsiteY48" fmla="*/ 483409 h 528833"/>
              <a:gd name="connsiteX49" fmla="*/ 534306 w 3221179"/>
              <a:gd name="connsiteY49" fmla="*/ 438330 h 528833"/>
              <a:gd name="connsiteX50" fmla="*/ 1953032 w 3221179"/>
              <a:gd name="connsiteY50" fmla="*/ 438244 h 528833"/>
              <a:gd name="connsiteX51" fmla="*/ 1998112 w 3221179"/>
              <a:gd name="connsiteY51" fmla="*/ 483323 h 528833"/>
              <a:gd name="connsiteX52" fmla="*/ 1953032 w 3221179"/>
              <a:gd name="connsiteY52" fmla="*/ 528403 h 528833"/>
              <a:gd name="connsiteX53" fmla="*/ 1907953 w 3221179"/>
              <a:gd name="connsiteY53" fmla="*/ 483323 h 528833"/>
              <a:gd name="connsiteX54" fmla="*/ 1953032 w 3221179"/>
              <a:gd name="connsiteY54" fmla="*/ 438244 h 528833"/>
              <a:gd name="connsiteX55" fmla="*/ 289693 w 3221179"/>
              <a:gd name="connsiteY55" fmla="*/ 438244 h 528833"/>
              <a:gd name="connsiteX56" fmla="*/ 334772 w 3221179"/>
              <a:gd name="connsiteY56" fmla="*/ 483323 h 528833"/>
              <a:gd name="connsiteX57" fmla="*/ 289693 w 3221179"/>
              <a:gd name="connsiteY57" fmla="*/ 528403 h 528833"/>
              <a:gd name="connsiteX58" fmla="*/ 244613 w 3221179"/>
              <a:gd name="connsiteY58" fmla="*/ 483323 h 528833"/>
              <a:gd name="connsiteX59" fmla="*/ 289693 w 3221179"/>
              <a:gd name="connsiteY59" fmla="*/ 438244 h 528833"/>
              <a:gd name="connsiteX60" fmla="*/ 1708419 w 3221179"/>
              <a:gd name="connsiteY60" fmla="*/ 438158 h 528833"/>
              <a:gd name="connsiteX61" fmla="*/ 1753498 w 3221179"/>
              <a:gd name="connsiteY61" fmla="*/ 483237 h 528833"/>
              <a:gd name="connsiteX62" fmla="*/ 1708419 w 3221179"/>
              <a:gd name="connsiteY62" fmla="*/ 528317 h 528833"/>
              <a:gd name="connsiteX63" fmla="*/ 1663339 w 3221179"/>
              <a:gd name="connsiteY63" fmla="*/ 483237 h 528833"/>
              <a:gd name="connsiteX64" fmla="*/ 1708419 w 3221179"/>
              <a:gd name="connsiteY64" fmla="*/ 438158 h 528833"/>
              <a:gd name="connsiteX65" fmla="*/ 45079 w 3221179"/>
              <a:gd name="connsiteY65" fmla="*/ 438158 h 528833"/>
              <a:gd name="connsiteX66" fmla="*/ 90159 w 3221179"/>
              <a:gd name="connsiteY66" fmla="*/ 483237 h 528833"/>
              <a:gd name="connsiteX67" fmla="*/ 45079 w 3221179"/>
              <a:gd name="connsiteY67" fmla="*/ 528317 h 528833"/>
              <a:gd name="connsiteX68" fmla="*/ 0 w 3221179"/>
              <a:gd name="connsiteY68" fmla="*/ 483237 h 528833"/>
              <a:gd name="connsiteX69" fmla="*/ 45079 w 3221179"/>
              <a:gd name="connsiteY69" fmla="*/ 438158 h 528833"/>
              <a:gd name="connsiteX70" fmla="*/ 3176100 w 3221179"/>
              <a:gd name="connsiteY70" fmla="*/ 219595 h 528833"/>
              <a:gd name="connsiteX71" fmla="*/ 3221179 w 3221179"/>
              <a:gd name="connsiteY71" fmla="*/ 264674 h 528833"/>
              <a:gd name="connsiteX72" fmla="*/ 3176100 w 3221179"/>
              <a:gd name="connsiteY72" fmla="*/ 309754 h 528833"/>
              <a:gd name="connsiteX73" fmla="*/ 3131020 w 3221179"/>
              <a:gd name="connsiteY73" fmla="*/ 264674 h 528833"/>
              <a:gd name="connsiteX74" fmla="*/ 3176100 w 3221179"/>
              <a:gd name="connsiteY74" fmla="*/ 219595 h 528833"/>
              <a:gd name="connsiteX75" fmla="*/ 1512760 w 3221179"/>
              <a:gd name="connsiteY75" fmla="*/ 219595 h 528833"/>
              <a:gd name="connsiteX76" fmla="*/ 1557840 w 3221179"/>
              <a:gd name="connsiteY76" fmla="*/ 264674 h 528833"/>
              <a:gd name="connsiteX77" fmla="*/ 1512760 w 3221179"/>
              <a:gd name="connsiteY77" fmla="*/ 309754 h 528833"/>
              <a:gd name="connsiteX78" fmla="*/ 1467681 w 3221179"/>
              <a:gd name="connsiteY78" fmla="*/ 264674 h 528833"/>
              <a:gd name="connsiteX79" fmla="*/ 1512760 w 3221179"/>
              <a:gd name="connsiteY79" fmla="*/ 219595 h 528833"/>
              <a:gd name="connsiteX80" fmla="*/ 2931486 w 3221179"/>
              <a:gd name="connsiteY80" fmla="*/ 219509 h 528833"/>
              <a:gd name="connsiteX81" fmla="*/ 2976566 w 3221179"/>
              <a:gd name="connsiteY81" fmla="*/ 264588 h 528833"/>
              <a:gd name="connsiteX82" fmla="*/ 2931486 w 3221179"/>
              <a:gd name="connsiteY82" fmla="*/ 309668 h 528833"/>
              <a:gd name="connsiteX83" fmla="*/ 2886407 w 3221179"/>
              <a:gd name="connsiteY83" fmla="*/ 264588 h 528833"/>
              <a:gd name="connsiteX84" fmla="*/ 2931486 w 3221179"/>
              <a:gd name="connsiteY84" fmla="*/ 219509 h 528833"/>
              <a:gd name="connsiteX85" fmla="*/ 1268147 w 3221179"/>
              <a:gd name="connsiteY85" fmla="*/ 219509 h 528833"/>
              <a:gd name="connsiteX86" fmla="*/ 1313226 w 3221179"/>
              <a:gd name="connsiteY86" fmla="*/ 264588 h 528833"/>
              <a:gd name="connsiteX87" fmla="*/ 1268147 w 3221179"/>
              <a:gd name="connsiteY87" fmla="*/ 309668 h 528833"/>
              <a:gd name="connsiteX88" fmla="*/ 1223067 w 3221179"/>
              <a:gd name="connsiteY88" fmla="*/ 264588 h 528833"/>
              <a:gd name="connsiteX89" fmla="*/ 1268147 w 3221179"/>
              <a:gd name="connsiteY89" fmla="*/ 219509 h 528833"/>
              <a:gd name="connsiteX90" fmla="*/ 2686873 w 3221179"/>
              <a:gd name="connsiteY90" fmla="*/ 219423 h 528833"/>
              <a:gd name="connsiteX91" fmla="*/ 2731952 w 3221179"/>
              <a:gd name="connsiteY91" fmla="*/ 264502 h 528833"/>
              <a:gd name="connsiteX92" fmla="*/ 2686873 w 3221179"/>
              <a:gd name="connsiteY92" fmla="*/ 309582 h 528833"/>
              <a:gd name="connsiteX93" fmla="*/ 2641793 w 3221179"/>
              <a:gd name="connsiteY93" fmla="*/ 264502 h 528833"/>
              <a:gd name="connsiteX94" fmla="*/ 2686873 w 3221179"/>
              <a:gd name="connsiteY94" fmla="*/ 219423 h 528833"/>
              <a:gd name="connsiteX95" fmla="*/ 1023533 w 3221179"/>
              <a:gd name="connsiteY95" fmla="*/ 219423 h 528833"/>
              <a:gd name="connsiteX96" fmla="*/ 1068613 w 3221179"/>
              <a:gd name="connsiteY96" fmla="*/ 264502 h 528833"/>
              <a:gd name="connsiteX97" fmla="*/ 1023533 w 3221179"/>
              <a:gd name="connsiteY97" fmla="*/ 309582 h 528833"/>
              <a:gd name="connsiteX98" fmla="*/ 978454 w 3221179"/>
              <a:gd name="connsiteY98" fmla="*/ 264502 h 528833"/>
              <a:gd name="connsiteX99" fmla="*/ 1023533 w 3221179"/>
              <a:gd name="connsiteY99" fmla="*/ 219423 h 528833"/>
              <a:gd name="connsiteX100" fmla="*/ 2442259 w 3221179"/>
              <a:gd name="connsiteY100" fmla="*/ 219337 h 528833"/>
              <a:gd name="connsiteX101" fmla="*/ 2487339 w 3221179"/>
              <a:gd name="connsiteY101" fmla="*/ 264416 h 528833"/>
              <a:gd name="connsiteX102" fmla="*/ 2442259 w 3221179"/>
              <a:gd name="connsiteY102" fmla="*/ 309496 h 528833"/>
              <a:gd name="connsiteX103" fmla="*/ 2397179 w 3221179"/>
              <a:gd name="connsiteY103" fmla="*/ 264416 h 528833"/>
              <a:gd name="connsiteX104" fmla="*/ 2442259 w 3221179"/>
              <a:gd name="connsiteY104" fmla="*/ 219337 h 528833"/>
              <a:gd name="connsiteX105" fmla="*/ 778920 w 3221179"/>
              <a:gd name="connsiteY105" fmla="*/ 219337 h 528833"/>
              <a:gd name="connsiteX106" fmla="*/ 823999 w 3221179"/>
              <a:gd name="connsiteY106" fmla="*/ 264416 h 528833"/>
              <a:gd name="connsiteX107" fmla="*/ 778920 w 3221179"/>
              <a:gd name="connsiteY107" fmla="*/ 309496 h 528833"/>
              <a:gd name="connsiteX108" fmla="*/ 733840 w 3221179"/>
              <a:gd name="connsiteY108" fmla="*/ 264416 h 528833"/>
              <a:gd name="connsiteX109" fmla="*/ 778920 w 3221179"/>
              <a:gd name="connsiteY109" fmla="*/ 219337 h 528833"/>
              <a:gd name="connsiteX110" fmla="*/ 2197646 w 3221179"/>
              <a:gd name="connsiteY110" fmla="*/ 219251 h 528833"/>
              <a:gd name="connsiteX111" fmla="*/ 2242725 w 3221179"/>
              <a:gd name="connsiteY111" fmla="*/ 264330 h 528833"/>
              <a:gd name="connsiteX112" fmla="*/ 2197646 w 3221179"/>
              <a:gd name="connsiteY112" fmla="*/ 309410 h 528833"/>
              <a:gd name="connsiteX113" fmla="*/ 2152566 w 3221179"/>
              <a:gd name="connsiteY113" fmla="*/ 264330 h 528833"/>
              <a:gd name="connsiteX114" fmla="*/ 2197646 w 3221179"/>
              <a:gd name="connsiteY114" fmla="*/ 219251 h 528833"/>
              <a:gd name="connsiteX115" fmla="*/ 534306 w 3221179"/>
              <a:gd name="connsiteY115" fmla="*/ 219251 h 528833"/>
              <a:gd name="connsiteX116" fmla="*/ 579386 w 3221179"/>
              <a:gd name="connsiteY116" fmla="*/ 264330 h 528833"/>
              <a:gd name="connsiteX117" fmla="*/ 534306 w 3221179"/>
              <a:gd name="connsiteY117" fmla="*/ 309410 h 528833"/>
              <a:gd name="connsiteX118" fmla="*/ 489227 w 3221179"/>
              <a:gd name="connsiteY118" fmla="*/ 264330 h 528833"/>
              <a:gd name="connsiteX119" fmla="*/ 534306 w 3221179"/>
              <a:gd name="connsiteY119" fmla="*/ 219251 h 528833"/>
              <a:gd name="connsiteX120" fmla="*/ 1953032 w 3221179"/>
              <a:gd name="connsiteY120" fmla="*/ 219165 h 528833"/>
              <a:gd name="connsiteX121" fmla="*/ 1998112 w 3221179"/>
              <a:gd name="connsiteY121" fmla="*/ 264244 h 528833"/>
              <a:gd name="connsiteX122" fmla="*/ 1953032 w 3221179"/>
              <a:gd name="connsiteY122" fmla="*/ 309324 h 528833"/>
              <a:gd name="connsiteX123" fmla="*/ 1907953 w 3221179"/>
              <a:gd name="connsiteY123" fmla="*/ 264244 h 528833"/>
              <a:gd name="connsiteX124" fmla="*/ 1953032 w 3221179"/>
              <a:gd name="connsiteY124" fmla="*/ 219165 h 528833"/>
              <a:gd name="connsiteX125" fmla="*/ 289693 w 3221179"/>
              <a:gd name="connsiteY125" fmla="*/ 219165 h 528833"/>
              <a:gd name="connsiteX126" fmla="*/ 334772 w 3221179"/>
              <a:gd name="connsiteY126" fmla="*/ 264244 h 528833"/>
              <a:gd name="connsiteX127" fmla="*/ 289693 w 3221179"/>
              <a:gd name="connsiteY127" fmla="*/ 309324 h 528833"/>
              <a:gd name="connsiteX128" fmla="*/ 244613 w 3221179"/>
              <a:gd name="connsiteY128" fmla="*/ 264244 h 528833"/>
              <a:gd name="connsiteX129" fmla="*/ 289693 w 3221179"/>
              <a:gd name="connsiteY129" fmla="*/ 219165 h 528833"/>
              <a:gd name="connsiteX130" fmla="*/ 1708419 w 3221179"/>
              <a:gd name="connsiteY130" fmla="*/ 219079 h 528833"/>
              <a:gd name="connsiteX131" fmla="*/ 1753498 w 3221179"/>
              <a:gd name="connsiteY131" fmla="*/ 264159 h 528833"/>
              <a:gd name="connsiteX132" fmla="*/ 1708419 w 3221179"/>
              <a:gd name="connsiteY132" fmla="*/ 309238 h 528833"/>
              <a:gd name="connsiteX133" fmla="*/ 1663339 w 3221179"/>
              <a:gd name="connsiteY133" fmla="*/ 264159 h 528833"/>
              <a:gd name="connsiteX134" fmla="*/ 1708419 w 3221179"/>
              <a:gd name="connsiteY134" fmla="*/ 219079 h 528833"/>
              <a:gd name="connsiteX135" fmla="*/ 45079 w 3221179"/>
              <a:gd name="connsiteY135" fmla="*/ 219079 h 528833"/>
              <a:gd name="connsiteX136" fmla="*/ 90159 w 3221179"/>
              <a:gd name="connsiteY136" fmla="*/ 264159 h 528833"/>
              <a:gd name="connsiteX137" fmla="*/ 45079 w 3221179"/>
              <a:gd name="connsiteY137" fmla="*/ 309238 h 528833"/>
              <a:gd name="connsiteX138" fmla="*/ 0 w 3221179"/>
              <a:gd name="connsiteY138" fmla="*/ 264159 h 528833"/>
              <a:gd name="connsiteX139" fmla="*/ 45079 w 3221179"/>
              <a:gd name="connsiteY139" fmla="*/ 219079 h 528833"/>
              <a:gd name="connsiteX140" fmla="*/ 3176100 w 3221179"/>
              <a:gd name="connsiteY140" fmla="*/ 516 h 528833"/>
              <a:gd name="connsiteX141" fmla="*/ 3221179 w 3221179"/>
              <a:gd name="connsiteY141" fmla="*/ 45595 h 528833"/>
              <a:gd name="connsiteX142" fmla="*/ 3176100 w 3221179"/>
              <a:gd name="connsiteY142" fmla="*/ 90675 h 528833"/>
              <a:gd name="connsiteX143" fmla="*/ 3131020 w 3221179"/>
              <a:gd name="connsiteY143" fmla="*/ 45595 h 528833"/>
              <a:gd name="connsiteX144" fmla="*/ 3176100 w 3221179"/>
              <a:gd name="connsiteY144" fmla="*/ 516 h 528833"/>
              <a:gd name="connsiteX145" fmla="*/ 1512760 w 3221179"/>
              <a:gd name="connsiteY145" fmla="*/ 516 h 528833"/>
              <a:gd name="connsiteX146" fmla="*/ 1557840 w 3221179"/>
              <a:gd name="connsiteY146" fmla="*/ 45595 h 528833"/>
              <a:gd name="connsiteX147" fmla="*/ 1512760 w 3221179"/>
              <a:gd name="connsiteY147" fmla="*/ 90675 h 528833"/>
              <a:gd name="connsiteX148" fmla="*/ 1467681 w 3221179"/>
              <a:gd name="connsiteY148" fmla="*/ 45595 h 528833"/>
              <a:gd name="connsiteX149" fmla="*/ 1512760 w 3221179"/>
              <a:gd name="connsiteY149" fmla="*/ 516 h 528833"/>
              <a:gd name="connsiteX150" fmla="*/ 2931486 w 3221179"/>
              <a:gd name="connsiteY150" fmla="*/ 430 h 528833"/>
              <a:gd name="connsiteX151" fmla="*/ 2976566 w 3221179"/>
              <a:gd name="connsiteY151" fmla="*/ 45509 h 528833"/>
              <a:gd name="connsiteX152" fmla="*/ 2931486 w 3221179"/>
              <a:gd name="connsiteY152" fmla="*/ 90589 h 528833"/>
              <a:gd name="connsiteX153" fmla="*/ 2886407 w 3221179"/>
              <a:gd name="connsiteY153" fmla="*/ 45509 h 528833"/>
              <a:gd name="connsiteX154" fmla="*/ 2931486 w 3221179"/>
              <a:gd name="connsiteY154" fmla="*/ 430 h 528833"/>
              <a:gd name="connsiteX155" fmla="*/ 1268147 w 3221179"/>
              <a:gd name="connsiteY155" fmla="*/ 430 h 528833"/>
              <a:gd name="connsiteX156" fmla="*/ 1313226 w 3221179"/>
              <a:gd name="connsiteY156" fmla="*/ 45509 h 528833"/>
              <a:gd name="connsiteX157" fmla="*/ 1268147 w 3221179"/>
              <a:gd name="connsiteY157" fmla="*/ 90589 h 528833"/>
              <a:gd name="connsiteX158" fmla="*/ 1223067 w 3221179"/>
              <a:gd name="connsiteY158" fmla="*/ 45509 h 528833"/>
              <a:gd name="connsiteX159" fmla="*/ 1268147 w 3221179"/>
              <a:gd name="connsiteY159" fmla="*/ 430 h 528833"/>
              <a:gd name="connsiteX160" fmla="*/ 2686873 w 3221179"/>
              <a:gd name="connsiteY160" fmla="*/ 344 h 528833"/>
              <a:gd name="connsiteX161" fmla="*/ 2731952 w 3221179"/>
              <a:gd name="connsiteY161" fmla="*/ 45423 h 528833"/>
              <a:gd name="connsiteX162" fmla="*/ 2686873 w 3221179"/>
              <a:gd name="connsiteY162" fmla="*/ 90503 h 528833"/>
              <a:gd name="connsiteX163" fmla="*/ 2641793 w 3221179"/>
              <a:gd name="connsiteY163" fmla="*/ 45423 h 528833"/>
              <a:gd name="connsiteX164" fmla="*/ 2686873 w 3221179"/>
              <a:gd name="connsiteY164" fmla="*/ 344 h 528833"/>
              <a:gd name="connsiteX165" fmla="*/ 1023533 w 3221179"/>
              <a:gd name="connsiteY165" fmla="*/ 344 h 528833"/>
              <a:gd name="connsiteX166" fmla="*/ 1068613 w 3221179"/>
              <a:gd name="connsiteY166" fmla="*/ 45423 h 528833"/>
              <a:gd name="connsiteX167" fmla="*/ 1023533 w 3221179"/>
              <a:gd name="connsiteY167" fmla="*/ 90503 h 528833"/>
              <a:gd name="connsiteX168" fmla="*/ 978454 w 3221179"/>
              <a:gd name="connsiteY168" fmla="*/ 45423 h 528833"/>
              <a:gd name="connsiteX169" fmla="*/ 1023533 w 3221179"/>
              <a:gd name="connsiteY169" fmla="*/ 344 h 528833"/>
              <a:gd name="connsiteX170" fmla="*/ 2442259 w 3221179"/>
              <a:gd name="connsiteY170" fmla="*/ 258 h 528833"/>
              <a:gd name="connsiteX171" fmla="*/ 2487339 w 3221179"/>
              <a:gd name="connsiteY171" fmla="*/ 45337 h 528833"/>
              <a:gd name="connsiteX172" fmla="*/ 2442259 w 3221179"/>
              <a:gd name="connsiteY172" fmla="*/ 90417 h 528833"/>
              <a:gd name="connsiteX173" fmla="*/ 2397179 w 3221179"/>
              <a:gd name="connsiteY173" fmla="*/ 45337 h 528833"/>
              <a:gd name="connsiteX174" fmla="*/ 2442259 w 3221179"/>
              <a:gd name="connsiteY174" fmla="*/ 258 h 528833"/>
              <a:gd name="connsiteX175" fmla="*/ 778920 w 3221179"/>
              <a:gd name="connsiteY175" fmla="*/ 258 h 528833"/>
              <a:gd name="connsiteX176" fmla="*/ 823999 w 3221179"/>
              <a:gd name="connsiteY176" fmla="*/ 45337 h 528833"/>
              <a:gd name="connsiteX177" fmla="*/ 778920 w 3221179"/>
              <a:gd name="connsiteY177" fmla="*/ 90417 h 528833"/>
              <a:gd name="connsiteX178" fmla="*/ 733840 w 3221179"/>
              <a:gd name="connsiteY178" fmla="*/ 45337 h 528833"/>
              <a:gd name="connsiteX179" fmla="*/ 778920 w 3221179"/>
              <a:gd name="connsiteY179" fmla="*/ 258 h 528833"/>
              <a:gd name="connsiteX180" fmla="*/ 2197646 w 3221179"/>
              <a:gd name="connsiteY180" fmla="*/ 172 h 528833"/>
              <a:gd name="connsiteX181" fmla="*/ 2242725 w 3221179"/>
              <a:gd name="connsiteY181" fmla="*/ 45251 h 528833"/>
              <a:gd name="connsiteX182" fmla="*/ 2197646 w 3221179"/>
              <a:gd name="connsiteY182" fmla="*/ 90331 h 528833"/>
              <a:gd name="connsiteX183" fmla="*/ 2152566 w 3221179"/>
              <a:gd name="connsiteY183" fmla="*/ 45251 h 528833"/>
              <a:gd name="connsiteX184" fmla="*/ 2197646 w 3221179"/>
              <a:gd name="connsiteY184" fmla="*/ 172 h 528833"/>
              <a:gd name="connsiteX185" fmla="*/ 534306 w 3221179"/>
              <a:gd name="connsiteY185" fmla="*/ 172 h 528833"/>
              <a:gd name="connsiteX186" fmla="*/ 579386 w 3221179"/>
              <a:gd name="connsiteY186" fmla="*/ 45251 h 528833"/>
              <a:gd name="connsiteX187" fmla="*/ 534306 w 3221179"/>
              <a:gd name="connsiteY187" fmla="*/ 90331 h 528833"/>
              <a:gd name="connsiteX188" fmla="*/ 489227 w 3221179"/>
              <a:gd name="connsiteY188" fmla="*/ 45251 h 528833"/>
              <a:gd name="connsiteX189" fmla="*/ 534306 w 3221179"/>
              <a:gd name="connsiteY189" fmla="*/ 172 h 528833"/>
              <a:gd name="connsiteX190" fmla="*/ 1953032 w 3221179"/>
              <a:gd name="connsiteY190" fmla="*/ 86 h 528833"/>
              <a:gd name="connsiteX191" fmla="*/ 1998112 w 3221179"/>
              <a:gd name="connsiteY191" fmla="*/ 45165 h 528833"/>
              <a:gd name="connsiteX192" fmla="*/ 1953032 w 3221179"/>
              <a:gd name="connsiteY192" fmla="*/ 90245 h 528833"/>
              <a:gd name="connsiteX193" fmla="*/ 1907953 w 3221179"/>
              <a:gd name="connsiteY193" fmla="*/ 45165 h 528833"/>
              <a:gd name="connsiteX194" fmla="*/ 1953032 w 3221179"/>
              <a:gd name="connsiteY194" fmla="*/ 86 h 528833"/>
              <a:gd name="connsiteX195" fmla="*/ 289693 w 3221179"/>
              <a:gd name="connsiteY195" fmla="*/ 86 h 528833"/>
              <a:gd name="connsiteX196" fmla="*/ 334772 w 3221179"/>
              <a:gd name="connsiteY196" fmla="*/ 45165 h 528833"/>
              <a:gd name="connsiteX197" fmla="*/ 289693 w 3221179"/>
              <a:gd name="connsiteY197" fmla="*/ 90245 h 528833"/>
              <a:gd name="connsiteX198" fmla="*/ 244613 w 3221179"/>
              <a:gd name="connsiteY198" fmla="*/ 45165 h 528833"/>
              <a:gd name="connsiteX199" fmla="*/ 289693 w 3221179"/>
              <a:gd name="connsiteY199" fmla="*/ 86 h 528833"/>
              <a:gd name="connsiteX200" fmla="*/ 1708419 w 3221179"/>
              <a:gd name="connsiteY200" fmla="*/ 0 h 528833"/>
              <a:gd name="connsiteX201" fmla="*/ 1753498 w 3221179"/>
              <a:gd name="connsiteY201" fmla="*/ 45080 h 528833"/>
              <a:gd name="connsiteX202" fmla="*/ 1708419 w 3221179"/>
              <a:gd name="connsiteY202" fmla="*/ 90159 h 528833"/>
              <a:gd name="connsiteX203" fmla="*/ 1663339 w 3221179"/>
              <a:gd name="connsiteY203" fmla="*/ 45080 h 528833"/>
              <a:gd name="connsiteX204" fmla="*/ 1708419 w 3221179"/>
              <a:gd name="connsiteY204" fmla="*/ 0 h 528833"/>
              <a:gd name="connsiteX205" fmla="*/ 45079 w 3221179"/>
              <a:gd name="connsiteY205" fmla="*/ 0 h 528833"/>
              <a:gd name="connsiteX206" fmla="*/ 90159 w 3221179"/>
              <a:gd name="connsiteY206" fmla="*/ 45080 h 528833"/>
              <a:gd name="connsiteX207" fmla="*/ 45079 w 3221179"/>
              <a:gd name="connsiteY207" fmla="*/ 90159 h 528833"/>
              <a:gd name="connsiteX208" fmla="*/ 0 w 3221179"/>
              <a:gd name="connsiteY208" fmla="*/ 45080 h 528833"/>
              <a:gd name="connsiteX209" fmla="*/ 45079 w 3221179"/>
              <a:gd name="connsiteY209" fmla="*/ 0 h 52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3221179" h="528833">
                <a:moveTo>
                  <a:pt x="3176100" y="438674"/>
                </a:moveTo>
                <a:cubicBezTo>
                  <a:pt x="3200996" y="438674"/>
                  <a:pt x="3221179" y="458856"/>
                  <a:pt x="3221179" y="483753"/>
                </a:cubicBezTo>
                <a:cubicBezTo>
                  <a:pt x="3221179" y="508650"/>
                  <a:pt x="3200996" y="528833"/>
                  <a:pt x="3176100" y="528833"/>
                </a:cubicBezTo>
                <a:cubicBezTo>
                  <a:pt x="3151203" y="528833"/>
                  <a:pt x="3131020" y="508650"/>
                  <a:pt x="3131020" y="483753"/>
                </a:cubicBezTo>
                <a:cubicBezTo>
                  <a:pt x="3131020" y="458856"/>
                  <a:pt x="3151203" y="438674"/>
                  <a:pt x="3176100" y="438674"/>
                </a:cubicBezTo>
                <a:close/>
                <a:moveTo>
                  <a:pt x="1512760" y="438674"/>
                </a:moveTo>
                <a:cubicBezTo>
                  <a:pt x="1537657" y="438674"/>
                  <a:pt x="1557840" y="458856"/>
                  <a:pt x="1557840" y="483753"/>
                </a:cubicBezTo>
                <a:cubicBezTo>
                  <a:pt x="1557840" y="508650"/>
                  <a:pt x="1537657" y="528833"/>
                  <a:pt x="1512760" y="528833"/>
                </a:cubicBezTo>
                <a:cubicBezTo>
                  <a:pt x="1487864" y="528833"/>
                  <a:pt x="1467681" y="508650"/>
                  <a:pt x="1467681" y="483753"/>
                </a:cubicBezTo>
                <a:cubicBezTo>
                  <a:pt x="1467681" y="458856"/>
                  <a:pt x="1487864" y="438674"/>
                  <a:pt x="1512760" y="438674"/>
                </a:cubicBezTo>
                <a:close/>
                <a:moveTo>
                  <a:pt x="2931486" y="438588"/>
                </a:moveTo>
                <a:cubicBezTo>
                  <a:pt x="2956383" y="438588"/>
                  <a:pt x="2976566" y="458770"/>
                  <a:pt x="2976566" y="483667"/>
                </a:cubicBezTo>
                <a:cubicBezTo>
                  <a:pt x="2976566" y="508564"/>
                  <a:pt x="2956383" y="528747"/>
                  <a:pt x="2931486" y="528747"/>
                </a:cubicBezTo>
                <a:cubicBezTo>
                  <a:pt x="2906589" y="528747"/>
                  <a:pt x="2886407" y="508564"/>
                  <a:pt x="2886407" y="483667"/>
                </a:cubicBezTo>
                <a:cubicBezTo>
                  <a:pt x="2886407" y="458770"/>
                  <a:pt x="2906589" y="438588"/>
                  <a:pt x="2931486" y="438588"/>
                </a:cubicBezTo>
                <a:close/>
                <a:moveTo>
                  <a:pt x="1268147" y="438588"/>
                </a:moveTo>
                <a:cubicBezTo>
                  <a:pt x="1293044" y="438588"/>
                  <a:pt x="1313226" y="458770"/>
                  <a:pt x="1313226" y="483667"/>
                </a:cubicBezTo>
                <a:cubicBezTo>
                  <a:pt x="1313226" y="508564"/>
                  <a:pt x="1293044" y="528747"/>
                  <a:pt x="1268147" y="528747"/>
                </a:cubicBezTo>
                <a:cubicBezTo>
                  <a:pt x="1243250" y="528747"/>
                  <a:pt x="1223067" y="508564"/>
                  <a:pt x="1223067" y="483667"/>
                </a:cubicBezTo>
                <a:cubicBezTo>
                  <a:pt x="1223067" y="458770"/>
                  <a:pt x="1243250" y="438588"/>
                  <a:pt x="1268147" y="438588"/>
                </a:cubicBezTo>
                <a:close/>
                <a:moveTo>
                  <a:pt x="2686873" y="438502"/>
                </a:moveTo>
                <a:cubicBezTo>
                  <a:pt x="2711769" y="438502"/>
                  <a:pt x="2731952" y="458684"/>
                  <a:pt x="2731952" y="483581"/>
                </a:cubicBezTo>
                <a:cubicBezTo>
                  <a:pt x="2731952" y="508478"/>
                  <a:pt x="2711769" y="528661"/>
                  <a:pt x="2686873" y="528661"/>
                </a:cubicBezTo>
                <a:cubicBezTo>
                  <a:pt x="2661976" y="528661"/>
                  <a:pt x="2641793" y="508478"/>
                  <a:pt x="2641793" y="483581"/>
                </a:cubicBezTo>
                <a:cubicBezTo>
                  <a:pt x="2641793" y="458684"/>
                  <a:pt x="2661976" y="438502"/>
                  <a:pt x="2686873" y="438502"/>
                </a:cubicBezTo>
                <a:close/>
                <a:moveTo>
                  <a:pt x="1023533" y="438502"/>
                </a:moveTo>
                <a:cubicBezTo>
                  <a:pt x="1048430" y="438502"/>
                  <a:pt x="1068613" y="458684"/>
                  <a:pt x="1068613" y="483581"/>
                </a:cubicBezTo>
                <a:cubicBezTo>
                  <a:pt x="1068613" y="508478"/>
                  <a:pt x="1048430" y="528661"/>
                  <a:pt x="1023533" y="528661"/>
                </a:cubicBezTo>
                <a:cubicBezTo>
                  <a:pt x="998636" y="528661"/>
                  <a:pt x="978454" y="508478"/>
                  <a:pt x="978454" y="483581"/>
                </a:cubicBezTo>
                <a:cubicBezTo>
                  <a:pt x="978454" y="458684"/>
                  <a:pt x="998636" y="438502"/>
                  <a:pt x="1023533" y="438502"/>
                </a:cubicBezTo>
                <a:close/>
                <a:moveTo>
                  <a:pt x="2442259" y="438416"/>
                </a:moveTo>
                <a:cubicBezTo>
                  <a:pt x="2467156" y="438416"/>
                  <a:pt x="2487339" y="458598"/>
                  <a:pt x="2487339" y="483495"/>
                </a:cubicBezTo>
                <a:cubicBezTo>
                  <a:pt x="2487339" y="508392"/>
                  <a:pt x="2467156" y="528575"/>
                  <a:pt x="2442259" y="528575"/>
                </a:cubicBezTo>
                <a:cubicBezTo>
                  <a:pt x="2417362" y="528575"/>
                  <a:pt x="2397179" y="508392"/>
                  <a:pt x="2397179" y="483495"/>
                </a:cubicBezTo>
                <a:cubicBezTo>
                  <a:pt x="2397179" y="458598"/>
                  <a:pt x="2417362" y="438416"/>
                  <a:pt x="2442259" y="438416"/>
                </a:cubicBezTo>
                <a:close/>
                <a:moveTo>
                  <a:pt x="778920" y="438416"/>
                </a:moveTo>
                <a:cubicBezTo>
                  <a:pt x="803817" y="438416"/>
                  <a:pt x="823999" y="458598"/>
                  <a:pt x="823999" y="483495"/>
                </a:cubicBezTo>
                <a:cubicBezTo>
                  <a:pt x="823999" y="508392"/>
                  <a:pt x="803817" y="528575"/>
                  <a:pt x="778920" y="528575"/>
                </a:cubicBezTo>
                <a:cubicBezTo>
                  <a:pt x="754023" y="528575"/>
                  <a:pt x="733840" y="508392"/>
                  <a:pt x="733840" y="483495"/>
                </a:cubicBezTo>
                <a:cubicBezTo>
                  <a:pt x="733840" y="458598"/>
                  <a:pt x="754023" y="438416"/>
                  <a:pt x="778920" y="438416"/>
                </a:cubicBezTo>
                <a:close/>
                <a:moveTo>
                  <a:pt x="2197646" y="438330"/>
                </a:moveTo>
                <a:cubicBezTo>
                  <a:pt x="2222542" y="438330"/>
                  <a:pt x="2242725" y="458512"/>
                  <a:pt x="2242725" y="483409"/>
                </a:cubicBezTo>
                <a:cubicBezTo>
                  <a:pt x="2242725" y="508306"/>
                  <a:pt x="2222542" y="528489"/>
                  <a:pt x="2197646" y="528489"/>
                </a:cubicBezTo>
                <a:cubicBezTo>
                  <a:pt x="2172749" y="528489"/>
                  <a:pt x="2152566" y="508306"/>
                  <a:pt x="2152566" y="483409"/>
                </a:cubicBezTo>
                <a:cubicBezTo>
                  <a:pt x="2152566" y="458512"/>
                  <a:pt x="2172749" y="438330"/>
                  <a:pt x="2197646" y="438330"/>
                </a:cubicBezTo>
                <a:close/>
                <a:moveTo>
                  <a:pt x="534306" y="438330"/>
                </a:moveTo>
                <a:cubicBezTo>
                  <a:pt x="559203" y="438330"/>
                  <a:pt x="579386" y="458512"/>
                  <a:pt x="579386" y="483409"/>
                </a:cubicBezTo>
                <a:cubicBezTo>
                  <a:pt x="579386" y="508306"/>
                  <a:pt x="559203" y="528489"/>
                  <a:pt x="534306" y="528489"/>
                </a:cubicBezTo>
                <a:cubicBezTo>
                  <a:pt x="509410" y="528489"/>
                  <a:pt x="489227" y="508306"/>
                  <a:pt x="489227" y="483409"/>
                </a:cubicBezTo>
                <a:cubicBezTo>
                  <a:pt x="489227" y="458512"/>
                  <a:pt x="509410" y="438330"/>
                  <a:pt x="534306" y="438330"/>
                </a:cubicBezTo>
                <a:close/>
                <a:moveTo>
                  <a:pt x="1953032" y="438244"/>
                </a:moveTo>
                <a:cubicBezTo>
                  <a:pt x="1977929" y="438244"/>
                  <a:pt x="1998112" y="458426"/>
                  <a:pt x="1998112" y="483323"/>
                </a:cubicBezTo>
                <a:cubicBezTo>
                  <a:pt x="1998112" y="508220"/>
                  <a:pt x="1977929" y="528403"/>
                  <a:pt x="1953032" y="528403"/>
                </a:cubicBezTo>
                <a:cubicBezTo>
                  <a:pt x="1928135" y="528403"/>
                  <a:pt x="1907953" y="508220"/>
                  <a:pt x="1907953" y="483323"/>
                </a:cubicBezTo>
                <a:cubicBezTo>
                  <a:pt x="1907953" y="458426"/>
                  <a:pt x="1928135" y="438244"/>
                  <a:pt x="1953032" y="438244"/>
                </a:cubicBezTo>
                <a:close/>
                <a:moveTo>
                  <a:pt x="289693" y="438244"/>
                </a:moveTo>
                <a:cubicBezTo>
                  <a:pt x="314590" y="438244"/>
                  <a:pt x="334772" y="458426"/>
                  <a:pt x="334772" y="483323"/>
                </a:cubicBezTo>
                <a:cubicBezTo>
                  <a:pt x="334772" y="508220"/>
                  <a:pt x="314590" y="528403"/>
                  <a:pt x="289693" y="528403"/>
                </a:cubicBezTo>
                <a:cubicBezTo>
                  <a:pt x="264796" y="528403"/>
                  <a:pt x="244613" y="508220"/>
                  <a:pt x="244613" y="483323"/>
                </a:cubicBezTo>
                <a:cubicBezTo>
                  <a:pt x="244613" y="458426"/>
                  <a:pt x="264796" y="438244"/>
                  <a:pt x="289693" y="438244"/>
                </a:cubicBezTo>
                <a:close/>
                <a:moveTo>
                  <a:pt x="1708419" y="438158"/>
                </a:moveTo>
                <a:cubicBezTo>
                  <a:pt x="1733315" y="438158"/>
                  <a:pt x="1753498" y="458340"/>
                  <a:pt x="1753498" y="483237"/>
                </a:cubicBezTo>
                <a:cubicBezTo>
                  <a:pt x="1753498" y="508134"/>
                  <a:pt x="1733315" y="528317"/>
                  <a:pt x="1708419" y="528317"/>
                </a:cubicBezTo>
                <a:cubicBezTo>
                  <a:pt x="1683522" y="528317"/>
                  <a:pt x="1663339" y="508134"/>
                  <a:pt x="1663339" y="483237"/>
                </a:cubicBezTo>
                <a:cubicBezTo>
                  <a:pt x="1663339" y="458340"/>
                  <a:pt x="1683522" y="438158"/>
                  <a:pt x="1708419" y="438158"/>
                </a:cubicBezTo>
                <a:close/>
                <a:moveTo>
                  <a:pt x="45079" y="438158"/>
                </a:moveTo>
                <a:cubicBezTo>
                  <a:pt x="69976" y="438158"/>
                  <a:pt x="90159" y="458340"/>
                  <a:pt x="90159" y="483237"/>
                </a:cubicBezTo>
                <a:cubicBezTo>
                  <a:pt x="90159" y="508134"/>
                  <a:pt x="69976" y="528317"/>
                  <a:pt x="45079" y="528317"/>
                </a:cubicBezTo>
                <a:cubicBezTo>
                  <a:pt x="20183" y="528317"/>
                  <a:pt x="0" y="508134"/>
                  <a:pt x="0" y="483237"/>
                </a:cubicBezTo>
                <a:cubicBezTo>
                  <a:pt x="0" y="458340"/>
                  <a:pt x="20183" y="438158"/>
                  <a:pt x="45079" y="438158"/>
                </a:cubicBezTo>
                <a:close/>
                <a:moveTo>
                  <a:pt x="3176100" y="219595"/>
                </a:moveTo>
                <a:cubicBezTo>
                  <a:pt x="3200996" y="219595"/>
                  <a:pt x="3221179" y="239777"/>
                  <a:pt x="3221179" y="264674"/>
                </a:cubicBezTo>
                <a:cubicBezTo>
                  <a:pt x="3221179" y="289571"/>
                  <a:pt x="3200996" y="309754"/>
                  <a:pt x="3176100" y="309754"/>
                </a:cubicBezTo>
                <a:cubicBezTo>
                  <a:pt x="3151203" y="309754"/>
                  <a:pt x="3131020" y="289571"/>
                  <a:pt x="3131020" y="264674"/>
                </a:cubicBezTo>
                <a:cubicBezTo>
                  <a:pt x="3131020" y="239777"/>
                  <a:pt x="3151203" y="219595"/>
                  <a:pt x="3176100" y="219595"/>
                </a:cubicBezTo>
                <a:close/>
                <a:moveTo>
                  <a:pt x="1512760" y="219595"/>
                </a:moveTo>
                <a:cubicBezTo>
                  <a:pt x="1537657" y="219595"/>
                  <a:pt x="1557840" y="239777"/>
                  <a:pt x="1557840" y="264674"/>
                </a:cubicBezTo>
                <a:cubicBezTo>
                  <a:pt x="1557840" y="289571"/>
                  <a:pt x="1537657" y="309754"/>
                  <a:pt x="1512760" y="309754"/>
                </a:cubicBezTo>
                <a:cubicBezTo>
                  <a:pt x="1487864" y="309754"/>
                  <a:pt x="1467681" y="289571"/>
                  <a:pt x="1467681" y="264674"/>
                </a:cubicBezTo>
                <a:cubicBezTo>
                  <a:pt x="1467681" y="239777"/>
                  <a:pt x="1487864" y="219595"/>
                  <a:pt x="1512760" y="219595"/>
                </a:cubicBezTo>
                <a:close/>
                <a:moveTo>
                  <a:pt x="2931486" y="219509"/>
                </a:moveTo>
                <a:cubicBezTo>
                  <a:pt x="2956383" y="219509"/>
                  <a:pt x="2976566" y="239691"/>
                  <a:pt x="2976566" y="264588"/>
                </a:cubicBezTo>
                <a:cubicBezTo>
                  <a:pt x="2976566" y="289485"/>
                  <a:pt x="2956383" y="309668"/>
                  <a:pt x="2931486" y="309668"/>
                </a:cubicBezTo>
                <a:cubicBezTo>
                  <a:pt x="2906589" y="309668"/>
                  <a:pt x="2886407" y="289485"/>
                  <a:pt x="2886407" y="264588"/>
                </a:cubicBezTo>
                <a:cubicBezTo>
                  <a:pt x="2886407" y="239691"/>
                  <a:pt x="2906589" y="219509"/>
                  <a:pt x="2931486" y="219509"/>
                </a:cubicBezTo>
                <a:close/>
                <a:moveTo>
                  <a:pt x="1268147" y="219509"/>
                </a:moveTo>
                <a:cubicBezTo>
                  <a:pt x="1293044" y="219509"/>
                  <a:pt x="1313226" y="239691"/>
                  <a:pt x="1313226" y="264588"/>
                </a:cubicBezTo>
                <a:cubicBezTo>
                  <a:pt x="1313226" y="289485"/>
                  <a:pt x="1293044" y="309668"/>
                  <a:pt x="1268147" y="309668"/>
                </a:cubicBezTo>
                <a:cubicBezTo>
                  <a:pt x="1243250" y="309668"/>
                  <a:pt x="1223067" y="289485"/>
                  <a:pt x="1223067" y="264588"/>
                </a:cubicBezTo>
                <a:cubicBezTo>
                  <a:pt x="1223067" y="239691"/>
                  <a:pt x="1243250" y="219509"/>
                  <a:pt x="1268147" y="219509"/>
                </a:cubicBezTo>
                <a:close/>
                <a:moveTo>
                  <a:pt x="2686873" y="219423"/>
                </a:moveTo>
                <a:cubicBezTo>
                  <a:pt x="2711769" y="219423"/>
                  <a:pt x="2731952" y="239605"/>
                  <a:pt x="2731952" y="264502"/>
                </a:cubicBezTo>
                <a:cubicBezTo>
                  <a:pt x="2731952" y="289399"/>
                  <a:pt x="2711769" y="309582"/>
                  <a:pt x="2686873" y="309582"/>
                </a:cubicBezTo>
                <a:cubicBezTo>
                  <a:pt x="2661976" y="309582"/>
                  <a:pt x="2641793" y="289399"/>
                  <a:pt x="2641793" y="264502"/>
                </a:cubicBezTo>
                <a:cubicBezTo>
                  <a:pt x="2641793" y="239605"/>
                  <a:pt x="2661976" y="219423"/>
                  <a:pt x="2686873" y="219423"/>
                </a:cubicBezTo>
                <a:close/>
                <a:moveTo>
                  <a:pt x="1023533" y="219423"/>
                </a:moveTo>
                <a:cubicBezTo>
                  <a:pt x="1048430" y="219423"/>
                  <a:pt x="1068613" y="239605"/>
                  <a:pt x="1068613" y="264502"/>
                </a:cubicBezTo>
                <a:cubicBezTo>
                  <a:pt x="1068613" y="289399"/>
                  <a:pt x="1048430" y="309582"/>
                  <a:pt x="1023533" y="309582"/>
                </a:cubicBezTo>
                <a:cubicBezTo>
                  <a:pt x="998636" y="309582"/>
                  <a:pt x="978454" y="289399"/>
                  <a:pt x="978454" y="264502"/>
                </a:cubicBezTo>
                <a:cubicBezTo>
                  <a:pt x="978454" y="239605"/>
                  <a:pt x="998636" y="219423"/>
                  <a:pt x="1023533" y="219423"/>
                </a:cubicBezTo>
                <a:close/>
                <a:moveTo>
                  <a:pt x="2442259" y="219337"/>
                </a:moveTo>
                <a:cubicBezTo>
                  <a:pt x="2467156" y="219337"/>
                  <a:pt x="2487339" y="239519"/>
                  <a:pt x="2487339" y="264416"/>
                </a:cubicBezTo>
                <a:cubicBezTo>
                  <a:pt x="2487339" y="289313"/>
                  <a:pt x="2467156" y="309496"/>
                  <a:pt x="2442259" y="309496"/>
                </a:cubicBezTo>
                <a:cubicBezTo>
                  <a:pt x="2417362" y="309496"/>
                  <a:pt x="2397179" y="289313"/>
                  <a:pt x="2397179" y="264416"/>
                </a:cubicBezTo>
                <a:cubicBezTo>
                  <a:pt x="2397179" y="239519"/>
                  <a:pt x="2417362" y="219337"/>
                  <a:pt x="2442259" y="219337"/>
                </a:cubicBezTo>
                <a:close/>
                <a:moveTo>
                  <a:pt x="778920" y="219337"/>
                </a:moveTo>
                <a:cubicBezTo>
                  <a:pt x="803817" y="219337"/>
                  <a:pt x="823999" y="239519"/>
                  <a:pt x="823999" y="264416"/>
                </a:cubicBezTo>
                <a:cubicBezTo>
                  <a:pt x="823999" y="289313"/>
                  <a:pt x="803817" y="309496"/>
                  <a:pt x="778920" y="309496"/>
                </a:cubicBezTo>
                <a:cubicBezTo>
                  <a:pt x="754023" y="309496"/>
                  <a:pt x="733840" y="289313"/>
                  <a:pt x="733840" y="264416"/>
                </a:cubicBezTo>
                <a:cubicBezTo>
                  <a:pt x="733840" y="239519"/>
                  <a:pt x="754023" y="219337"/>
                  <a:pt x="778920" y="219337"/>
                </a:cubicBezTo>
                <a:close/>
                <a:moveTo>
                  <a:pt x="2197646" y="219251"/>
                </a:moveTo>
                <a:cubicBezTo>
                  <a:pt x="2222542" y="219251"/>
                  <a:pt x="2242725" y="239434"/>
                  <a:pt x="2242725" y="264330"/>
                </a:cubicBezTo>
                <a:cubicBezTo>
                  <a:pt x="2242725" y="289227"/>
                  <a:pt x="2222542" y="309410"/>
                  <a:pt x="2197646" y="309410"/>
                </a:cubicBezTo>
                <a:cubicBezTo>
                  <a:pt x="2172749" y="309410"/>
                  <a:pt x="2152566" y="289227"/>
                  <a:pt x="2152566" y="264330"/>
                </a:cubicBezTo>
                <a:cubicBezTo>
                  <a:pt x="2152566" y="239434"/>
                  <a:pt x="2172749" y="219251"/>
                  <a:pt x="2197646" y="219251"/>
                </a:cubicBezTo>
                <a:close/>
                <a:moveTo>
                  <a:pt x="534306" y="219251"/>
                </a:moveTo>
                <a:cubicBezTo>
                  <a:pt x="559203" y="219251"/>
                  <a:pt x="579386" y="239434"/>
                  <a:pt x="579386" y="264330"/>
                </a:cubicBezTo>
                <a:cubicBezTo>
                  <a:pt x="579386" y="289227"/>
                  <a:pt x="559203" y="309410"/>
                  <a:pt x="534306" y="309410"/>
                </a:cubicBezTo>
                <a:cubicBezTo>
                  <a:pt x="509410" y="309410"/>
                  <a:pt x="489227" y="289227"/>
                  <a:pt x="489227" y="264330"/>
                </a:cubicBezTo>
                <a:cubicBezTo>
                  <a:pt x="489227" y="239434"/>
                  <a:pt x="509410" y="219251"/>
                  <a:pt x="534306" y="219251"/>
                </a:cubicBezTo>
                <a:close/>
                <a:moveTo>
                  <a:pt x="1953032" y="219165"/>
                </a:moveTo>
                <a:cubicBezTo>
                  <a:pt x="1977929" y="219165"/>
                  <a:pt x="1998112" y="239348"/>
                  <a:pt x="1998112" y="264244"/>
                </a:cubicBezTo>
                <a:cubicBezTo>
                  <a:pt x="1998112" y="289141"/>
                  <a:pt x="1977929" y="309324"/>
                  <a:pt x="1953032" y="309324"/>
                </a:cubicBezTo>
                <a:cubicBezTo>
                  <a:pt x="1928135" y="309324"/>
                  <a:pt x="1907953" y="289141"/>
                  <a:pt x="1907953" y="264244"/>
                </a:cubicBezTo>
                <a:cubicBezTo>
                  <a:pt x="1907953" y="239348"/>
                  <a:pt x="1928135" y="219165"/>
                  <a:pt x="1953032" y="219165"/>
                </a:cubicBezTo>
                <a:close/>
                <a:moveTo>
                  <a:pt x="289693" y="219165"/>
                </a:moveTo>
                <a:cubicBezTo>
                  <a:pt x="314590" y="219165"/>
                  <a:pt x="334772" y="239348"/>
                  <a:pt x="334772" y="264244"/>
                </a:cubicBezTo>
                <a:cubicBezTo>
                  <a:pt x="334772" y="289141"/>
                  <a:pt x="314590" y="309324"/>
                  <a:pt x="289693" y="309324"/>
                </a:cubicBezTo>
                <a:cubicBezTo>
                  <a:pt x="264796" y="309324"/>
                  <a:pt x="244613" y="289141"/>
                  <a:pt x="244613" y="264244"/>
                </a:cubicBezTo>
                <a:cubicBezTo>
                  <a:pt x="244613" y="239348"/>
                  <a:pt x="264796" y="219165"/>
                  <a:pt x="289693" y="219165"/>
                </a:cubicBezTo>
                <a:close/>
                <a:moveTo>
                  <a:pt x="1708419" y="219079"/>
                </a:moveTo>
                <a:cubicBezTo>
                  <a:pt x="1733315" y="219079"/>
                  <a:pt x="1753498" y="239262"/>
                  <a:pt x="1753498" y="264159"/>
                </a:cubicBezTo>
                <a:cubicBezTo>
                  <a:pt x="1753498" y="289055"/>
                  <a:pt x="1733315" y="309238"/>
                  <a:pt x="1708419" y="309238"/>
                </a:cubicBezTo>
                <a:cubicBezTo>
                  <a:pt x="1683522" y="309238"/>
                  <a:pt x="1663339" y="289055"/>
                  <a:pt x="1663339" y="264159"/>
                </a:cubicBezTo>
                <a:cubicBezTo>
                  <a:pt x="1663339" y="239262"/>
                  <a:pt x="1683522" y="219079"/>
                  <a:pt x="1708419" y="219079"/>
                </a:cubicBezTo>
                <a:close/>
                <a:moveTo>
                  <a:pt x="45079" y="219079"/>
                </a:moveTo>
                <a:cubicBezTo>
                  <a:pt x="69976" y="219079"/>
                  <a:pt x="90159" y="239262"/>
                  <a:pt x="90159" y="264159"/>
                </a:cubicBezTo>
                <a:cubicBezTo>
                  <a:pt x="90159" y="289055"/>
                  <a:pt x="69976" y="309238"/>
                  <a:pt x="45079" y="309238"/>
                </a:cubicBezTo>
                <a:cubicBezTo>
                  <a:pt x="20183" y="309238"/>
                  <a:pt x="0" y="289055"/>
                  <a:pt x="0" y="264159"/>
                </a:cubicBezTo>
                <a:cubicBezTo>
                  <a:pt x="0" y="239262"/>
                  <a:pt x="20183" y="219079"/>
                  <a:pt x="45079" y="219079"/>
                </a:cubicBezTo>
                <a:close/>
                <a:moveTo>
                  <a:pt x="3176100" y="516"/>
                </a:moveTo>
                <a:cubicBezTo>
                  <a:pt x="3200996" y="516"/>
                  <a:pt x="3221179" y="20698"/>
                  <a:pt x="3221179" y="45595"/>
                </a:cubicBezTo>
                <a:cubicBezTo>
                  <a:pt x="3221179" y="70492"/>
                  <a:pt x="3200996" y="90675"/>
                  <a:pt x="3176100" y="90675"/>
                </a:cubicBezTo>
                <a:cubicBezTo>
                  <a:pt x="3151203" y="90675"/>
                  <a:pt x="3131020" y="70492"/>
                  <a:pt x="3131020" y="45595"/>
                </a:cubicBezTo>
                <a:cubicBezTo>
                  <a:pt x="3131020" y="20698"/>
                  <a:pt x="3151203" y="516"/>
                  <a:pt x="3176100" y="516"/>
                </a:cubicBezTo>
                <a:close/>
                <a:moveTo>
                  <a:pt x="1512760" y="516"/>
                </a:moveTo>
                <a:cubicBezTo>
                  <a:pt x="1537657" y="516"/>
                  <a:pt x="1557840" y="20698"/>
                  <a:pt x="1557840" y="45595"/>
                </a:cubicBezTo>
                <a:cubicBezTo>
                  <a:pt x="1557840" y="70492"/>
                  <a:pt x="1537657" y="90675"/>
                  <a:pt x="1512760" y="90675"/>
                </a:cubicBezTo>
                <a:cubicBezTo>
                  <a:pt x="1487864" y="90675"/>
                  <a:pt x="1467681" y="70492"/>
                  <a:pt x="1467681" y="45595"/>
                </a:cubicBezTo>
                <a:cubicBezTo>
                  <a:pt x="1467681" y="20698"/>
                  <a:pt x="1487864" y="516"/>
                  <a:pt x="1512760" y="516"/>
                </a:cubicBezTo>
                <a:close/>
                <a:moveTo>
                  <a:pt x="2931486" y="430"/>
                </a:moveTo>
                <a:cubicBezTo>
                  <a:pt x="2956383" y="430"/>
                  <a:pt x="2976566" y="20612"/>
                  <a:pt x="2976566" y="45509"/>
                </a:cubicBezTo>
                <a:cubicBezTo>
                  <a:pt x="2976566" y="70406"/>
                  <a:pt x="2956383" y="90589"/>
                  <a:pt x="2931486" y="90589"/>
                </a:cubicBezTo>
                <a:cubicBezTo>
                  <a:pt x="2906589" y="90589"/>
                  <a:pt x="2886407" y="70406"/>
                  <a:pt x="2886407" y="45509"/>
                </a:cubicBezTo>
                <a:cubicBezTo>
                  <a:pt x="2886407" y="20612"/>
                  <a:pt x="2906589" y="430"/>
                  <a:pt x="2931486" y="430"/>
                </a:cubicBezTo>
                <a:close/>
                <a:moveTo>
                  <a:pt x="1268147" y="430"/>
                </a:moveTo>
                <a:cubicBezTo>
                  <a:pt x="1293044" y="430"/>
                  <a:pt x="1313226" y="20612"/>
                  <a:pt x="1313226" y="45509"/>
                </a:cubicBezTo>
                <a:cubicBezTo>
                  <a:pt x="1313226" y="70406"/>
                  <a:pt x="1293044" y="90589"/>
                  <a:pt x="1268147" y="90589"/>
                </a:cubicBezTo>
                <a:cubicBezTo>
                  <a:pt x="1243250" y="90589"/>
                  <a:pt x="1223067" y="70406"/>
                  <a:pt x="1223067" y="45509"/>
                </a:cubicBezTo>
                <a:cubicBezTo>
                  <a:pt x="1223067" y="20612"/>
                  <a:pt x="1243250" y="430"/>
                  <a:pt x="1268147" y="430"/>
                </a:cubicBezTo>
                <a:close/>
                <a:moveTo>
                  <a:pt x="2686873" y="344"/>
                </a:moveTo>
                <a:cubicBezTo>
                  <a:pt x="2711769" y="344"/>
                  <a:pt x="2731952" y="20526"/>
                  <a:pt x="2731952" y="45423"/>
                </a:cubicBezTo>
                <a:cubicBezTo>
                  <a:pt x="2731952" y="70320"/>
                  <a:pt x="2711769" y="90503"/>
                  <a:pt x="2686873" y="90503"/>
                </a:cubicBezTo>
                <a:cubicBezTo>
                  <a:pt x="2661976" y="90503"/>
                  <a:pt x="2641793" y="70320"/>
                  <a:pt x="2641793" y="45423"/>
                </a:cubicBezTo>
                <a:cubicBezTo>
                  <a:pt x="2641793" y="20526"/>
                  <a:pt x="2661976" y="344"/>
                  <a:pt x="2686873" y="344"/>
                </a:cubicBezTo>
                <a:close/>
                <a:moveTo>
                  <a:pt x="1023533" y="344"/>
                </a:moveTo>
                <a:cubicBezTo>
                  <a:pt x="1048430" y="344"/>
                  <a:pt x="1068613" y="20526"/>
                  <a:pt x="1068613" y="45423"/>
                </a:cubicBezTo>
                <a:cubicBezTo>
                  <a:pt x="1068613" y="70320"/>
                  <a:pt x="1048430" y="90503"/>
                  <a:pt x="1023533" y="90503"/>
                </a:cubicBezTo>
                <a:cubicBezTo>
                  <a:pt x="998636" y="90503"/>
                  <a:pt x="978454" y="70320"/>
                  <a:pt x="978454" y="45423"/>
                </a:cubicBezTo>
                <a:cubicBezTo>
                  <a:pt x="978454" y="20526"/>
                  <a:pt x="998636" y="344"/>
                  <a:pt x="1023533" y="344"/>
                </a:cubicBezTo>
                <a:close/>
                <a:moveTo>
                  <a:pt x="2442259" y="258"/>
                </a:moveTo>
                <a:cubicBezTo>
                  <a:pt x="2467156" y="258"/>
                  <a:pt x="2487339" y="20440"/>
                  <a:pt x="2487339" y="45337"/>
                </a:cubicBezTo>
                <a:cubicBezTo>
                  <a:pt x="2487339" y="70234"/>
                  <a:pt x="2467156" y="90417"/>
                  <a:pt x="2442259" y="90417"/>
                </a:cubicBezTo>
                <a:cubicBezTo>
                  <a:pt x="2417362" y="90417"/>
                  <a:pt x="2397179" y="70234"/>
                  <a:pt x="2397179" y="45337"/>
                </a:cubicBezTo>
                <a:cubicBezTo>
                  <a:pt x="2397179" y="20440"/>
                  <a:pt x="2417362" y="258"/>
                  <a:pt x="2442259" y="258"/>
                </a:cubicBezTo>
                <a:close/>
                <a:moveTo>
                  <a:pt x="778920" y="258"/>
                </a:moveTo>
                <a:cubicBezTo>
                  <a:pt x="803817" y="258"/>
                  <a:pt x="823999" y="20440"/>
                  <a:pt x="823999" y="45337"/>
                </a:cubicBezTo>
                <a:cubicBezTo>
                  <a:pt x="823999" y="70234"/>
                  <a:pt x="803817" y="90417"/>
                  <a:pt x="778920" y="90417"/>
                </a:cubicBezTo>
                <a:cubicBezTo>
                  <a:pt x="754023" y="90417"/>
                  <a:pt x="733840" y="70234"/>
                  <a:pt x="733840" y="45337"/>
                </a:cubicBezTo>
                <a:cubicBezTo>
                  <a:pt x="733840" y="20440"/>
                  <a:pt x="754023" y="258"/>
                  <a:pt x="778920" y="258"/>
                </a:cubicBezTo>
                <a:close/>
                <a:moveTo>
                  <a:pt x="2197646" y="172"/>
                </a:moveTo>
                <a:cubicBezTo>
                  <a:pt x="2222542" y="172"/>
                  <a:pt x="2242725" y="20355"/>
                  <a:pt x="2242725" y="45251"/>
                </a:cubicBezTo>
                <a:cubicBezTo>
                  <a:pt x="2242725" y="70148"/>
                  <a:pt x="2222542" y="90331"/>
                  <a:pt x="2197646" y="90331"/>
                </a:cubicBezTo>
                <a:cubicBezTo>
                  <a:pt x="2172749" y="90331"/>
                  <a:pt x="2152566" y="70148"/>
                  <a:pt x="2152566" y="45251"/>
                </a:cubicBezTo>
                <a:cubicBezTo>
                  <a:pt x="2152566" y="20355"/>
                  <a:pt x="2172749" y="172"/>
                  <a:pt x="2197646" y="172"/>
                </a:cubicBezTo>
                <a:close/>
                <a:moveTo>
                  <a:pt x="534306" y="172"/>
                </a:moveTo>
                <a:cubicBezTo>
                  <a:pt x="559203" y="172"/>
                  <a:pt x="579386" y="20355"/>
                  <a:pt x="579386" y="45251"/>
                </a:cubicBezTo>
                <a:cubicBezTo>
                  <a:pt x="579386" y="70148"/>
                  <a:pt x="559203" y="90331"/>
                  <a:pt x="534306" y="90331"/>
                </a:cubicBezTo>
                <a:cubicBezTo>
                  <a:pt x="509410" y="90331"/>
                  <a:pt x="489227" y="70148"/>
                  <a:pt x="489227" y="45251"/>
                </a:cubicBezTo>
                <a:cubicBezTo>
                  <a:pt x="489227" y="20355"/>
                  <a:pt x="509410" y="172"/>
                  <a:pt x="534306" y="172"/>
                </a:cubicBezTo>
                <a:close/>
                <a:moveTo>
                  <a:pt x="1953032" y="86"/>
                </a:moveTo>
                <a:cubicBezTo>
                  <a:pt x="1977929" y="86"/>
                  <a:pt x="1998112" y="20269"/>
                  <a:pt x="1998112" y="45165"/>
                </a:cubicBezTo>
                <a:cubicBezTo>
                  <a:pt x="1998112" y="70062"/>
                  <a:pt x="1977929" y="90245"/>
                  <a:pt x="1953032" y="90245"/>
                </a:cubicBezTo>
                <a:cubicBezTo>
                  <a:pt x="1928135" y="90245"/>
                  <a:pt x="1907953" y="70062"/>
                  <a:pt x="1907953" y="45165"/>
                </a:cubicBezTo>
                <a:cubicBezTo>
                  <a:pt x="1907953" y="20269"/>
                  <a:pt x="1928135" y="86"/>
                  <a:pt x="1953032" y="86"/>
                </a:cubicBezTo>
                <a:close/>
                <a:moveTo>
                  <a:pt x="289693" y="86"/>
                </a:moveTo>
                <a:cubicBezTo>
                  <a:pt x="314590" y="86"/>
                  <a:pt x="334772" y="20269"/>
                  <a:pt x="334772" y="45165"/>
                </a:cubicBezTo>
                <a:cubicBezTo>
                  <a:pt x="334772" y="70062"/>
                  <a:pt x="314590" y="90245"/>
                  <a:pt x="289693" y="90245"/>
                </a:cubicBezTo>
                <a:cubicBezTo>
                  <a:pt x="264796" y="90245"/>
                  <a:pt x="244613" y="70062"/>
                  <a:pt x="244613" y="45165"/>
                </a:cubicBezTo>
                <a:cubicBezTo>
                  <a:pt x="244613" y="20269"/>
                  <a:pt x="264796" y="86"/>
                  <a:pt x="289693" y="86"/>
                </a:cubicBezTo>
                <a:close/>
                <a:moveTo>
                  <a:pt x="1708419" y="0"/>
                </a:moveTo>
                <a:cubicBezTo>
                  <a:pt x="1733315" y="0"/>
                  <a:pt x="1753498" y="20183"/>
                  <a:pt x="1753498" y="45080"/>
                </a:cubicBezTo>
                <a:cubicBezTo>
                  <a:pt x="1753498" y="69976"/>
                  <a:pt x="1733315" y="90159"/>
                  <a:pt x="1708419" y="90159"/>
                </a:cubicBezTo>
                <a:cubicBezTo>
                  <a:pt x="1683522" y="90159"/>
                  <a:pt x="1663339" y="69976"/>
                  <a:pt x="1663339" y="45080"/>
                </a:cubicBezTo>
                <a:cubicBezTo>
                  <a:pt x="1663339" y="20183"/>
                  <a:pt x="1683522" y="0"/>
                  <a:pt x="1708419" y="0"/>
                </a:cubicBezTo>
                <a:close/>
                <a:moveTo>
                  <a:pt x="45079" y="0"/>
                </a:moveTo>
                <a:cubicBezTo>
                  <a:pt x="69976" y="0"/>
                  <a:pt x="90159" y="20183"/>
                  <a:pt x="90159" y="45080"/>
                </a:cubicBezTo>
                <a:cubicBezTo>
                  <a:pt x="90159" y="69976"/>
                  <a:pt x="69976" y="90159"/>
                  <a:pt x="45079" y="90159"/>
                </a:cubicBezTo>
                <a:cubicBezTo>
                  <a:pt x="20183" y="90159"/>
                  <a:pt x="0" y="69976"/>
                  <a:pt x="0" y="45080"/>
                </a:cubicBezTo>
                <a:cubicBezTo>
                  <a:pt x="0" y="20183"/>
                  <a:pt x="20183" y="0"/>
                  <a:pt x="4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1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Freeform 86"/>
          <p:cNvSpPr/>
          <p:nvPr/>
        </p:nvSpPr>
        <p:spPr>
          <a:xfrm>
            <a:off x="3251432" y="1372364"/>
            <a:ext cx="2471671" cy="405783"/>
          </a:xfrm>
          <a:custGeom>
            <a:avLst/>
            <a:gdLst>
              <a:gd name="connsiteX0" fmla="*/ 3176100 w 3221179"/>
              <a:gd name="connsiteY0" fmla="*/ 438674 h 528833"/>
              <a:gd name="connsiteX1" fmla="*/ 3221179 w 3221179"/>
              <a:gd name="connsiteY1" fmla="*/ 483753 h 528833"/>
              <a:gd name="connsiteX2" fmla="*/ 3176100 w 3221179"/>
              <a:gd name="connsiteY2" fmla="*/ 528833 h 528833"/>
              <a:gd name="connsiteX3" fmla="*/ 3131020 w 3221179"/>
              <a:gd name="connsiteY3" fmla="*/ 483753 h 528833"/>
              <a:gd name="connsiteX4" fmla="*/ 3176100 w 3221179"/>
              <a:gd name="connsiteY4" fmla="*/ 438674 h 528833"/>
              <a:gd name="connsiteX5" fmla="*/ 1512760 w 3221179"/>
              <a:gd name="connsiteY5" fmla="*/ 438674 h 528833"/>
              <a:gd name="connsiteX6" fmla="*/ 1557840 w 3221179"/>
              <a:gd name="connsiteY6" fmla="*/ 483753 h 528833"/>
              <a:gd name="connsiteX7" fmla="*/ 1512760 w 3221179"/>
              <a:gd name="connsiteY7" fmla="*/ 528833 h 528833"/>
              <a:gd name="connsiteX8" fmla="*/ 1467681 w 3221179"/>
              <a:gd name="connsiteY8" fmla="*/ 483753 h 528833"/>
              <a:gd name="connsiteX9" fmla="*/ 1512760 w 3221179"/>
              <a:gd name="connsiteY9" fmla="*/ 438674 h 528833"/>
              <a:gd name="connsiteX10" fmla="*/ 2931486 w 3221179"/>
              <a:gd name="connsiteY10" fmla="*/ 438588 h 528833"/>
              <a:gd name="connsiteX11" fmla="*/ 2976566 w 3221179"/>
              <a:gd name="connsiteY11" fmla="*/ 483667 h 528833"/>
              <a:gd name="connsiteX12" fmla="*/ 2931486 w 3221179"/>
              <a:gd name="connsiteY12" fmla="*/ 528747 h 528833"/>
              <a:gd name="connsiteX13" fmla="*/ 2886407 w 3221179"/>
              <a:gd name="connsiteY13" fmla="*/ 483667 h 528833"/>
              <a:gd name="connsiteX14" fmla="*/ 2931486 w 3221179"/>
              <a:gd name="connsiteY14" fmla="*/ 438588 h 528833"/>
              <a:gd name="connsiteX15" fmla="*/ 1268147 w 3221179"/>
              <a:gd name="connsiteY15" fmla="*/ 438588 h 528833"/>
              <a:gd name="connsiteX16" fmla="*/ 1313226 w 3221179"/>
              <a:gd name="connsiteY16" fmla="*/ 483667 h 528833"/>
              <a:gd name="connsiteX17" fmla="*/ 1268147 w 3221179"/>
              <a:gd name="connsiteY17" fmla="*/ 528747 h 528833"/>
              <a:gd name="connsiteX18" fmla="*/ 1223067 w 3221179"/>
              <a:gd name="connsiteY18" fmla="*/ 483667 h 528833"/>
              <a:gd name="connsiteX19" fmla="*/ 1268147 w 3221179"/>
              <a:gd name="connsiteY19" fmla="*/ 438588 h 528833"/>
              <a:gd name="connsiteX20" fmla="*/ 2686873 w 3221179"/>
              <a:gd name="connsiteY20" fmla="*/ 438502 h 528833"/>
              <a:gd name="connsiteX21" fmla="*/ 2731952 w 3221179"/>
              <a:gd name="connsiteY21" fmla="*/ 483581 h 528833"/>
              <a:gd name="connsiteX22" fmla="*/ 2686873 w 3221179"/>
              <a:gd name="connsiteY22" fmla="*/ 528661 h 528833"/>
              <a:gd name="connsiteX23" fmla="*/ 2641793 w 3221179"/>
              <a:gd name="connsiteY23" fmla="*/ 483581 h 528833"/>
              <a:gd name="connsiteX24" fmla="*/ 2686873 w 3221179"/>
              <a:gd name="connsiteY24" fmla="*/ 438502 h 528833"/>
              <a:gd name="connsiteX25" fmla="*/ 1023533 w 3221179"/>
              <a:gd name="connsiteY25" fmla="*/ 438502 h 528833"/>
              <a:gd name="connsiteX26" fmla="*/ 1068613 w 3221179"/>
              <a:gd name="connsiteY26" fmla="*/ 483581 h 528833"/>
              <a:gd name="connsiteX27" fmla="*/ 1023533 w 3221179"/>
              <a:gd name="connsiteY27" fmla="*/ 528661 h 528833"/>
              <a:gd name="connsiteX28" fmla="*/ 978454 w 3221179"/>
              <a:gd name="connsiteY28" fmla="*/ 483581 h 528833"/>
              <a:gd name="connsiteX29" fmla="*/ 1023533 w 3221179"/>
              <a:gd name="connsiteY29" fmla="*/ 438502 h 528833"/>
              <a:gd name="connsiteX30" fmla="*/ 2442259 w 3221179"/>
              <a:gd name="connsiteY30" fmla="*/ 438416 h 528833"/>
              <a:gd name="connsiteX31" fmla="*/ 2487339 w 3221179"/>
              <a:gd name="connsiteY31" fmla="*/ 483495 h 528833"/>
              <a:gd name="connsiteX32" fmla="*/ 2442259 w 3221179"/>
              <a:gd name="connsiteY32" fmla="*/ 528575 h 528833"/>
              <a:gd name="connsiteX33" fmla="*/ 2397179 w 3221179"/>
              <a:gd name="connsiteY33" fmla="*/ 483495 h 528833"/>
              <a:gd name="connsiteX34" fmla="*/ 2442259 w 3221179"/>
              <a:gd name="connsiteY34" fmla="*/ 438416 h 528833"/>
              <a:gd name="connsiteX35" fmla="*/ 778920 w 3221179"/>
              <a:gd name="connsiteY35" fmla="*/ 438416 h 528833"/>
              <a:gd name="connsiteX36" fmla="*/ 823999 w 3221179"/>
              <a:gd name="connsiteY36" fmla="*/ 483495 h 528833"/>
              <a:gd name="connsiteX37" fmla="*/ 778920 w 3221179"/>
              <a:gd name="connsiteY37" fmla="*/ 528575 h 528833"/>
              <a:gd name="connsiteX38" fmla="*/ 733840 w 3221179"/>
              <a:gd name="connsiteY38" fmla="*/ 483495 h 528833"/>
              <a:gd name="connsiteX39" fmla="*/ 778920 w 3221179"/>
              <a:gd name="connsiteY39" fmla="*/ 438416 h 528833"/>
              <a:gd name="connsiteX40" fmla="*/ 2197646 w 3221179"/>
              <a:gd name="connsiteY40" fmla="*/ 438330 h 528833"/>
              <a:gd name="connsiteX41" fmla="*/ 2242725 w 3221179"/>
              <a:gd name="connsiteY41" fmla="*/ 483409 h 528833"/>
              <a:gd name="connsiteX42" fmla="*/ 2197646 w 3221179"/>
              <a:gd name="connsiteY42" fmla="*/ 528489 h 528833"/>
              <a:gd name="connsiteX43" fmla="*/ 2152566 w 3221179"/>
              <a:gd name="connsiteY43" fmla="*/ 483409 h 528833"/>
              <a:gd name="connsiteX44" fmla="*/ 2197646 w 3221179"/>
              <a:gd name="connsiteY44" fmla="*/ 438330 h 528833"/>
              <a:gd name="connsiteX45" fmla="*/ 534306 w 3221179"/>
              <a:gd name="connsiteY45" fmla="*/ 438330 h 528833"/>
              <a:gd name="connsiteX46" fmla="*/ 579386 w 3221179"/>
              <a:gd name="connsiteY46" fmla="*/ 483409 h 528833"/>
              <a:gd name="connsiteX47" fmla="*/ 534306 w 3221179"/>
              <a:gd name="connsiteY47" fmla="*/ 528489 h 528833"/>
              <a:gd name="connsiteX48" fmla="*/ 489227 w 3221179"/>
              <a:gd name="connsiteY48" fmla="*/ 483409 h 528833"/>
              <a:gd name="connsiteX49" fmla="*/ 534306 w 3221179"/>
              <a:gd name="connsiteY49" fmla="*/ 438330 h 528833"/>
              <a:gd name="connsiteX50" fmla="*/ 1953032 w 3221179"/>
              <a:gd name="connsiteY50" fmla="*/ 438244 h 528833"/>
              <a:gd name="connsiteX51" fmla="*/ 1998112 w 3221179"/>
              <a:gd name="connsiteY51" fmla="*/ 483323 h 528833"/>
              <a:gd name="connsiteX52" fmla="*/ 1953032 w 3221179"/>
              <a:gd name="connsiteY52" fmla="*/ 528403 h 528833"/>
              <a:gd name="connsiteX53" fmla="*/ 1907953 w 3221179"/>
              <a:gd name="connsiteY53" fmla="*/ 483323 h 528833"/>
              <a:gd name="connsiteX54" fmla="*/ 1953032 w 3221179"/>
              <a:gd name="connsiteY54" fmla="*/ 438244 h 528833"/>
              <a:gd name="connsiteX55" fmla="*/ 289693 w 3221179"/>
              <a:gd name="connsiteY55" fmla="*/ 438244 h 528833"/>
              <a:gd name="connsiteX56" fmla="*/ 334772 w 3221179"/>
              <a:gd name="connsiteY56" fmla="*/ 483323 h 528833"/>
              <a:gd name="connsiteX57" fmla="*/ 289693 w 3221179"/>
              <a:gd name="connsiteY57" fmla="*/ 528403 h 528833"/>
              <a:gd name="connsiteX58" fmla="*/ 244613 w 3221179"/>
              <a:gd name="connsiteY58" fmla="*/ 483323 h 528833"/>
              <a:gd name="connsiteX59" fmla="*/ 289693 w 3221179"/>
              <a:gd name="connsiteY59" fmla="*/ 438244 h 528833"/>
              <a:gd name="connsiteX60" fmla="*/ 1708419 w 3221179"/>
              <a:gd name="connsiteY60" fmla="*/ 438158 h 528833"/>
              <a:gd name="connsiteX61" fmla="*/ 1753498 w 3221179"/>
              <a:gd name="connsiteY61" fmla="*/ 483237 h 528833"/>
              <a:gd name="connsiteX62" fmla="*/ 1708419 w 3221179"/>
              <a:gd name="connsiteY62" fmla="*/ 528317 h 528833"/>
              <a:gd name="connsiteX63" fmla="*/ 1663339 w 3221179"/>
              <a:gd name="connsiteY63" fmla="*/ 483237 h 528833"/>
              <a:gd name="connsiteX64" fmla="*/ 1708419 w 3221179"/>
              <a:gd name="connsiteY64" fmla="*/ 438158 h 528833"/>
              <a:gd name="connsiteX65" fmla="*/ 45079 w 3221179"/>
              <a:gd name="connsiteY65" fmla="*/ 438158 h 528833"/>
              <a:gd name="connsiteX66" fmla="*/ 90159 w 3221179"/>
              <a:gd name="connsiteY66" fmla="*/ 483237 h 528833"/>
              <a:gd name="connsiteX67" fmla="*/ 45079 w 3221179"/>
              <a:gd name="connsiteY67" fmla="*/ 528317 h 528833"/>
              <a:gd name="connsiteX68" fmla="*/ 0 w 3221179"/>
              <a:gd name="connsiteY68" fmla="*/ 483237 h 528833"/>
              <a:gd name="connsiteX69" fmla="*/ 45079 w 3221179"/>
              <a:gd name="connsiteY69" fmla="*/ 438158 h 528833"/>
              <a:gd name="connsiteX70" fmla="*/ 3176100 w 3221179"/>
              <a:gd name="connsiteY70" fmla="*/ 219595 h 528833"/>
              <a:gd name="connsiteX71" fmla="*/ 3221179 w 3221179"/>
              <a:gd name="connsiteY71" fmla="*/ 264674 h 528833"/>
              <a:gd name="connsiteX72" fmla="*/ 3176100 w 3221179"/>
              <a:gd name="connsiteY72" fmla="*/ 309754 h 528833"/>
              <a:gd name="connsiteX73" fmla="*/ 3131020 w 3221179"/>
              <a:gd name="connsiteY73" fmla="*/ 264674 h 528833"/>
              <a:gd name="connsiteX74" fmla="*/ 3176100 w 3221179"/>
              <a:gd name="connsiteY74" fmla="*/ 219595 h 528833"/>
              <a:gd name="connsiteX75" fmla="*/ 1512760 w 3221179"/>
              <a:gd name="connsiteY75" fmla="*/ 219595 h 528833"/>
              <a:gd name="connsiteX76" fmla="*/ 1557840 w 3221179"/>
              <a:gd name="connsiteY76" fmla="*/ 264674 h 528833"/>
              <a:gd name="connsiteX77" fmla="*/ 1512760 w 3221179"/>
              <a:gd name="connsiteY77" fmla="*/ 309754 h 528833"/>
              <a:gd name="connsiteX78" fmla="*/ 1467681 w 3221179"/>
              <a:gd name="connsiteY78" fmla="*/ 264674 h 528833"/>
              <a:gd name="connsiteX79" fmla="*/ 1512760 w 3221179"/>
              <a:gd name="connsiteY79" fmla="*/ 219595 h 528833"/>
              <a:gd name="connsiteX80" fmla="*/ 2931486 w 3221179"/>
              <a:gd name="connsiteY80" fmla="*/ 219509 h 528833"/>
              <a:gd name="connsiteX81" fmla="*/ 2976566 w 3221179"/>
              <a:gd name="connsiteY81" fmla="*/ 264588 h 528833"/>
              <a:gd name="connsiteX82" fmla="*/ 2931486 w 3221179"/>
              <a:gd name="connsiteY82" fmla="*/ 309668 h 528833"/>
              <a:gd name="connsiteX83" fmla="*/ 2886407 w 3221179"/>
              <a:gd name="connsiteY83" fmla="*/ 264588 h 528833"/>
              <a:gd name="connsiteX84" fmla="*/ 2931486 w 3221179"/>
              <a:gd name="connsiteY84" fmla="*/ 219509 h 528833"/>
              <a:gd name="connsiteX85" fmla="*/ 1268147 w 3221179"/>
              <a:gd name="connsiteY85" fmla="*/ 219509 h 528833"/>
              <a:gd name="connsiteX86" fmla="*/ 1313226 w 3221179"/>
              <a:gd name="connsiteY86" fmla="*/ 264588 h 528833"/>
              <a:gd name="connsiteX87" fmla="*/ 1268147 w 3221179"/>
              <a:gd name="connsiteY87" fmla="*/ 309668 h 528833"/>
              <a:gd name="connsiteX88" fmla="*/ 1223067 w 3221179"/>
              <a:gd name="connsiteY88" fmla="*/ 264588 h 528833"/>
              <a:gd name="connsiteX89" fmla="*/ 1268147 w 3221179"/>
              <a:gd name="connsiteY89" fmla="*/ 219509 h 528833"/>
              <a:gd name="connsiteX90" fmla="*/ 2686873 w 3221179"/>
              <a:gd name="connsiteY90" fmla="*/ 219423 h 528833"/>
              <a:gd name="connsiteX91" fmla="*/ 2731952 w 3221179"/>
              <a:gd name="connsiteY91" fmla="*/ 264502 h 528833"/>
              <a:gd name="connsiteX92" fmla="*/ 2686873 w 3221179"/>
              <a:gd name="connsiteY92" fmla="*/ 309582 h 528833"/>
              <a:gd name="connsiteX93" fmla="*/ 2641793 w 3221179"/>
              <a:gd name="connsiteY93" fmla="*/ 264502 h 528833"/>
              <a:gd name="connsiteX94" fmla="*/ 2686873 w 3221179"/>
              <a:gd name="connsiteY94" fmla="*/ 219423 h 528833"/>
              <a:gd name="connsiteX95" fmla="*/ 1023533 w 3221179"/>
              <a:gd name="connsiteY95" fmla="*/ 219423 h 528833"/>
              <a:gd name="connsiteX96" fmla="*/ 1068613 w 3221179"/>
              <a:gd name="connsiteY96" fmla="*/ 264502 h 528833"/>
              <a:gd name="connsiteX97" fmla="*/ 1023533 w 3221179"/>
              <a:gd name="connsiteY97" fmla="*/ 309582 h 528833"/>
              <a:gd name="connsiteX98" fmla="*/ 978454 w 3221179"/>
              <a:gd name="connsiteY98" fmla="*/ 264502 h 528833"/>
              <a:gd name="connsiteX99" fmla="*/ 1023533 w 3221179"/>
              <a:gd name="connsiteY99" fmla="*/ 219423 h 528833"/>
              <a:gd name="connsiteX100" fmla="*/ 2442259 w 3221179"/>
              <a:gd name="connsiteY100" fmla="*/ 219337 h 528833"/>
              <a:gd name="connsiteX101" fmla="*/ 2487339 w 3221179"/>
              <a:gd name="connsiteY101" fmla="*/ 264416 h 528833"/>
              <a:gd name="connsiteX102" fmla="*/ 2442259 w 3221179"/>
              <a:gd name="connsiteY102" fmla="*/ 309496 h 528833"/>
              <a:gd name="connsiteX103" fmla="*/ 2397179 w 3221179"/>
              <a:gd name="connsiteY103" fmla="*/ 264416 h 528833"/>
              <a:gd name="connsiteX104" fmla="*/ 2442259 w 3221179"/>
              <a:gd name="connsiteY104" fmla="*/ 219337 h 528833"/>
              <a:gd name="connsiteX105" fmla="*/ 778920 w 3221179"/>
              <a:gd name="connsiteY105" fmla="*/ 219337 h 528833"/>
              <a:gd name="connsiteX106" fmla="*/ 823999 w 3221179"/>
              <a:gd name="connsiteY106" fmla="*/ 264416 h 528833"/>
              <a:gd name="connsiteX107" fmla="*/ 778920 w 3221179"/>
              <a:gd name="connsiteY107" fmla="*/ 309496 h 528833"/>
              <a:gd name="connsiteX108" fmla="*/ 733840 w 3221179"/>
              <a:gd name="connsiteY108" fmla="*/ 264416 h 528833"/>
              <a:gd name="connsiteX109" fmla="*/ 778920 w 3221179"/>
              <a:gd name="connsiteY109" fmla="*/ 219337 h 528833"/>
              <a:gd name="connsiteX110" fmla="*/ 2197646 w 3221179"/>
              <a:gd name="connsiteY110" fmla="*/ 219251 h 528833"/>
              <a:gd name="connsiteX111" fmla="*/ 2242725 w 3221179"/>
              <a:gd name="connsiteY111" fmla="*/ 264330 h 528833"/>
              <a:gd name="connsiteX112" fmla="*/ 2197646 w 3221179"/>
              <a:gd name="connsiteY112" fmla="*/ 309410 h 528833"/>
              <a:gd name="connsiteX113" fmla="*/ 2152566 w 3221179"/>
              <a:gd name="connsiteY113" fmla="*/ 264330 h 528833"/>
              <a:gd name="connsiteX114" fmla="*/ 2197646 w 3221179"/>
              <a:gd name="connsiteY114" fmla="*/ 219251 h 528833"/>
              <a:gd name="connsiteX115" fmla="*/ 534306 w 3221179"/>
              <a:gd name="connsiteY115" fmla="*/ 219251 h 528833"/>
              <a:gd name="connsiteX116" fmla="*/ 579386 w 3221179"/>
              <a:gd name="connsiteY116" fmla="*/ 264330 h 528833"/>
              <a:gd name="connsiteX117" fmla="*/ 534306 w 3221179"/>
              <a:gd name="connsiteY117" fmla="*/ 309410 h 528833"/>
              <a:gd name="connsiteX118" fmla="*/ 489227 w 3221179"/>
              <a:gd name="connsiteY118" fmla="*/ 264330 h 528833"/>
              <a:gd name="connsiteX119" fmla="*/ 534306 w 3221179"/>
              <a:gd name="connsiteY119" fmla="*/ 219251 h 528833"/>
              <a:gd name="connsiteX120" fmla="*/ 1953032 w 3221179"/>
              <a:gd name="connsiteY120" fmla="*/ 219165 h 528833"/>
              <a:gd name="connsiteX121" fmla="*/ 1998112 w 3221179"/>
              <a:gd name="connsiteY121" fmla="*/ 264244 h 528833"/>
              <a:gd name="connsiteX122" fmla="*/ 1953032 w 3221179"/>
              <a:gd name="connsiteY122" fmla="*/ 309324 h 528833"/>
              <a:gd name="connsiteX123" fmla="*/ 1907953 w 3221179"/>
              <a:gd name="connsiteY123" fmla="*/ 264244 h 528833"/>
              <a:gd name="connsiteX124" fmla="*/ 1953032 w 3221179"/>
              <a:gd name="connsiteY124" fmla="*/ 219165 h 528833"/>
              <a:gd name="connsiteX125" fmla="*/ 289693 w 3221179"/>
              <a:gd name="connsiteY125" fmla="*/ 219165 h 528833"/>
              <a:gd name="connsiteX126" fmla="*/ 334772 w 3221179"/>
              <a:gd name="connsiteY126" fmla="*/ 264244 h 528833"/>
              <a:gd name="connsiteX127" fmla="*/ 289693 w 3221179"/>
              <a:gd name="connsiteY127" fmla="*/ 309324 h 528833"/>
              <a:gd name="connsiteX128" fmla="*/ 244613 w 3221179"/>
              <a:gd name="connsiteY128" fmla="*/ 264244 h 528833"/>
              <a:gd name="connsiteX129" fmla="*/ 289693 w 3221179"/>
              <a:gd name="connsiteY129" fmla="*/ 219165 h 528833"/>
              <a:gd name="connsiteX130" fmla="*/ 1708419 w 3221179"/>
              <a:gd name="connsiteY130" fmla="*/ 219079 h 528833"/>
              <a:gd name="connsiteX131" fmla="*/ 1753498 w 3221179"/>
              <a:gd name="connsiteY131" fmla="*/ 264159 h 528833"/>
              <a:gd name="connsiteX132" fmla="*/ 1708419 w 3221179"/>
              <a:gd name="connsiteY132" fmla="*/ 309238 h 528833"/>
              <a:gd name="connsiteX133" fmla="*/ 1663339 w 3221179"/>
              <a:gd name="connsiteY133" fmla="*/ 264159 h 528833"/>
              <a:gd name="connsiteX134" fmla="*/ 1708419 w 3221179"/>
              <a:gd name="connsiteY134" fmla="*/ 219079 h 528833"/>
              <a:gd name="connsiteX135" fmla="*/ 45079 w 3221179"/>
              <a:gd name="connsiteY135" fmla="*/ 219079 h 528833"/>
              <a:gd name="connsiteX136" fmla="*/ 90159 w 3221179"/>
              <a:gd name="connsiteY136" fmla="*/ 264159 h 528833"/>
              <a:gd name="connsiteX137" fmla="*/ 45079 w 3221179"/>
              <a:gd name="connsiteY137" fmla="*/ 309238 h 528833"/>
              <a:gd name="connsiteX138" fmla="*/ 0 w 3221179"/>
              <a:gd name="connsiteY138" fmla="*/ 264159 h 528833"/>
              <a:gd name="connsiteX139" fmla="*/ 45079 w 3221179"/>
              <a:gd name="connsiteY139" fmla="*/ 219079 h 528833"/>
              <a:gd name="connsiteX140" fmla="*/ 3176100 w 3221179"/>
              <a:gd name="connsiteY140" fmla="*/ 516 h 528833"/>
              <a:gd name="connsiteX141" fmla="*/ 3221179 w 3221179"/>
              <a:gd name="connsiteY141" fmla="*/ 45595 h 528833"/>
              <a:gd name="connsiteX142" fmla="*/ 3176100 w 3221179"/>
              <a:gd name="connsiteY142" fmla="*/ 90675 h 528833"/>
              <a:gd name="connsiteX143" fmla="*/ 3131020 w 3221179"/>
              <a:gd name="connsiteY143" fmla="*/ 45595 h 528833"/>
              <a:gd name="connsiteX144" fmla="*/ 3176100 w 3221179"/>
              <a:gd name="connsiteY144" fmla="*/ 516 h 528833"/>
              <a:gd name="connsiteX145" fmla="*/ 1512760 w 3221179"/>
              <a:gd name="connsiteY145" fmla="*/ 516 h 528833"/>
              <a:gd name="connsiteX146" fmla="*/ 1557840 w 3221179"/>
              <a:gd name="connsiteY146" fmla="*/ 45595 h 528833"/>
              <a:gd name="connsiteX147" fmla="*/ 1512760 w 3221179"/>
              <a:gd name="connsiteY147" fmla="*/ 90675 h 528833"/>
              <a:gd name="connsiteX148" fmla="*/ 1467681 w 3221179"/>
              <a:gd name="connsiteY148" fmla="*/ 45595 h 528833"/>
              <a:gd name="connsiteX149" fmla="*/ 1512760 w 3221179"/>
              <a:gd name="connsiteY149" fmla="*/ 516 h 528833"/>
              <a:gd name="connsiteX150" fmla="*/ 2931486 w 3221179"/>
              <a:gd name="connsiteY150" fmla="*/ 430 h 528833"/>
              <a:gd name="connsiteX151" fmla="*/ 2976566 w 3221179"/>
              <a:gd name="connsiteY151" fmla="*/ 45509 h 528833"/>
              <a:gd name="connsiteX152" fmla="*/ 2931486 w 3221179"/>
              <a:gd name="connsiteY152" fmla="*/ 90589 h 528833"/>
              <a:gd name="connsiteX153" fmla="*/ 2886407 w 3221179"/>
              <a:gd name="connsiteY153" fmla="*/ 45509 h 528833"/>
              <a:gd name="connsiteX154" fmla="*/ 2931486 w 3221179"/>
              <a:gd name="connsiteY154" fmla="*/ 430 h 528833"/>
              <a:gd name="connsiteX155" fmla="*/ 1268147 w 3221179"/>
              <a:gd name="connsiteY155" fmla="*/ 430 h 528833"/>
              <a:gd name="connsiteX156" fmla="*/ 1313226 w 3221179"/>
              <a:gd name="connsiteY156" fmla="*/ 45509 h 528833"/>
              <a:gd name="connsiteX157" fmla="*/ 1268147 w 3221179"/>
              <a:gd name="connsiteY157" fmla="*/ 90589 h 528833"/>
              <a:gd name="connsiteX158" fmla="*/ 1223067 w 3221179"/>
              <a:gd name="connsiteY158" fmla="*/ 45509 h 528833"/>
              <a:gd name="connsiteX159" fmla="*/ 1268147 w 3221179"/>
              <a:gd name="connsiteY159" fmla="*/ 430 h 528833"/>
              <a:gd name="connsiteX160" fmla="*/ 2686873 w 3221179"/>
              <a:gd name="connsiteY160" fmla="*/ 344 h 528833"/>
              <a:gd name="connsiteX161" fmla="*/ 2731952 w 3221179"/>
              <a:gd name="connsiteY161" fmla="*/ 45423 h 528833"/>
              <a:gd name="connsiteX162" fmla="*/ 2686873 w 3221179"/>
              <a:gd name="connsiteY162" fmla="*/ 90503 h 528833"/>
              <a:gd name="connsiteX163" fmla="*/ 2641793 w 3221179"/>
              <a:gd name="connsiteY163" fmla="*/ 45423 h 528833"/>
              <a:gd name="connsiteX164" fmla="*/ 2686873 w 3221179"/>
              <a:gd name="connsiteY164" fmla="*/ 344 h 528833"/>
              <a:gd name="connsiteX165" fmla="*/ 1023533 w 3221179"/>
              <a:gd name="connsiteY165" fmla="*/ 344 h 528833"/>
              <a:gd name="connsiteX166" fmla="*/ 1068613 w 3221179"/>
              <a:gd name="connsiteY166" fmla="*/ 45423 h 528833"/>
              <a:gd name="connsiteX167" fmla="*/ 1023533 w 3221179"/>
              <a:gd name="connsiteY167" fmla="*/ 90503 h 528833"/>
              <a:gd name="connsiteX168" fmla="*/ 978454 w 3221179"/>
              <a:gd name="connsiteY168" fmla="*/ 45423 h 528833"/>
              <a:gd name="connsiteX169" fmla="*/ 1023533 w 3221179"/>
              <a:gd name="connsiteY169" fmla="*/ 344 h 528833"/>
              <a:gd name="connsiteX170" fmla="*/ 2442259 w 3221179"/>
              <a:gd name="connsiteY170" fmla="*/ 258 h 528833"/>
              <a:gd name="connsiteX171" fmla="*/ 2487339 w 3221179"/>
              <a:gd name="connsiteY171" fmla="*/ 45337 h 528833"/>
              <a:gd name="connsiteX172" fmla="*/ 2442259 w 3221179"/>
              <a:gd name="connsiteY172" fmla="*/ 90417 h 528833"/>
              <a:gd name="connsiteX173" fmla="*/ 2397179 w 3221179"/>
              <a:gd name="connsiteY173" fmla="*/ 45337 h 528833"/>
              <a:gd name="connsiteX174" fmla="*/ 2442259 w 3221179"/>
              <a:gd name="connsiteY174" fmla="*/ 258 h 528833"/>
              <a:gd name="connsiteX175" fmla="*/ 778920 w 3221179"/>
              <a:gd name="connsiteY175" fmla="*/ 258 h 528833"/>
              <a:gd name="connsiteX176" fmla="*/ 823999 w 3221179"/>
              <a:gd name="connsiteY176" fmla="*/ 45337 h 528833"/>
              <a:gd name="connsiteX177" fmla="*/ 778920 w 3221179"/>
              <a:gd name="connsiteY177" fmla="*/ 90417 h 528833"/>
              <a:gd name="connsiteX178" fmla="*/ 733840 w 3221179"/>
              <a:gd name="connsiteY178" fmla="*/ 45337 h 528833"/>
              <a:gd name="connsiteX179" fmla="*/ 778920 w 3221179"/>
              <a:gd name="connsiteY179" fmla="*/ 258 h 528833"/>
              <a:gd name="connsiteX180" fmla="*/ 2197646 w 3221179"/>
              <a:gd name="connsiteY180" fmla="*/ 172 h 528833"/>
              <a:gd name="connsiteX181" fmla="*/ 2242725 w 3221179"/>
              <a:gd name="connsiteY181" fmla="*/ 45251 h 528833"/>
              <a:gd name="connsiteX182" fmla="*/ 2197646 w 3221179"/>
              <a:gd name="connsiteY182" fmla="*/ 90331 h 528833"/>
              <a:gd name="connsiteX183" fmla="*/ 2152566 w 3221179"/>
              <a:gd name="connsiteY183" fmla="*/ 45251 h 528833"/>
              <a:gd name="connsiteX184" fmla="*/ 2197646 w 3221179"/>
              <a:gd name="connsiteY184" fmla="*/ 172 h 528833"/>
              <a:gd name="connsiteX185" fmla="*/ 534306 w 3221179"/>
              <a:gd name="connsiteY185" fmla="*/ 172 h 528833"/>
              <a:gd name="connsiteX186" fmla="*/ 579386 w 3221179"/>
              <a:gd name="connsiteY186" fmla="*/ 45251 h 528833"/>
              <a:gd name="connsiteX187" fmla="*/ 534306 w 3221179"/>
              <a:gd name="connsiteY187" fmla="*/ 90331 h 528833"/>
              <a:gd name="connsiteX188" fmla="*/ 489227 w 3221179"/>
              <a:gd name="connsiteY188" fmla="*/ 45251 h 528833"/>
              <a:gd name="connsiteX189" fmla="*/ 534306 w 3221179"/>
              <a:gd name="connsiteY189" fmla="*/ 172 h 528833"/>
              <a:gd name="connsiteX190" fmla="*/ 1953032 w 3221179"/>
              <a:gd name="connsiteY190" fmla="*/ 86 h 528833"/>
              <a:gd name="connsiteX191" fmla="*/ 1998112 w 3221179"/>
              <a:gd name="connsiteY191" fmla="*/ 45165 h 528833"/>
              <a:gd name="connsiteX192" fmla="*/ 1953032 w 3221179"/>
              <a:gd name="connsiteY192" fmla="*/ 90245 h 528833"/>
              <a:gd name="connsiteX193" fmla="*/ 1907953 w 3221179"/>
              <a:gd name="connsiteY193" fmla="*/ 45165 h 528833"/>
              <a:gd name="connsiteX194" fmla="*/ 1953032 w 3221179"/>
              <a:gd name="connsiteY194" fmla="*/ 86 h 528833"/>
              <a:gd name="connsiteX195" fmla="*/ 289693 w 3221179"/>
              <a:gd name="connsiteY195" fmla="*/ 86 h 528833"/>
              <a:gd name="connsiteX196" fmla="*/ 334772 w 3221179"/>
              <a:gd name="connsiteY196" fmla="*/ 45165 h 528833"/>
              <a:gd name="connsiteX197" fmla="*/ 289693 w 3221179"/>
              <a:gd name="connsiteY197" fmla="*/ 90245 h 528833"/>
              <a:gd name="connsiteX198" fmla="*/ 244613 w 3221179"/>
              <a:gd name="connsiteY198" fmla="*/ 45165 h 528833"/>
              <a:gd name="connsiteX199" fmla="*/ 289693 w 3221179"/>
              <a:gd name="connsiteY199" fmla="*/ 86 h 528833"/>
              <a:gd name="connsiteX200" fmla="*/ 1708419 w 3221179"/>
              <a:gd name="connsiteY200" fmla="*/ 0 h 528833"/>
              <a:gd name="connsiteX201" fmla="*/ 1753498 w 3221179"/>
              <a:gd name="connsiteY201" fmla="*/ 45080 h 528833"/>
              <a:gd name="connsiteX202" fmla="*/ 1708419 w 3221179"/>
              <a:gd name="connsiteY202" fmla="*/ 90159 h 528833"/>
              <a:gd name="connsiteX203" fmla="*/ 1663339 w 3221179"/>
              <a:gd name="connsiteY203" fmla="*/ 45080 h 528833"/>
              <a:gd name="connsiteX204" fmla="*/ 1708419 w 3221179"/>
              <a:gd name="connsiteY204" fmla="*/ 0 h 528833"/>
              <a:gd name="connsiteX205" fmla="*/ 45079 w 3221179"/>
              <a:gd name="connsiteY205" fmla="*/ 0 h 528833"/>
              <a:gd name="connsiteX206" fmla="*/ 90159 w 3221179"/>
              <a:gd name="connsiteY206" fmla="*/ 45080 h 528833"/>
              <a:gd name="connsiteX207" fmla="*/ 45079 w 3221179"/>
              <a:gd name="connsiteY207" fmla="*/ 90159 h 528833"/>
              <a:gd name="connsiteX208" fmla="*/ 0 w 3221179"/>
              <a:gd name="connsiteY208" fmla="*/ 45080 h 528833"/>
              <a:gd name="connsiteX209" fmla="*/ 45079 w 3221179"/>
              <a:gd name="connsiteY209" fmla="*/ 0 h 52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3221179" h="528833">
                <a:moveTo>
                  <a:pt x="3176100" y="438674"/>
                </a:moveTo>
                <a:cubicBezTo>
                  <a:pt x="3200996" y="438674"/>
                  <a:pt x="3221179" y="458856"/>
                  <a:pt x="3221179" y="483753"/>
                </a:cubicBezTo>
                <a:cubicBezTo>
                  <a:pt x="3221179" y="508650"/>
                  <a:pt x="3200996" y="528833"/>
                  <a:pt x="3176100" y="528833"/>
                </a:cubicBezTo>
                <a:cubicBezTo>
                  <a:pt x="3151203" y="528833"/>
                  <a:pt x="3131020" y="508650"/>
                  <a:pt x="3131020" y="483753"/>
                </a:cubicBezTo>
                <a:cubicBezTo>
                  <a:pt x="3131020" y="458856"/>
                  <a:pt x="3151203" y="438674"/>
                  <a:pt x="3176100" y="438674"/>
                </a:cubicBezTo>
                <a:close/>
                <a:moveTo>
                  <a:pt x="1512760" y="438674"/>
                </a:moveTo>
                <a:cubicBezTo>
                  <a:pt x="1537657" y="438674"/>
                  <a:pt x="1557840" y="458856"/>
                  <a:pt x="1557840" y="483753"/>
                </a:cubicBezTo>
                <a:cubicBezTo>
                  <a:pt x="1557840" y="508650"/>
                  <a:pt x="1537657" y="528833"/>
                  <a:pt x="1512760" y="528833"/>
                </a:cubicBezTo>
                <a:cubicBezTo>
                  <a:pt x="1487864" y="528833"/>
                  <a:pt x="1467681" y="508650"/>
                  <a:pt x="1467681" y="483753"/>
                </a:cubicBezTo>
                <a:cubicBezTo>
                  <a:pt x="1467681" y="458856"/>
                  <a:pt x="1487864" y="438674"/>
                  <a:pt x="1512760" y="438674"/>
                </a:cubicBezTo>
                <a:close/>
                <a:moveTo>
                  <a:pt x="2931486" y="438588"/>
                </a:moveTo>
                <a:cubicBezTo>
                  <a:pt x="2956383" y="438588"/>
                  <a:pt x="2976566" y="458770"/>
                  <a:pt x="2976566" y="483667"/>
                </a:cubicBezTo>
                <a:cubicBezTo>
                  <a:pt x="2976566" y="508564"/>
                  <a:pt x="2956383" y="528747"/>
                  <a:pt x="2931486" y="528747"/>
                </a:cubicBezTo>
                <a:cubicBezTo>
                  <a:pt x="2906589" y="528747"/>
                  <a:pt x="2886407" y="508564"/>
                  <a:pt x="2886407" y="483667"/>
                </a:cubicBezTo>
                <a:cubicBezTo>
                  <a:pt x="2886407" y="458770"/>
                  <a:pt x="2906589" y="438588"/>
                  <a:pt x="2931486" y="438588"/>
                </a:cubicBezTo>
                <a:close/>
                <a:moveTo>
                  <a:pt x="1268147" y="438588"/>
                </a:moveTo>
                <a:cubicBezTo>
                  <a:pt x="1293044" y="438588"/>
                  <a:pt x="1313226" y="458770"/>
                  <a:pt x="1313226" y="483667"/>
                </a:cubicBezTo>
                <a:cubicBezTo>
                  <a:pt x="1313226" y="508564"/>
                  <a:pt x="1293044" y="528747"/>
                  <a:pt x="1268147" y="528747"/>
                </a:cubicBezTo>
                <a:cubicBezTo>
                  <a:pt x="1243250" y="528747"/>
                  <a:pt x="1223067" y="508564"/>
                  <a:pt x="1223067" y="483667"/>
                </a:cubicBezTo>
                <a:cubicBezTo>
                  <a:pt x="1223067" y="458770"/>
                  <a:pt x="1243250" y="438588"/>
                  <a:pt x="1268147" y="438588"/>
                </a:cubicBezTo>
                <a:close/>
                <a:moveTo>
                  <a:pt x="2686873" y="438502"/>
                </a:moveTo>
                <a:cubicBezTo>
                  <a:pt x="2711769" y="438502"/>
                  <a:pt x="2731952" y="458684"/>
                  <a:pt x="2731952" y="483581"/>
                </a:cubicBezTo>
                <a:cubicBezTo>
                  <a:pt x="2731952" y="508478"/>
                  <a:pt x="2711769" y="528661"/>
                  <a:pt x="2686873" y="528661"/>
                </a:cubicBezTo>
                <a:cubicBezTo>
                  <a:pt x="2661976" y="528661"/>
                  <a:pt x="2641793" y="508478"/>
                  <a:pt x="2641793" y="483581"/>
                </a:cubicBezTo>
                <a:cubicBezTo>
                  <a:pt x="2641793" y="458684"/>
                  <a:pt x="2661976" y="438502"/>
                  <a:pt x="2686873" y="438502"/>
                </a:cubicBezTo>
                <a:close/>
                <a:moveTo>
                  <a:pt x="1023533" y="438502"/>
                </a:moveTo>
                <a:cubicBezTo>
                  <a:pt x="1048430" y="438502"/>
                  <a:pt x="1068613" y="458684"/>
                  <a:pt x="1068613" y="483581"/>
                </a:cubicBezTo>
                <a:cubicBezTo>
                  <a:pt x="1068613" y="508478"/>
                  <a:pt x="1048430" y="528661"/>
                  <a:pt x="1023533" y="528661"/>
                </a:cubicBezTo>
                <a:cubicBezTo>
                  <a:pt x="998636" y="528661"/>
                  <a:pt x="978454" y="508478"/>
                  <a:pt x="978454" y="483581"/>
                </a:cubicBezTo>
                <a:cubicBezTo>
                  <a:pt x="978454" y="458684"/>
                  <a:pt x="998636" y="438502"/>
                  <a:pt x="1023533" y="438502"/>
                </a:cubicBezTo>
                <a:close/>
                <a:moveTo>
                  <a:pt x="2442259" y="438416"/>
                </a:moveTo>
                <a:cubicBezTo>
                  <a:pt x="2467156" y="438416"/>
                  <a:pt x="2487339" y="458598"/>
                  <a:pt x="2487339" y="483495"/>
                </a:cubicBezTo>
                <a:cubicBezTo>
                  <a:pt x="2487339" y="508392"/>
                  <a:pt x="2467156" y="528575"/>
                  <a:pt x="2442259" y="528575"/>
                </a:cubicBezTo>
                <a:cubicBezTo>
                  <a:pt x="2417362" y="528575"/>
                  <a:pt x="2397179" y="508392"/>
                  <a:pt x="2397179" y="483495"/>
                </a:cubicBezTo>
                <a:cubicBezTo>
                  <a:pt x="2397179" y="458598"/>
                  <a:pt x="2417362" y="438416"/>
                  <a:pt x="2442259" y="438416"/>
                </a:cubicBezTo>
                <a:close/>
                <a:moveTo>
                  <a:pt x="778920" y="438416"/>
                </a:moveTo>
                <a:cubicBezTo>
                  <a:pt x="803817" y="438416"/>
                  <a:pt x="823999" y="458598"/>
                  <a:pt x="823999" y="483495"/>
                </a:cubicBezTo>
                <a:cubicBezTo>
                  <a:pt x="823999" y="508392"/>
                  <a:pt x="803817" y="528575"/>
                  <a:pt x="778920" y="528575"/>
                </a:cubicBezTo>
                <a:cubicBezTo>
                  <a:pt x="754023" y="528575"/>
                  <a:pt x="733840" y="508392"/>
                  <a:pt x="733840" y="483495"/>
                </a:cubicBezTo>
                <a:cubicBezTo>
                  <a:pt x="733840" y="458598"/>
                  <a:pt x="754023" y="438416"/>
                  <a:pt x="778920" y="438416"/>
                </a:cubicBezTo>
                <a:close/>
                <a:moveTo>
                  <a:pt x="2197646" y="438330"/>
                </a:moveTo>
                <a:cubicBezTo>
                  <a:pt x="2222542" y="438330"/>
                  <a:pt x="2242725" y="458512"/>
                  <a:pt x="2242725" y="483409"/>
                </a:cubicBezTo>
                <a:cubicBezTo>
                  <a:pt x="2242725" y="508306"/>
                  <a:pt x="2222542" y="528489"/>
                  <a:pt x="2197646" y="528489"/>
                </a:cubicBezTo>
                <a:cubicBezTo>
                  <a:pt x="2172749" y="528489"/>
                  <a:pt x="2152566" y="508306"/>
                  <a:pt x="2152566" y="483409"/>
                </a:cubicBezTo>
                <a:cubicBezTo>
                  <a:pt x="2152566" y="458512"/>
                  <a:pt x="2172749" y="438330"/>
                  <a:pt x="2197646" y="438330"/>
                </a:cubicBezTo>
                <a:close/>
                <a:moveTo>
                  <a:pt x="534306" y="438330"/>
                </a:moveTo>
                <a:cubicBezTo>
                  <a:pt x="559203" y="438330"/>
                  <a:pt x="579386" y="458512"/>
                  <a:pt x="579386" y="483409"/>
                </a:cubicBezTo>
                <a:cubicBezTo>
                  <a:pt x="579386" y="508306"/>
                  <a:pt x="559203" y="528489"/>
                  <a:pt x="534306" y="528489"/>
                </a:cubicBezTo>
                <a:cubicBezTo>
                  <a:pt x="509410" y="528489"/>
                  <a:pt x="489227" y="508306"/>
                  <a:pt x="489227" y="483409"/>
                </a:cubicBezTo>
                <a:cubicBezTo>
                  <a:pt x="489227" y="458512"/>
                  <a:pt x="509410" y="438330"/>
                  <a:pt x="534306" y="438330"/>
                </a:cubicBezTo>
                <a:close/>
                <a:moveTo>
                  <a:pt x="1953032" y="438244"/>
                </a:moveTo>
                <a:cubicBezTo>
                  <a:pt x="1977929" y="438244"/>
                  <a:pt x="1998112" y="458426"/>
                  <a:pt x="1998112" y="483323"/>
                </a:cubicBezTo>
                <a:cubicBezTo>
                  <a:pt x="1998112" y="508220"/>
                  <a:pt x="1977929" y="528403"/>
                  <a:pt x="1953032" y="528403"/>
                </a:cubicBezTo>
                <a:cubicBezTo>
                  <a:pt x="1928135" y="528403"/>
                  <a:pt x="1907953" y="508220"/>
                  <a:pt x="1907953" y="483323"/>
                </a:cubicBezTo>
                <a:cubicBezTo>
                  <a:pt x="1907953" y="458426"/>
                  <a:pt x="1928135" y="438244"/>
                  <a:pt x="1953032" y="438244"/>
                </a:cubicBezTo>
                <a:close/>
                <a:moveTo>
                  <a:pt x="289693" y="438244"/>
                </a:moveTo>
                <a:cubicBezTo>
                  <a:pt x="314590" y="438244"/>
                  <a:pt x="334772" y="458426"/>
                  <a:pt x="334772" y="483323"/>
                </a:cubicBezTo>
                <a:cubicBezTo>
                  <a:pt x="334772" y="508220"/>
                  <a:pt x="314590" y="528403"/>
                  <a:pt x="289693" y="528403"/>
                </a:cubicBezTo>
                <a:cubicBezTo>
                  <a:pt x="264796" y="528403"/>
                  <a:pt x="244613" y="508220"/>
                  <a:pt x="244613" y="483323"/>
                </a:cubicBezTo>
                <a:cubicBezTo>
                  <a:pt x="244613" y="458426"/>
                  <a:pt x="264796" y="438244"/>
                  <a:pt x="289693" y="438244"/>
                </a:cubicBezTo>
                <a:close/>
                <a:moveTo>
                  <a:pt x="1708419" y="438158"/>
                </a:moveTo>
                <a:cubicBezTo>
                  <a:pt x="1733315" y="438158"/>
                  <a:pt x="1753498" y="458340"/>
                  <a:pt x="1753498" y="483237"/>
                </a:cubicBezTo>
                <a:cubicBezTo>
                  <a:pt x="1753498" y="508134"/>
                  <a:pt x="1733315" y="528317"/>
                  <a:pt x="1708419" y="528317"/>
                </a:cubicBezTo>
                <a:cubicBezTo>
                  <a:pt x="1683522" y="528317"/>
                  <a:pt x="1663339" y="508134"/>
                  <a:pt x="1663339" y="483237"/>
                </a:cubicBezTo>
                <a:cubicBezTo>
                  <a:pt x="1663339" y="458340"/>
                  <a:pt x="1683522" y="438158"/>
                  <a:pt x="1708419" y="438158"/>
                </a:cubicBezTo>
                <a:close/>
                <a:moveTo>
                  <a:pt x="45079" y="438158"/>
                </a:moveTo>
                <a:cubicBezTo>
                  <a:pt x="69976" y="438158"/>
                  <a:pt x="90159" y="458340"/>
                  <a:pt x="90159" y="483237"/>
                </a:cubicBezTo>
                <a:cubicBezTo>
                  <a:pt x="90159" y="508134"/>
                  <a:pt x="69976" y="528317"/>
                  <a:pt x="45079" y="528317"/>
                </a:cubicBezTo>
                <a:cubicBezTo>
                  <a:pt x="20183" y="528317"/>
                  <a:pt x="0" y="508134"/>
                  <a:pt x="0" y="483237"/>
                </a:cubicBezTo>
                <a:cubicBezTo>
                  <a:pt x="0" y="458340"/>
                  <a:pt x="20183" y="438158"/>
                  <a:pt x="45079" y="438158"/>
                </a:cubicBezTo>
                <a:close/>
                <a:moveTo>
                  <a:pt x="3176100" y="219595"/>
                </a:moveTo>
                <a:cubicBezTo>
                  <a:pt x="3200996" y="219595"/>
                  <a:pt x="3221179" y="239777"/>
                  <a:pt x="3221179" y="264674"/>
                </a:cubicBezTo>
                <a:cubicBezTo>
                  <a:pt x="3221179" y="289571"/>
                  <a:pt x="3200996" y="309754"/>
                  <a:pt x="3176100" y="309754"/>
                </a:cubicBezTo>
                <a:cubicBezTo>
                  <a:pt x="3151203" y="309754"/>
                  <a:pt x="3131020" y="289571"/>
                  <a:pt x="3131020" y="264674"/>
                </a:cubicBezTo>
                <a:cubicBezTo>
                  <a:pt x="3131020" y="239777"/>
                  <a:pt x="3151203" y="219595"/>
                  <a:pt x="3176100" y="219595"/>
                </a:cubicBezTo>
                <a:close/>
                <a:moveTo>
                  <a:pt x="1512760" y="219595"/>
                </a:moveTo>
                <a:cubicBezTo>
                  <a:pt x="1537657" y="219595"/>
                  <a:pt x="1557840" y="239777"/>
                  <a:pt x="1557840" y="264674"/>
                </a:cubicBezTo>
                <a:cubicBezTo>
                  <a:pt x="1557840" y="289571"/>
                  <a:pt x="1537657" y="309754"/>
                  <a:pt x="1512760" y="309754"/>
                </a:cubicBezTo>
                <a:cubicBezTo>
                  <a:pt x="1487864" y="309754"/>
                  <a:pt x="1467681" y="289571"/>
                  <a:pt x="1467681" y="264674"/>
                </a:cubicBezTo>
                <a:cubicBezTo>
                  <a:pt x="1467681" y="239777"/>
                  <a:pt x="1487864" y="219595"/>
                  <a:pt x="1512760" y="219595"/>
                </a:cubicBezTo>
                <a:close/>
                <a:moveTo>
                  <a:pt x="2931486" y="219509"/>
                </a:moveTo>
                <a:cubicBezTo>
                  <a:pt x="2956383" y="219509"/>
                  <a:pt x="2976566" y="239691"/>
                  <a:pt x="2976566" y="264588"/>
                </a:cubicBezTo>
                <a:cubicBezTo>
                  <a:pt x="2976566" y="289485"/>
                  <a:pt x="2956383" y="309668"/>
                  <a:pt x="2931486" y="309668"/>
                </a:cubicBezTo>
                <a:cubicBezTo>
                  <a:pt x="2906589" y="309668"/>
                  <a:pt x="2886407" y="289485"/>
                  <a:pt x="2886407" y="264588"/>
                </a:cubicBezTo>
                <a:cubicBezTo>
                  <a:pt x="2886407" y="239691"/>
                  <a:pt x="2906589" y="219509"/>
                  <a:pt x="2931486" y="219509"/>
                </a:cubicBezTo>
                <a:close/>
                <a:moveTo>
                  <a:pt x="1268147" y="219509"/>
                </a:moveTo>
                <a:cubicBezTo>
                  <a:pt x="1293044" y="219509"/>
                  <a:pt x="1313226" y="239691"/>
                  <a:pt x="1313226" y="264588"/>
                </a:cubicBezTo>
                <a:cubicBezTo>
                  <a:pt x="1313226" y="289485"/>
                  <a:pt x="1293044" y="309668"/>
                  <a:pt x="1268147" y="309668"/>
                </a:cubicBezTo>
                <a:cubicBezTo>
                  <a:pt x="1243250" y="309668"/>
                  <a:pt x="1223067" y="289485"/>
                  <a:pt x="1223067" y="264588"/>
                </a:cubicBezTo>
                <a:cubicBezTo>
                  <a:pt x="1223067" y="239691"/>
                  <a:pt x="1243250" y="219509"/>
                  <a:pt x="1268147" y="219509"/>
                </a:cubicBezTo>
                <a:close/>
                <a:moveTo>
                  <a:pt x="2686873" y="219423"/>
                </a:moveTo>
                <a:cubicBezTo>
                  <a:pt x="2711769" y="219423"/>
                  <a:pt x="2731952" y="239605"/>
                  <a:pt x="2731952" y="264502"/>
                </a:cubicBezTo>
                <a:cubicBezTo>
                  <a:pt x="2731952" y="289399"/>
                  <a:pt x="2711769" y="309582"/>
                  <a:pt x="2686873" y="309582"/>
                </a:cubicBezTo>
                <a:cubicBezTo>
                  <a:pt x="2661976" y="309582"/>
                  <a:pt x="2641793" y="289399"/>
                  <a:pt x="2641793" y="264502"/>
                </a:cubicBezTo>
                <a:cubicBezTo>
                  <a:pt x="2641793" y="239605"/>
                  <a:pt x="2661976" y="219423"/>
                  <a:pt x="2686873" y="219423"/>
                </a:cubicBezTo>
                <a:close/>
                <a:moveTo>
                  <a:pt x="1023533" y="219423"/>
                </a:moveTo>
                <a:cubicBezTo>
                  <a:pt x="1048430" y="219423"/>
                  <a:pt x="1068613" y="239605"/>
                  <a:pt x="1068613" y="264502"/>
                </a:cubicBezTo>
                <a:cubicBezTo>
                  <a:pt x="1068613" y="289399"/>
                  <a:pt x="1048430" y="309582"/>
                  <a:pt x="1023533" y="309582"/>
                </a:cubicBezTo>
                <a:cubicBezTo>
                  <a:pt x="998636" y="309582"/>
                  <a:pt x="978454" y="289399"/>
                  <a:pt x="978454" y="264502"/>
                </a:cubicBezTo>
                <a:cubicBezTo>
                  <a:pt x="978454" y="239605"/>
                  <a:pt x="998636" y="219423"/>
                  <a:pt x="1023533" y="219423"/>
                </a:cubicBezTo>
                <a:close/>
                <a:moveTo>
                  <a:pt x="2442259" y="219337"/>
                </a:moveTo>
                <a:cubicBezTo>
                  <a:pt x="2467156" y="219337"/>
                  <a:pt x="2487339" y="239519"/>
                  <a:pt x="2487339" y="264416"/>
                </a:cubicBezTo>
                <a:cubicBezTo>
                  <a:pt x="2487339" y="289313"/>
                  <a:pt x="2467156" y="309496"/>
                  <a:pt x="2442259" y="309496"/>
                </a:cubicBezTo>
                <a:cubicBezTo>
                  <a:pt x="2417362" y="309496"/>
                  <a:pt x="2397179" y="289313"/>
                  <a:pt x="2397179" y="264416"/>
                </a:cubicBezTo>
                <a:cubicBezTo>
                  <a:pt x="2397179" y="239519"/>
                  <a:pt x="2417362" y="219337"/>
                  <a:pt x="2442259" y="219337"/>
                </a:cubicBezTo>
                <a:close/>
                <a:moveTo>
                  <a:pt x="778920" y="219337"/>
                </a:moveTo>
                <a:cubicBezTo>
                  <a:pt x="803817" y="219337"/>
                  <a:pt x="823999" y="239519"/>
                  <a:pt x="823999" y="264416"/>
                </a:cubicBezTo>
                <a:cubicBezTo>
                  <a:pt x="823999" y="289313"/>
                  <a:pt x="803817" y="309496"/>
                  <a:pt x="778920" y="309496"/>
                </a:cubicBezTo>
                <a:cubicBezTo>
                  <a:pt x="754023" y="309496"/>
                  <a:pt x="733840" y="289313"/>
                  <a:pt x="733840" y="264416"/>
                </a:cubicBezTo>
                <a:cubicBezTo>
                  <a:pt x="733840" y="239519"/>
                  <a:pt x="754023" y="219337"/>
                  <a:pt x="778920" y="219337"/>
                </a:cubicBezTo>
                <a:close/>
                <a:moveTo>
                  <a:pt x="2197646" y="219251"/>
                </a:moveTo>
                <a:cubicBezTo>
                  <a:pt x="2222542" y="219251"/>
                  <a:pt x="2242725" y="239434"/>
                  <a:pt x="2242725" y="264330"/>
                </a:cubicBezTo>
                <a:cubicBezTo>
                  <a:pt x="2242725" y="289227"/>
                  <a:pt x="2222542" y="309410"/>
                  <a:pt x="2197646" y="309410"/>
                </a:cubicBezTo>
                <a:cubicBezTo>
                  <a:pt x="2172749" y="309410"/>
                  <a:pt x="2152566" y="289227"/>
                  <a:pt x="2152566" y="264330"/>
                </a:cubicBezTo>
                <a:cubicBezTo>
                  <a:pt x="2152566" y="239434"/>
                  <a:pt x="2172749" y="219251"/>
                  <a:pt x="2197646" y="219251"/>
                </a:cubicBezTo>
                <a:close/>
                <a:moveTo>
                  <a:pt x="534306" y="219251"/>
                </a:moveTo>
                <a:cubicBezTo>
                  <a:pt x="559203" y="219251"/>
                  <a:pt x="579386" y="239434"/>
                  <a:pt x="579386" y="264330"/>
                </a:cubicBezTo>
                <a:cubicBezTo>
                  <a:pt x="579386" y="289227"/>
                  <a:pt x="559203" y="309410"/>
                  <a:pt x="534306" y="309410"/>
                </a:cubicBezTo>
                <a:cubicBezTo>
                  <a:pt x="509410" y="309410"/>
                  <a:pt x="489227" y="289227"/>
                  <a:pt x="489227" y="264330"/>
                </a:cubicBezTo>
                <a:cubicBezTo>
                  <a:pt x="489227" y="239434"/>
                  <a:pt x="509410" y="219251"/>
                  <a:pt x="534306" y="219251"/>
                </a:cubicBezTo>
                <a:close/>
                <a:moveTo>
                  <a:pt x="1953032" y="219165"/>
                </a:moveTo>
                <a:cubicBezTo>
                  <a:pt x="1977929" y="219165"/>
                  <a:pt x="1998112" y="239348"/>
                  <a:pt x="1998112" y="264244"/>
                </a:cubicBezTo>
                <a:cubicBezTo>
                  <a:pt x="1998112" y="289141"/>
                  <a:pt x="1977929" y="309324"/>
                  <a:pt x="1953032" y="309324"/>
                </a:cubicBezTo>
                <a:cubicBezTo>
                  <a:pt x="1928135" y="309324"/>
                  <a:pt x="1907953" y="289141"/>
                  <a:pt x="1907953" y="264244"/>
                </a:cubicBezTo>
                <a:cubicBezTo>
                  <a:pt x="1907953" y="239348"/>
                  <a:pt x="1928135" y="219165"/>
                  <a:pt x="1953032" y="219165"/>
                </a:cubicBezTo>
                <a:close/>
                <a:moveTo>
                  <a:pt x="289693" y="219165"/>
                </a:moveTo>
                <a:cubicBezTo>
                  <a:pt x="314590" y="219165"/>
                  <a:pt x="334772" y="239348"/>
                  <a:pt x="334772" y="264244"/>
                </a:cubicBezTo>
                <a:cubicBezTo>
                  <a:pt x="334772" y="289141"/>
                  <a:pt x="314590" y="309324"/>
                  <a:pt x="289693" y="309324"/>
                </a:cubicBezTo>
                <a:cubicBezTo>
                  <a:pt x="264796" y="309324"/>
                  <a:pt x="244613" y="289141"/>
                  <a:pt x="244613" y="264244"/>
                </a:cubicBezTo>
                <a:cubicBezTo>
                  <a:pt x="244613" y="239348"/>
                  <a:pt x="264796" y="219165"/>
                  <a:pt x="289693" y="219165"/>
                </a:cubicBezTo>
                <a:close/>
                <a:moveTo>
                  <a:pt x="1708419" y="219079"/>
                </a:moveTo>
                <a:cubicBezTo>
                  <a:pt x="1733315" y="219079"/>
                  <a:pt x="1753498" y="239262"/>
                  <a:pt x="1753498" y="264159"/>
                </a:cubicBezTo>
                <a:cubicBezTo>
                  <a:pt x="1753498" y="289055"/>
                  <a:pt x="1733315" y="309238"/>
                  <a:pt x="1708419" y="309238"/>
                </a:cubicBezTo>
                <a:cubicBezTo>
                  <a:pt x="1683522" y="309238"/>
                  <a:pt x="1663339" y="289055"/>
                  <a:pt x="1663339" y="264159"/>
                </a:cubicBezTo>
                <a:cubicBezTo>
                  <a:pt x="1663339" y="239262"/>
                  <a:pt x="1683522" y="219079"/>
                  <a:pt x="1708419" y="219079"/>
                </a:cubicBezTo>
                <a:close/>
                <a:moveTo>
                  <a:pt x="45079" y="219079"/>
                </a:moveTo>
                <a:cubicBezTo>
                  <a:pt x="69976" y="219079"/>
                  <a:pt x="90159" y="239262"/>
                  <a:pt x="90159" y="264159"/>
                </a:cubicBezTo>
                <a:cubicBezTo>
                  <a:pt x="90159" y="289055"/>
                  <a:pt x="69976" y="309238"/>
                  <a:pt x="45079" y="309238"/>
                </a:cubicBezTo>
                <a:cubicBezTo>
                  <a:pt x="20183" y="309238"/>
                  <a:pt x="0" y="289055"/>
                  <a:pt x="0" y="264159"/>
                </a:cubicBezTo>
                <a:cubicBezTo>
                  <a:pt x="0" y="239262"/>
                  <a:pt x="20183" y="219079"/>
                  <a:pt x="45079" y="219079"/>
                </a:cubicBezTo>
                <a:close/>
                <a:moveTo>
                  <a:pt x="3176100" y="516"/>
                </a:moveTo>
                <a:cubicBezTo>
                  <a:pt x="3200996" y="516"/>
                  <a:pt x="3221179" y="20698"/>
                  <a:pt x="3221179" y="45595"/>
                </a:cubicBezTo>
                <a:cubicBezTo>
                  <a:pt x="3221179" y="70492"/>
                  <a:pt x="3200996" y="90675"/>
                  <a:pt x="3176100" y="90675"/>
                </a:cubicBezTo>
                <a:cubicBezTo>
                  <a:pt x="3151203" y="90675"/>
                  <a:pt x="3131020" y="70492"/>
                  <a:pt x="3131020" y="45595"/>
                </a:cubicBezTo>
                <a:cubicBezTo>
                  <a:pt x="3131020" y="20698"/>
                  <a:pt x="3151203" y="516"/>
                  <a:pt x="3176100" y="516"/>
                </a:cubicBezTo>
                <a:close/>
                <a:moveTo>
                  <a:pt x="1512760" y="516"/>
                </a:moveTo>
                <a:cubicBezTo>
                  <a:pt x="1537657" y="516"/>
                  <a:pt x="1557840" y="20698"/>
                  <a:pt x="1557840" y="45595"/>
                </a:cubicBezTo>
                <a:cubicBezTo>
                  <a:pt x="1557840" y="70492"/>
                  <a:pt x="1537657" y="90675"/>
                  <a:pt x="1512760" y="90675"/>
                </a:cubicBezTo>
                <a:cubicBezTo>
                  <a:pt x="1487864" y="90675"/>
                  <a:pt x="1467681" y="70492"/>
                  <a:pt x="1467681" y="45595"/>
                </a:cubicBezTo>
                <a:cubicBezTo>
                  <a:pt x="1467681" y="20698"/>
                  <a:pt x="1487864" y="516"/>
                  <a:pt x="1512760" y="516"/>
                </a:cubicBezTo>
                <a:close/>
                <a:moveTo>
                  <a:pt x="2931486" y="430"/>
                </a:moveTo>
                <a:cubicBezTo>
                  <a:pt x="2956383" y="430"/>
                  <a:pt x="2976566" y="20612"/>
                  <a:pt x="2976566" y="45509"/>
                </a:cubicBezTo>
                <a:cubicBezTo>
                  <a:pt x="2976566" y="70406"/>
                  <a:pt x="2956383" y="90589"/>
                  <a:pt x="2931486" y="90589"/>
                </a:cubicBezTo>
                <a:cubicBezTo>
                  <a:pt x="2906589" y="90589"/>
                  <a:pt x="2886407" y="70406"/>
                  <a:pt x="2886407" y="45509"/>
                </a:cubicBezTo>
                <a:cubicBezTo>
                  <a:pt x="2886407" y="20612"/>
                  <a:pt x="2906589" y="430"/>
                  <a:pt x="2931486" y="430"/>
                </a:cubicBezTo>
                <a:close/>
                <a:moveTo>
                  <a:pt x="1268147" y="430"/>
                </a:moveTo>
                <a:cubicBezTo>
                  <a:pt x="1293044" y="430"/>
                  <a:pt x="1313226" y="20612"/>
                  <a:pt x="1313226" y="45509"/>
                </a:cubicBezTo>
                <a:cubicBezTo>
                  <a:pt x="1313226" y="70406"/>
                  <a:pt x="1293044" y="90589"/>
                  <a:pt x="1268147" y="90589"/>
                </a:cubicBezTo>
                <a:cubicBezTo>
                  <a:pt x="1243250" y="90589"/>
                  <a:pt x="1223067" y="70406"/>
                  <a:pt x="1223067" y="45509"/>
                </a:cubicBezTo>
                <a:cubicBezTo>
                  <a:pt x="1223067" y="20612"/>
                  <a:pt x="1243250" y="430"/>
                  <a:pt x="1268147" y="430"/>
                </a:cubicBezTo>
                <a:close/>
                <a:moveTo>
                  <a:pt x="2686873" y="344"/>
                </a:moveTo>
                <a:cubicBezTo>
                  <a:pt x="2711769" y="344"/>
                  <a:pt x="2731952" y="20526"/>
                  <a:pt x="2731952" y="45423"/>
                </a:cubicBezTo>
                <a:cubicBezTo>
                  <a:pt x="2731952" y="70320"/>
                  <a:pt x="2711769" y="90503"/>
                  <a:pt x="2686873" y="90503"/>
                </a:cubicBezTo>
                <a:cubicBezTo>
                  <a:pt x="2661976" y="90503"/>
                  <a:pt x="2641793" y="70320"/>
                  <a:pt x="2641793" y="45423"/>
                </a:cubicBezTo>
                <a:cubicBezTo>
                  <a:pt x="2641793" y="20526"/>
                  <a:pt x="2661976" y="344"/>
                  <a:pt x="2686873" y="344"/>
                </a:cubicBezTo>
                <a:close/>
                <a:moveTo>
                  <a:pt x="1023533" y="344"/>
                </a:moveTo>
                <a:cubicBezTo>
                  <a:pt x="1048430" y="344"/>
                  <a:pt x="1068613" y="20526"/>
                  <a:pt x="1068613" y="45423"/>
                </a:cubicBezTo>
                <a:cubicBezTo>
                  <a:pt x="1068613" y="70320"/>
                  <a:pt x="1048430" y="90503"/>
                  <a:pt x="1023533" y="90503"/>
                </a:cubicBezTo>
                <a:cubicBezTo>
                  <a:pt x="998636" y="90503"/>
                  <a:pt x="978454" y="70320"/>
                  <a:pt x="978454" y="45423"/>
                </a:cubicBezTo>
                <a:cubicBezTo>
                  <a:pt x="978454" y="20526"/>
                  <a:pt x="998636" y="344"/>
                  <a:pt x="1023533" y="344"/>
                </a:cubicBezTo>
                <a:close/>
                <a:moveTo>
                  <a:pt x="2442259" y="258"/>
                </a:moveTo>
                <a:cubicBezTo>
                  <a:pt x="2467156" y="258"/>
                  <a:pt x="2487339" y="20440"/>
                  <a:pt x="2487339" y="45337"/>
                </a:cubicBezTo>
                <a:cubicBezTo>
                  <a:pt x="2487339" y="70234"/>
                  <a:pt x="2467156" y="90417"/>
                  <a:pt x="2442259" y="90417"/>
                </a:cubicBezTo>
                <a:cubicBezTo>
                  <a:pt x="2417362" y="90417"/>
                  <a:pt x="2397179" y="70234"/>
                  <a:pt x="2397179" y="45337"/>
                </a:cubicBezTo>
                <a:cubicBezTo>
                  <a:pt x="2397179" y="20440"/>
                  <a:pt x="2417362" y="258"/>
                  <a:pt x="2442259" y="258"/>
                </a:cubicBezTo>
                <a:close/>
                <a:moveTo>
                  <a:pt x="778920" y="258"/>
                </a:moveTo>
                <a:cubicBezTo>
                  <a:pt x="803817" y="258"/>
                  <a:pt x="823999" y="20440"/>
                  <a:pt x="823999" y="45337"/>
                </a:cubicBezTo>
                <a:cubicBezTo>
                  <a:pt x="823999" y="70234"/>
                  <a:pt x="803817" y="90417"/>
                  <a:pt x="778920" y="90417"/>
                </a:cubicBezTo>
                <a:cubicBezTo>
                  <a:pt x="754023" y="90417"/>
                  <a:pt x="733840" y="70234"/>
                  <a:pt x="733840" y="45337"/>
                </a:cubicBezTo>
                <a:cubicBezTo>
                  <a:pt x="733840" y="20440"/>
                  <a:pt x="754023" y="258"/>
                  <a:pt x="778920" y="258"/>
                </a:cubicBezTo>
                <a:close/>
                <a:moveTo>
                  <a:pt x="2197646" y="172"/>
                </a:moveTo>
                <a:cubicBezTo>
                  <a:pt x="2222542" y="172"/>
                  <a:pt x="2242725" y="20355"/>
                  <a:pt x="2242725" y="45251"/>
                </a:cubicBezTo>
                <a:cubicBezTo>
                  <a:pt x="2242725" y="70148"/>
                  <a:pt x="2222542" y="90331"/>
                  <a:pt x="2197646" y="90331"/>
                </a:cubicBezTo>
                <a:cubicBezTo>
                  <a:pt x="2172749" y="90331"/>
                  <a:pt x="2152566" y="70148"/>
                  <a:pt x="2152566" y="45251"/>
                </a:cubicBezTo>
                <a:cubicBezTo>
                  <a:pt x="2152566" y="20355"/>
                  <a:pt x="2172749" y="172"/>
                  <a:pt x="2197646" y="172"/>
                </a:cubicBezTo>
                <a:close/>
                <a:moveTo>
                  <a:pt x="534306" y="172"/>
                </a:moveTo>
                <a:cubicBezTo>
                  <a:pt x="559203" y="172"/>
                  <a:pt x="579386" y="20355"/>
                  <a:pt x="579386" y="45251"/>
                </a:cubicBezTo>
                <a:cubicBezTo>
                  <a:pt x="579386" y="70148"/>
                  <a:pt x="559203" y="90331"/>
                  <a:pt x="534306" y="90331"/>
                </a:cubicBezTo>
                <a:cubicBezTo>
                  <a:pt x="509410" y="90331"/>
                  <a:pt x="489227" y="70148"/>
                  <a:pt x="489227" y="45251"/>
                </a:cubicBezTo>
                <a:cubicBezTo>
                  <a:pt x="489227" y="20355"/>
                  <a:pt x="509410" y="172"/>
                  <a:pt x="534306" y="172"/>
                </a:cubicBezTo>
                <a:close/>
                <a:moveTo>
                  <a:pt x="1953032" y="86"/>
                </a:moveTo>
                <a:cubicBezTo>
                  <a:pt x="1977929" y="86"/>
                  <a:pt x="1998112" y="20269"/>
                  <a:pt x="1998112" y="45165"/>
                </a:cubicBezTo>
                <a:cubicBezTo>
                  <a:pt x="1998112" y="70062"/>
                  <a:pt x="1977929" y="90245"/>
                  <a:pt x="1953032" y="90245"/>
                </a:cubicBezTo>
                <a:cubicBezTo>
                  <a:pt x="1928135" y="90245"/>
                  <a:pt x="1907953" y="70062"/>
                  <a:pt x="1907953" y="45165"/>
                </a:cubicBezTo>
                <a:cubicBezTo>
                  <a:pt x="1907953" y="20269"/>
                  <a:pt x="1928135" y="86"/>
                  <a:pt x="1953032" y="86"/>
                </a:cubicBezTo>
                <a:close/>
                <a:moveTo>
                  <a:pt x="289693" y="86"/>
                </a:moveTo>
                <a:cubicBezTo>
                  <a:pt x="314590" y="86"/>
                  <a:pt x="334772" y="20269"/>
                  <a:pt x="334772" y="45165"/>
                </a:cubicBezTo>
                <a:cubicBezTo>
                  <a:pt x="334772" y="70062"/>
                  <a:pt x="314590" y="90245"/>
                  <a:pt x="289693" y="90245"/>
                </a:cubicBezTo>
                <a:cubicBezTo>
                  <a:pt x="264796" y="90245"/>
                  <a:pt x="244613" y="70062"/>
                  <a:pt x="244613" y="45165"/>
                </a:cubicBezTo>
                <a:cubicBezTo>
                  <a:pt x="244613" y="20269"/>
                  <a:pt x="264796" y="86"/>
                  <a:pt x="289693" y="86"/>
                </a:cubicBezTo>
                <a:close/>
                <a:moveTo>
                  <a:pt x="1708419" y="0"/>
                </a:moveTo>
                <a:cubicBezTo>
                  <a:pt x="1733315" y="0"/>
                  <a:pt x="1753498" y="20183"/>
                  <a:pt x="1753498" y="45080"/>
                </a:cubicBezTo>
                <a:cubicBezTo>
                  <a:pt x="1753498" y="69976"/>
                  <a:pt x="1733315" y="90159"/>
                  <a:pt x="1708419" y="90159"/>
                </a:cubicBezTo>
                <a:cubicBezTo>
                  <a:pt x="1683522" y="90159"/>
                  <a:pt x="1663339" y="69976"/>
                  <a:pt x="1663339" y="45080"/>
                </a:cubicBezTo>
                <a:cubicBezTo>
                  <a:pt x="1663339" y="20183"/>
                  <a:pt x="1683522" y="0"/>
                  <a:pt x="1708419" y="0"/>
                </a:cubicBezTo>
                <a:close/>
                <a:moveTo>
                  <a:pt x="45079" y="0"/>
                </a:moveTo>
                <a:cubicBezTo>
                  <a:pt x="69976" y="0"/>
                  <a:pt x="90159" y="20183"/>
                  <a:pt x="90159" y="45080"/>
                </a:cubicBezTo>
                <a:cubicBezTo>
                  <a:pt x="90159" y="69976"/>
                  <a:pt x="69976" y="90159"/>
                  <a:pt x="45079" y="90159"/>
                </a:cubicBezTo>
                <a:cubicBezTo>
                  <a:pt x="20183" y="90159"/>
                  <a:pt x="0" y="69976"/>
                  <a:pt x="0" y="45080"/>
                </a:cubicBezTo>
                <a:cubicBezTo>
                  <a:pt x="0" y="20183"/>
                  <a:pt x="20183" y="0"/>
                  <a:pt x="4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1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354487" y="2473818"/>
            <a:ext cx="7483026" cy="2083264"/>
            <a:chOff x="2317975" y="2484775"/>
            <a:chExt cx="7483026" cy="2083264"/>
          </a:xfrm>
        </p:grpSpPr>
        <p:sp>
          <p:nvSpPr>
            <p:cNvPr id="24" name="矩形 23"/>
            <p:cNvSpPr/>
            <p:nvPr/>
          </p:nvSpPr>
          <p:spPr>
            <a:xfrm>
              <a:off x="2721364" y="3327345"/>
              <a:ext cx="66762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your attention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17975" y="2484775"/>
              <a:ext cx="7483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6000" kern="5700" dirty="0">
                  <a:gradFill>
                    <a:gsLst>
                      <a:gs pos="0">
                        <a:schemeClr val="bg1"/>
                      </a:gs>
                      <a:gs pos="100000">
                        <a:schemeClr val="accent3"/>
                      </a:gs>
                    </a:gsLst>
                    <a:lin ang="0" scaled="1"/>
                  </a:gradFill>
                  <a:latin typeface="Segoe Print" panose="02000600000000000000" pitchFamily="2" charset="0"/>
                  <a:ea typeface="+mj-ea"/>
                </a:rPr>
                <a:t>Thank You</a:t>
              </a:r>
              <a:endParaRPr lang="zh-CN" altLang="en-US" sz="6000" kern="57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Segoe Print" panose="02000600000000000000" pitchFamily="2" charset="0"/>
                <a:ea typeface="+mj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222415" y="3941393"/>
              <a:ext cx="5674146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+mn-ea"/>
                </a:rPr>
                <a:t>Source code, data, PPT, Poster will be uploaded to GitHub:</a:t>
              </a:r>
            </a:p>
            <a:p>
              <a:pPr algn="ctr">
                <a:lnSpc>
                  <a:spcPct val="13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+mn-ea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https://github.com/YanhuiGao</a:t>
              </a:r>
              <a:endParaRPr kumimoji="1"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CDEF33-E525-E077-367C-7B2B8BD5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27" y="3524768"/>
            <a:ext cx="3591046" cy="2694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D9173E-4C8A-B79B-4D69-16AD8C40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43" y="1279573"/>
            <a:ext cx="2030144" cy="59136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31B61E0-2629-6670-6B4E-96C8D7006F2C}"/>
              </a:ext>
            </a:extLst>
          </p:cNvPr>
          <p:cNvGrpSpPr/>
          <p:nvPr/>
        </p:nvGrpSpPr>
        <p:grpSpPr>
          <a:xfrm>
            <a:off x="1236902" y="5102817"/>
            <a:ext cx="1952484" cy="539360"/>
            <a:chOff x="1236902" y="5102817"/>
            <a:chExt cx="1952484" cy="539360"/>
          </a:xfrm>
        </p:grpSpPr>
        <p:sp>
          <p:nvSpPr>
            <p:cNvPr id="14" name="矩形: 圆角 33">
              <a:extLst>
                <a:ext uri="{FF2B5EF4-FFF2-40B4-BE49-F238E27FC236}">
                  <a16:creationId xmlns:a16="http://schemas.microsoft.com/office/drawing/2014/main" id="{5D88D117-B8F8-07AD-270D-1D1500088A31}"/>
                </a:ext>
              </a:extLst>
            </p:cNvPr>
            <p:cNvSpPr/>
            <p:nvPr/>
          </p:nvSpPr>
          <p:spPr>
            <a:xfrm>
              <a:off x="1236902" y="5102817"/>
              <a:ext cx="1952484" cy="5393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95">
              <a:extLst>
                <a:ext uri="{FF2B5EF4-FFF2-40B4-BE49-F238E27FC236}">
                  <a16:creationId xmlns:a16="http://schemas.microsoft.com/office/drawing/2014/main" id="{7F91E971-60AF-E98C-0616-C9BC3B2A6961}"/>
                </a:ext>
              </a:extLst>
            </p:cNvPr>
            <p:cNvSpPr txBox="1"/>
            <p:nvPr/>
          </p:nvSpPr>
          <p:spPr>
            <a:xfrm>
              <a:off x="1478919" y="5212318"/>
              <a:ext cx="1441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1600" dirty="0">
                  <a:solidFill>
                    <a:schemeClr val="accent1"/>
                  </a:solidFill>
                  <a:latin typeface="+mj-lt"/>
                  <a:ea typeface="+mj-ea"/>
                </a:rPr>
                <a:t>Yanhui</a:t>
              </a:r>
              <a:r>
                <a:rPr lang="zh-CN" altLang="en-US" sz="1600" dirty="0">
                  <a:solidFill>
                    <a:schemeClr val="accent1"/>
                  </a:solidFill>
                  <a:latin typeface="+mj-lt"/>
                  <a:ea typeface="+mj-ea"/>
                </a:rPr>
                <a:t> </a:t>
              </a:r>
              <a:r>
                <a:rPr lang="en-CA" altLang="zh-CN" sz="1600" dirty="0">
                  <a:solidFill>
                    <a:schemeClr val="accent1"/>
                  </a:solidFill>
                  <a:latin typeface="+mj-lt"/>
                  <a:ea typeface="+mj-ea"/>
                </a:rPr>
                <a:t>Gao</a:t>
              </a:r>
              <a:endParaRPr lang="zh-CN" altLang="en-US" sz="1600" dirty="0">
                <a:solidFill>
                  <a:schemeClr val="accent1"/>
                </a:solidFill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16667E-7 -3.33333E-6 L 0.11862 -0.31365 C 0.14323 -0.38402 0.18034 -0.42129 0.21927 -0.42129 C 0.26354 -0.42129 0.29909 -0.38402 0.3237 -0.31365 L 0.44245 -3.33333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22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47469;#399397;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76B"/>
      </a:accent1>
      <a:accent2>
        <a:srgbClr val="007266"/>
      </a:accent2>
      <a:accent3>
        <a:srgbClr val="F9DBAF"/>
      </a:accent3>
      <a:accent4>
        <a:srgbClr val="006157"/>
      </a:accent4>
      <a:accent5>
        <a:srgbClr val="1A5A4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4">
      <a:majorFont>
        <a:latin typeface="Century Gothic"/>
        <a:ea typeface="汉仪瑞意宋W"/>
        <a:cs typeface=""/>
      </a:majorFont>
      <a:minorFont>
        <a:latin typeface="Times New Roman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476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等线</vt:lpstr>
      <vt:lpstr>微软雅黑 Light</vt:lpstr>
      <vt:lpstr>汉仪瑞意宋W</vt:lpstr>
      <vt:lpstr>Arial</vt:lpstr>
      <vt:lpstr>Calibri</vt:lpstr>
      <vt:lpstr>Century Gothic</vt:lpstr>
      <vt:lpstr>Segoe Print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Yanhui</dc:creator>
  <cp:lastModifiedBy>YanHui Gao</cp:lastModifiedBy>
  <cp:revision>75</cp:revision>
  <dcterms:created xsi:type="dcterms:W3CDTF">2020-12-22T08:35:00Z</dcterms:created>
  <dcterms:modified xsi:type="dcterms:W3CDTF">2022-08-06T13:34:36Z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v1.0_mb_OyFVVuY1bJ59XbVnkjMs+A==</vt:lpwstr>
  </property>
  <property fmtid="{D5CDD505-2E9C-101B-9397-08002B2CF9AE}" pid="4" name="ICV">
    <vt:lpwstr>435A51BF531C4E1BB957BACC7A0E48BE</vt:lpwstr>
  </property>
</Properties>
</file>