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5"/>
  </p:notesMasterIdLst>
  <p:sldIdLst>
    <p:sldId id="258" r:id="rId2"/>
    <p:sldId id="259" r:id="rId3"/>
    <p:sldId id="346" r:id="rId4"/>
    <p:sldId id="347" r:id="rId5"/>
    <p:sldId id="349" r:id="rId6"/>
    <p:sldId id="352" r:id="rId7"/>
    <p:sldId id="353" r:id="rId8"/>
    <p:sldId id="355" r:id="rId9"/>
    <p:sldId id="358" r:id="rId10"/>
    <p:sldId id="359" r:id="rId11"/>
    <p:sldId id="364" r:id="rId12"/>
    <p:sldId id="365" r:id="rId13"/>
    <p:sldId id="366" r:id="rId14"/>
    <p:sldId id="368" r:id="rId15"/>
    <p:sldId id="369" r:id="rId16"/>
    <p:sldId id="371" r:id="rId17"/>
    <p:sldId id="372" r:id="rId18"/>
    <p:sldId id="373" r:id="rId19"/>
    <p:sldId id="375" r:id="rId20"/>
    <p:sldId id="376" r:id="rId21"/>
    <p:sldId id="378" r:id="rId22"/>
    <p:sldId id="379" r:id="rId23"/>
    <p:sldId id="380" r:id="rId24"/>
    <p:sldId id="382" r:id="rId25"/>
    <p:sldId id="384" r:id="rId26"/>
    <p:sldId id="387" r:id="rId27"/>
    <p:sldId id="388" r:id="rId28"/>
    <p:sldId id="401" r:id="rId29"/>
    <p:sldId id="389" r:id="rId30"/>
    <p:sldId id="307" r:id="rId31"/>
    <p:sldId id="308" r:id="rId32"/>
    <p:sldId id="331" r:id="rId33"/>
    <p:sldId id="310" r:id="rId34"/>
    <p:sldId id="311" r:id="rId35"/>
    <p:sldId id="316" r:id="rId36"/>
    <p:sldId id="319" r:id="rId37"/>
    <p:sldId id="318" r:id="rId38"/>
    <p:sldId id="324" r:id="rId39"/>
    <p:sldId id="323" r:id="rId40"/>
    <p:sldId id="260" r:id="rId41"/>
    <p:sldId id="261" r:id="rId42"/>
    <p:sldId id="262" r:id="rId43"/>
    <p:sldId id="263" r:id="rId44"/>
    <p:sldId id="281" r:id="rId45"/>
    <p:sldId id="282" r:id="rId46"/>
    <p:sldId id="283" r:id="rId47"/>
    <p:sldId id="284" r:id="rId48"/>
    <p:sldId id="285" r:id="rId49"/>
    <p:sldId id="286" r:id="rId50"/>
    <p:sldId id="287" r:id="rId51"/>
    <p:sldId id="264" r:id="rId52"/>
    <p:sldId id="265" r:id="rId53"/>
    <p:sldId id="266" r:id="rId54"/>
    <p:sldId id="267" r:id="rId55"/>
    <p:sldId id="268" r:id="rId56"/>
    <p:sldId id="269" r:id="rId57"/>
    <p:sldId id="270" r:id="rId58"/>
    <p:sldId id="271" r:id="rId59"/>
    <p:sldId id="272" r:id="rId60"/>
    <p:sldId id="273" r:id="rId61"/>
    <p:sldId id="274" r:id="rId62"/>
    <p:sldId id="275" r:id="rId63"/>
    <p:sldId id="276" r:id="rId64"/>
    <p:sldId id="277" r:id="rId65"/>
    <p:sldId id="288" r:id="rId66"/>
    <p:sldId id="278" r:id="rId67"/>
    <p:sldId id="289" r:id="rId68"/>
    <p:sldId id="290" r:id="rId69"/>
    <p:sldId id="279" r:id="rId70"/>
    <p:sldId id="280" r:id="rId71"/>
    <p:sldId id="312" r:id="rId72"/>
    <p:sldId id="313" r:id="rId73"/>
    <p:sldId id="314" r:id="rId7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C3DE89F-45A4-4CF5-9089-BD7A69EF2CD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panose="020B0604020202020204" pitchFamily="34" charset="0"/>
              </a:defRPr>
            </a:lvl1pPr>
          </a:lstStyle>
          <a:p>
            <a:pPr>
              <a:defRPr/>
            </a:pPr>
            <a:endParaRPr lang="bg-BG" altLang="en-US"/>
          </a:p>
        </p:txBody>
      </p:sp>
      <p:sp>
        <p:nvSpPr>
          <p:cNvPr id="86019" name="Rectangle 3">
            <a:extLst>
              <a:ext uri="{FF2B5EF4-FFF2-40B4-BE49-F238E27FC236}">
                <a16:creationId xmlns:a16="http://schemas.microsoft.com/office/drawing/2014/main" id="{4B136150-7BD0-40A0-9612-B51B403A1DE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endParaRPr lang="bg-BG" altLang="en-US"/>
          </a:p>
        </p:txBody>
      </p:sp>
      <p:sp>
        <p:nvSpPr>
          <p:cNvPr id="7172" name="Rectangle 4">
            <a:extLst>
              <a:ext uri="{FF2B5EF4-FFF2-40B4-BE49-F238E27FC236}">
                <a16:creationId xmlns:a16="http://schemas.microsoft.com/office/drawing/2014/main" id="{4B9C01EB-C921-4E1E-A1D0-75095C37B16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21" name="Rectangle 5">
            <a:extLst>
              <a:ext uri="{FF2B5EF4-FFF2-40B4-BE49-F238E27FC236}">
                <a16:creationId xmlns:a16="http://schemas.microsoft.com/office/drawing/2014/main" id="{639FBC9D-2CC7-4AE8-A5C7-6D7769FE822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altLang="en-US" noProof="0"/>
              <a:t>Click to edit Master text styles</a:t>
            </a:r>
          </a:p>
          <a:p>
            <a:pPr lvl="1"/>
            <a:r>
              <a:rPr lang="bg-BG" altLang="en-US" noProof="0"/>
              <a:t>Second level</a:t>
            </a:r>
          </a:p>
          <a:p>
            <a:pPr lvl="2"/>
            <a:r>
              <a:rPr lang="bg-BG" altLang="en-US" noProof="0"/>
              <a:t>Third level</a:t>
            </a:r>
          </a:p>
          <a:p>
            <a:pPr lvl="3"/>
            <a:r>
              <a:rPr lang="bg-BG" altLang="en-US" noProof="0"/>
              <a:t>Fourth level</a:t>
            </a:r>
          </a:p>
          <a:p>
            <a:pPr lvl="4"/>
            <a:r>
              <a:rPr lang="bg-BG" altLang="en-US" noProof="0"/>
              <a:t>Fifth level</a:t>
            </a:r>
          </a:p>
        </p:txBody>
      </p:sp>
      <p:sp>
        <p:nvSpPr>
          <p:cNvPr id="86022" name="Rectangle 6">
            <a:extLst>
              <a:ext uri="{FF2B5EF4-FFF2-40B4-BE49-F238E27FC236}">
                <a16:creationId xmlns:a16="http://schemas.microsoft.com/office/drawing/2014/main" id="{731B9E53-1F5B-420A-837F-F578FF998AB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panose="020B0604020202020204" pitchFamily="34" charset="0"/>
              </a:defRPr>
            </a:lvl1pPr>
          </a:lstStyle>
          <a:p>
            <a:pPr>
              <a:defRPr/>
            </a:pPr>
            <a:endParaRPr lang="bg-BG" altLang="en-US"/>
          </a:p>
        </p:txBody>
      </p:sp>
      <p:sp>
        <p:nvSpPr>
          <p:cNvPr id="86023" name="Rectangle 7">
            <a:extLst>
              <a:ext uri="{FF2B5EF4-FFF2-40B4-BE49-F238E27FC236}">
                <a16:creationId xmlns:a16="http://schemas.microsoft.com/office/drawing/2014/main" id="{A72F8B70-40C5-49BC-A514-0120A3C8D85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fld id="{88766FD4-DF01-41A9-B517-31A1D062B53C}" type="slidenum">
              <a:rPr lang="bg-BG" altLang="en-US"/>
              <a:pPr>
                <a:defRPr/>
              </a:pPr>
              <a:t>‹#›</a:t>
            </a:fld>
            <a:endParaRPr lang="bg-BG"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3196D761-6326-49D7-8371-806514D8556B}"/>
              </a:ext>
            </a:extLst>
          </p:cNvPr>
          <p:cNvGrpSpPr>
            <a:grpSpLocks/>
          </p:cNvGrpSpPr>
          <p:nvPr/>
        </p:nvGrpSpPr>
        <p:grpSpPr bwMode="auto">
          <a:xfrm>
            <a:off x="-7938" y="-7938"/>
            <a:ext cx="9169401" cy="6873876"/>
            <a:chOff x="-8466" y="-8468"/>
            <a:chExt cx="9169804" cy="6874935"/>
          </a:xfrm>
        </p:grpSpPr>
        <p:cxnSp>
          <p:nvCxnSpPr>
            <p:cNvPr id="5" name="Straight Connector 4">
              <a:extLst>
                <a:ext uri="{FF2B5EF4-FFF2-40B4-BE49-F238E27FC236}">
                  <a16:creationId xmlns:a16="http://schemas.microsoft.com/office/drawing/2014/main" id="{532D883D-7FB6-43F5-B85D-DE1818D5C530}"/>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21C4E6A-2730-4DD0-88BB-61EF401BBFE8}"/>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18">
              <a:extLst>
                <a:ext uri="{FF2B5EF4-FFF2-40B4-BE49-F238E27FC236}">
                  <a16:creationId xmlns:a16="http://schemas.microsoft.com/office/drawing/2014/main" id="{575BBA19-FDD5-4852-AA30-859744155386}"/>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9">
              <a:extLst>
                <a:ext uri="{FF2B5EF4-FFF2-40B4-BE49-F238E27FC236}">
                  <a16:creationId xmlns:a16="http://schemas.microsoft.com/office/drawing/2014/main" id="{E2BCB58E-5EB4-40D9-9268-54FDEF838058}"/>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0">
              <a:extLst>
                <a:ext uri="{FF2B5EF4-FFF2-40B4-BE49-F238E27FC236}">
                  <a16:creationId xmlns:a16="http://schemas.microsoft.com/office/drawing/2014/main" id="{C12FA624-9314-4457-9CF6-4AC1DD9BFB9D}"/>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1">
              <a:extLst>
                <a:ext uri="{FF2B5EF4-FFF2-40B4-BE49-F238E27FC236}">
                  <a16:creationId xmlns:a16="http://schemas.microsoft.com/office/drawing/2014/main" id="{C8DE47D5-6371-4BF2-B92E-8AB53A11FC1B}"/>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2">
              <a:extLst>
                <a:ext uri="{FF2B5EF4-FFF2-40B4-BE49-F238E27FC236}">
                  <a16:creationId xmlns:a16="http://schemas.microsoft.com/office/drawing/2014/main" id="{04523A9D-EB4A-451C-9B09-41912EF708E4}"/>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3">
              <a:extLst>
                <a:ext uri="{FF2B5EF4-FFF2-40B4-BE49-F238E27FC236}">
                  <a16:creationId xmlns:a16="http://schemas.microsoft.com/office/drawing/2014/main" id="{EF75B756-D950-4AFE-A8EC-D1F0D2C4B61C}"/>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4">
              <a:extLst>
                <a:ext uri="{FF2B5EF4-FFF2-40B4-BE49-F238E27FC236}">
                  <a16:creationId xmlns:a16="http://schemas.microsoft.com/office/drawing/2014/main" id="{6C5936C9-3972-46BE-BA55-A31D3B110EF5}"/>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5D781CA0-EA91-483E-B8D2-C1E8106776F6}"/>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D207208D-F415-4199-861D-144B3DC0F19A}"/>
              </a:ext>
            </a:extLst>
          </p:cNvPr>
          <p:cNvSpPr>
            <a:spLocks noGrp="1"/>
          </p:cNvSpPr>
          <p:nvPr>
            <p:ph type="dt" sz="half" idx="10"/>
          </p:nvPr>
        </p:nvSpPr>
        <p:spPr/>
        <p:txBody>
          <a:bodyPr/>
          <a:lstStyle>
            <a:lvl1pPr>
              <a:defRPr/>
            </a:lvl1pPr>
          </a:lstStyle>
          <a:p>
            <a:pPr>
              <a:defRPr/>
            </a:pPr>
            <a:endParaRPr lang="bg-BG" altLang="en-US"/>
          </a:p>
        </p:txBody>
      </p:sp>
      <p:sp>
        <p:nvSpPr>
          <p:cNvPr id="16" name="Footer Placeholder 4">
            <a:extLst>
              <a:ext uri="{FF2B5EF4-FFF2-40B4-BE49-F238E27FC236}">
                <a16:creationId xmlns:a16="http://schemas.microsoft.com/office/drawing/2014/main" id="{711683D0-9D4F-4958-8F36-468FECDE49F4}"/>
              </a:ext>
            </a:extLst>
          </p:cNvPr>
          <p:cNvSpPr>
            <a:spLocks noGrp="1"/>
          </p:cNvSpPr>
          <p:nvPr>
            <p:ph type="ftr" sz="quarter" idx="11"/>
          </p:nvPr>
        </p:nvSpPr>
        <p:spPr/>
        <p:txBody>
          <a:bodyPr/>
          <a:lstStyle>
            <a:lvl1pPr>
              <a:defRPr/>
            </a:lvl1pPr>
          </a:lstStyle>
          <a:p>
            <a:pPr>
              <a:defRPr/>
            </a:pPr>
            <a:endParaRPr lang="bg-BG" altLang="en-US"/>
          </a:p>
        </p:txBody>
      </p:sp>
      <p:sp>
        <p:nvSpPr>
          <p:cNvPr id="17" name="Slide Number Placeholder 5">
            <a:extLst>
              <a:ext uri="{FF2B5EF4-FFF2-40B4-BE49-F238E27FC236}">
                <a16:creationId xmlns:a16="http://schemas.microsoft.com/office/drawing/2014/main" id="{18E211F3-32F4-4A7A-972C-4E7BB44F181F}"/>
              </a:ext>
            </a:extLst>
          </p:cNvPr>
          <p:cNvSpPr>
            <a:spLocks noGrp="1"/>
          </p:cNvSpPr>
          <p:nvPr>
            <p:ph type="sldNum" sz="quarter" idx="12"/>
          </p:nvPr>
        </p:nvSpPr>
        <p:spPr/>
        <p:txBody>
          <a:bodyPr/>
          <a:lstStyle>
            <a:lvl1pPr>
              <a:defRPr/>
            </a:lvl1pPr>
          </a:lstStyle>
          <a:p>
            <a:pPr>
              <a:defRPr/>
            </a:pPr>
            <a:fld id="{126CF01D-32A0-42EA-B69D-56BB0BC32C3B}" type="slidenum">
              <a:rPr lang="bg-BG" altLang="en-US"/>
              <a:pPr>
                <a:defRPr/>
              </a:pPr>
              <a:t>‹#›</a:t>
            </a:fld>
            <a:endParaRPr lang="bg-BG" altLang="en-US"/>
          </a:p>
        </p:txBody>
      </p:sp>
    </p:spTree>
    <p:extLst>
      <p:ext uri="{BB962C8B-B14F-4D97-AF65-F5344CB8AC3E}">
        <p14:creationId xmlns:p14="http://schemas.microsoft.com/office/powerpoint/2010/main" val="199797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866C2E-4E6A-4A1E-8144-0B4A8120A541}"/>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AA395207-4B01-45D6-AF19-E64DC6B7A31F}"/>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4300E139-CAD2-4DAA-8CE1-30478969312E}"/>
              </a:ext>
            </a:extLst>
          </p:cNvPr>
          <p:cNvSpPr>
            <a:spLocks noGrp="1"/>
          </p:cNvSpPr>
          <p:nvPr>
            <p:ph type="sldNum" sz="quarter" idx="12"/>
          </p:nvPr>
        </p:nvSpPr>
        <p:spPr/>
        <p:txBody>
          <a:bodyPr/>
          <a:lstStyle>
            <a:lvl1pPr>
              <a:defRPr/>
            </a:lvl1pPr>
          </a:lstStyle>
          <a:p>
            <a:pPr>
              <a:defRPr/>
            </a:pPr>
            <a:fld id="{44C3BAC6-1C90-4D48-9BEF-4F587AF9836C}" type="slidenum">
              <a:rPr lang="bg-BG" altLang="en-US"/>
              <a:pPr>
                <a:defRPr/>
              </a:pPr>
              <a:t>‹#›</a:t>
            </a:fld>
            <a:endParaRPr lang="bg-BG" altLang="en-US"/>
          </a:p>
        </p:txBody>
      </p:sp>
    </p:spTree>
    <p:extLst>
      <p:ext uri="{BB962C8B-B14F-4D97-AF65-F5344CB8AC3E}">
        <p14:creationId xmlns:p14="http://schemas.microsoft.com/office/powerpoint/2010/main" val="219156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AF95C68D-F123-4773-9EB9-6124C04DAAB3}"/>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6" name="TextBox 18">
            <a:extLst>
              <a:ext uri="{FF2B5EF4-FFF2-40B4-BE49-F238E27FC236}">
                <a16:creationId xmlns:a16="http://schemas.microsoft.com/office/drawing/2014/main" id="{70C34C80-BD46-4B9C-AEF6-C368F230989E}"/>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ED210793-D13C-41ED-BCA6-46B0751DC45B}"/>
              </a:ext>
            </a:extLst>
          </p:cNvPr>
          <p:cNvSpPr>
            <a:spLocks noGrp="1"/>
          </p:cNvSpPr>
          <p:nvPr>
            <p:ph type="dt" sz="half" idx="14"/>
          </p:nvPr>
        </p:nvSpPr>
        <p:spPr/>
        <p:txBody>
          <a:bodyPr/>
          <a:lstStyle>
            <a:lvl1pPr>
              <a:defRPr/>
            </a:lvl1pPr>
          </a:lstStyle>
          <a:p>
            <a:pPr>
              <a:defRPr/>
            </a:pPr>
            <a:endParaRPr lang="bg-BG" altLang="en-US"/>
          </a:p>
        </p:txBody>
      </p:sp>
      <p:sp>
        <p:nvSpPr>
          <p:cNvPr id="8" name="Footer Placeholder 4">
            <a:extLst>
              <a:ext uri="{FF2B5EF4-FFF2-40B4-BE49-F238E27FC236}">
                <a16:creationId xmlns:a16="http://schemas.microsoft.com/office/drawing/2014/main" id="{FDED5984-2053-4F79-A479-167588E085F6}"/>
              </a:ext>
            </a:extLst>
          </p:cNvPr>
          <p:cNvSpPr>
            <a:spLocks noGrp="1"/>
          </p:cNvSpPr>
          <p:nvPr>
            <p:ph type="ftr" sz="quarter" idx="15"/>
          </p:nvPr>
        </p:nvSpPr>
        <p:spPr/>
        <p:txBody>
          <a:bodyPr/>
          <a:lstStyle>
            <a:lvl1pPr>
              <a:defRPr/>
            </a:lvl1pPr>
          </a:lstStyle>
          <a:p>
            <a:pPr>
              <a:defRPr/>
            </a:pPr>
            <a:endParaRPr lang="bg-BG" altLang="en-US"/>
          </a:p>
        </p:txBody>
      </p:sp>
      <p:sp>
        <p:nvSpPr>
          <p:cNvPr id="9" name="Slide Number Placeholder 5">
            <a:extLst>
              <a:ext uri="{FF2B5EF4-FFF2-40B4-BE49-F238E27FC236}">
                <a16:creationId xmlns:a16="http://schemas.microsoft.com/office/drawing/2014/main" id="{B438A21F-C849-4687-8742-C27095004224}"/>
              </a:ext>
            </a:extLst>
          </p:cNvPr>
          <p:cNvSpPr>
            <a:spLocks noGrp="1"/>
          </p:cNvSpPr>
          <p:nvPr>
            <p:ph type="sldNum" sz="quarter" idx="16"/>
          </p:nvPr>
        </p:nvSpPr>
        <p:spPr/>
        <p:txBody>
          <a:bodyPr/>
          <a:lstStyle>
            <a:lvl1pPr>
              <a:defRPr/>
            </a:lvl1pPr>
          </a:lstStyle>
          <a:p>
            <a:pPr>
              <a:defRPr/>
            </a:pPr>
            <a:fld id="{F964B2D8-B6B0-462E-AEDE-0C63ADE3B7D3}" type="slidenum">
              <a:rPr lang="bg-BG" altLang="en-US"/>
              <a:pPr>
                <a:defRPr/>
              </a:pPr>
              <a:t>‹#›</a:t>
            </a:fld>
            <a:endParaRPr lang="bg-BG" altLang="en-US"/>
          </a:p>
        </p:txBody>
      </p:sp>
    </p:spTree>
    <p:extLst>
      <p:ext uri="{BB962C8B-B14F-4D97-AF65-F5344CB8AC3E}">
        <p14:creationId xmlns:p14="http://schemas.microsoft.com/office/powerpoint/2010/main" val="658575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E373E-E9E1-4EB6-873C-931A806FCD41}"/>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F8682040-0602-4C5F-AB72-D4AEF66140E1}"/>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257FBEF1-2A45-40EF-89D9-94A17F5DD5CA}"/>
              </a:ext>
            </a:extLst>
          </p:cNvPr>
          <p:cNvSpPr>
            <a:spLocks noGrp="1"/>
          </p:cNvSpPr>
          <p:nvPr>
            <p:ph type="sldNum" sz="quarter" idx="12"/>
          </p:nvPr>
        </p:nvSpPr>
        <p:spPr/>
        <p:txBody>
          <a:bodyPr/>
          <a:lstStyle>
            <a:lvl1pPr>
              <a:defRPr/>
            </a:lvl1pPr>
          </a:lstStyle>
          <a:p>
            <a:pPr>
              <a:defRPr/>
            </a:pPr>
            <a:fld id="{E7D6E180-0642-423F-8E4A-1D4B81D3251B}" type="slidenum">
              <a:rPr lang="bg-BG" altLang="en-US"/>
              <a:pPr>
                <a:defRPr/>
              </a:pPr>
              <a:t>‹#›</a:t>
            </a:fld>
            <a:endParaRPr lang="bg-BG" altLang="en-US"/>
          </a:p>
        </p:txBody>
      </p:sp>
    </p:spTree>
    <p:extLst>
      <p:ext uri="{BB962C8B-B14F-4D97-AF65-F5344CB8AC3E}">
        <p14:creationId xmlns:p14="http://schemas.microsoft.com/office/powerpoint/2010/main" val="1899046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6CD3C5C8-B3DD-453B-9948-E5F318C41E91}"/>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6" name="TextBox 18">
            <a:extLst>
              <a:ext uri="{FF2B5EF4-FFF2-40B4-BE49-F238E27FC236}">
                <a16:creationId xmlns:a16="http://schemas.microsoft.com/office/drawing/2014/main" id="{A5220AE2-C7D5-42C7-BF76-BB0EA6067C1A}"/>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2AD4E19D-C771-4A29-A201-CC09E059D72B}"/>
              </a:ext>
            </a:extLst>
          </p:cNvPr>
          <p:cNvSpPr>
            <a:spLocks noGrp="1"/>
          </p:cNvSpPr>
          <p:nvPr>
            <p:ph type="dt" sz="half" idx="14"/>
          </p:nvPr>
        </p:nvSpPr>
        <p:spPr/>
        <p:txBody>
          <a:bodyPr/>
          <a:lstStyle>
            <a:lvl1pPr>
              <a:defRPr/>
            </a:lvl1pPr>
          </a:lstStyle>
          <a:p>
            <a:pPr>
              <a:defRPr/>
            </a:pPr>
            <a:endParaRPr lang="bg-BG" altLang="en-US"/>
          </a:p>
        </p:txBody>
      </p:sp>
      <p:sp>
        <p:nvSpPr>
          <p:cNvPr id="8" name="Footer Placeholder 4">
            <a:extLst>
              <a:ext uri="{FF2B5EF4-FFF2-40B4-BE49-F238E27FC236}">
                <a16:creationId xmlns:a16="http://schemas.microsoft.com/office/drawing/2014/main" id="{A925254C-211D-4B89-BD10-F00BA141A1B1}"/>
              </a:ext>
            </a:extLst>
          </p:cNvPr>
          <p:cNvSpPr>
            <a:spLocks noGrp="1"/>
          </p:cNvSpPr>
          <p:nvPr>
            <p:ph type="ftr" sz="quarter" idx="15"/>
          </p:nvPr>
        </p:nvSpPr>
        <p:spPr/>
        <p:txBody>
          <a:bodyPr/>
          <a:lstStyle>
            <a:lvl1pPr>
              <a:defRPr/>
            </a:lvl1pPr>
          </a:lstStyle>
          <a:p>
            <a:pPr>
              <a:defRPr/>
            </a:pPr>
            <a:endParaRPr lang="bg-BG" altLang="en-US"/>
          </a:p>
        </p:txBody>
      </p:sp>
      <p:sp>
        <p:nvSpPr>
          <p:cNvPr id="9" name="Slide Number Placeholder 5">
            <a:extLst>
              <a:ext uri="{FF2B5EF4-FFF2-40B4-BE49-F238E27FC236}">
                <a16:creationId xmlns:a16="http://schemas.microsoft.com/office/drawing/2014/main" id="{B79F554D-3E45-4C85-94DE-77D901ADEE48}"/>
              </a:ext>
            </a:extLst>
          </p:cNvPr>
          <p:cNvSpPr>
            <a:spLocks noGrp="1"/>
          </p:cNvSpPr>
          <p:nvPr>
            <p:ph type="sldNum" sz="quarter" idx="16"/>
          </p:nvPr>
        </p:nvSpPr>
        <p:spPr/>
        <p:txBody>
          <a:bodyPr/>
          <a:lstStyle>
            <a:lvl1pPr>
              <a:defRPr/>
            </a:lvl1pPr>
          </a:lstStyle>
          <a:p>
            <a:pPr>
              <a:defRPr/>
            </a:pPr>
            <a:fld id="{2D1E795F-92E5-481B-A7EA-B581DA1062B6}" type="slidenum">
              <a:rPr lang="bg-BG" altLang="en-US"/>
              <a:pPr>
                <a:defRPr/>
              </a:pPr>
              <a:t>‹#›</a:t>
            </a:fld>
            <a:endParaRPr lang="bg-BG" altLang="en-US"/>
          </a:p>
        </p:txBody>
      </p:sp>
    </p:spTree>
    <p:extLst>
      <p:ext uri="{BB962C8B-B14F-4D97-AF65-F5344CB8AC3E}">
        <p14:creationId xmlns:p14="http://schemas.microsoft.com/office/powerpoint/2010/main" val="284908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E96D5208-FA17-4C80-A341-3DA38F75D87E}"/>
              </a:ext>
            </a:extLst>
          </p:cNvPr>
          <p:cNvSpPr>
            <a:spLocks noGrp="1"/>
          </p:cNvSpPr>
          <p:nvPr>
            <p:ph type="dt" sz="half" idx="14"/>
          </p:nvPr>
        </p:nvSpPr>
        <p:spPr/>
        <p:txBody>
          <a:bodyPr/>
          <a:lstStyle>
            <a:lvl1pPr>
              <a:defRPr/>
            </a:lvl1pPr>
          </a:lstStyle>
          <a:p>
            <a:pPr>
              <a:defRPr/>
            </a:pPr>
            <a:endParaRPr lang="bg-BG" altLang="en-US"/>
          </a:p>
        </p:txBody>
      </p:sp>
      <p:sp>
        <p:nvSpPr>
          <p:cNvPr id="6" name="Footer Placeholder 4">
            <a:extLst>
              <a:ext uri="{FF2B5EF4-FFF2-40B4-BE49-F238E27FC236}">
                <a16:creationId xmlns:a16="http://schemas.microsoft.com/office/drawing/2014/main" id="{A19D2BA6-01D7-4A2F-A2C4-08BD8BF2CC54}"/>
              </a:ext>
            </a:extLst>
          </p:cNvPr>
          <p:cNvSpPr>
            <a:spLocks noGrp="1"/>
          </p:cNvSpPr>
          <p:nvPr>
            <p:ph type="ftr" sz="quarter" idx="15"/>
          </p:nvPr>
        </p:nvSpPr>
        <p:spPr/>
        <p:txBody>
          <a:bodyPr/>
          <a:lstStyle>
            <a:lvl1pPr>
              <a:defRPr/>
            </a:lvl1pPr>
          </a:lstStyle>
          <a:p>
            <a:pPr>
              <a:defRPr/>
            </a:pPr>
            <a:endParaRPr lang="bg-BG" altLang="en-US"/>
          </a:p>
        </p:txBody>
      </p:sp>
      <p:sp>
        <p:nvSpPr>
          <p:cNvPr id="7" name="Slide Number Placeholder 5">
            <a:extLst>
              <a:ext uri="{FF2B5EF4-FFF2-40B4-BE49-F238E27FC236}">
                <a16:creationId xmlns:a16="http://schemas.microsoft.com/office/drawing/2014/main" id="{4BBEACFF-C39B-4315-AA49-7AC1F41018C2}"/>
              </a:ext>
            </a:extLst>
          </p:cNvPr>
          <p:cNvSpPr>
            <a:spLocks noGrp="1"/>
          </p:cNvSpPr>
          <p:nvPr>
            <p:ph type="sldNum" sz="quarter" idx="16"/>
          </p:nvPr>
        </p:nvSpPr>
        <p:spPr/>
        <p:txBody>
          <a:bodyPr/>
          <a:lstStyle>
            <a:lvl1pPr>
              <a:defRPr/>
            </a:lvl1pPr>
          </a:lstStyle>
          <a:p>
            <a:pPr>
              <a:defRPr/>
            </a:pPr>
            <a:fld id="{B2F167AF-5DCE-496B-AB47-AC68A2686169}" type="slidenum">
              <a:rPr lang="bg-BG" altLang="en-US"/>
              <a:pPr>
                <a:defRPr/>
              </a:pPr>
              <a:t>‹#›</a:t>
            </a:fld>
            <a:endParaRPr lang="bg-BG" altLang="en-US"/>
          </a:p>
        </p:txBody>
      </p:sp>
    </p:spTree>
    <p:extLst>
      <p:ext uri="{BB962C8B-B14F-4D97-AF65-F5344CB8AC3E}">
        <p14:creationId xmlns:p14="http://schemas.microsoft.com/office/powerpoint/2010/main" val="575276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0A3FEB3-6AD5-45E7-8DA0-D9C95DE71FFE}"/>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7EE68BEA-125F-4688-ADCB-0C50DA4AB726}"/>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FE8F0398-E577-48E0-B0F2-EC5F024EFC24}"/>
              </a:ext>
            </a:extLst>
          </p:cNvPr>
          <p:cNvSpPr>
            <a:spLocks noGrp="1"/>
          </p:cNvSpPr>
          <p:nvPr>
            <p:ph type="sldNum" sz="quarter" idx="12"/>
          </p:nvPr>
        </p:nvSpPr>
        <p:spPr/>
        <p:txBody>
          <a:bodyPr/>
          <a:lstStyle>
            <a:lvl1pPr>
              <a:defRPr/>
            </a:lvl1pPr>
          </a:lstStyle>
          <a:p>
            <a:pPr>
              <a:defRPr/>
            </a:pPr>
            <a:fld id="{9E3CBBEB-EEDA-4E03-8A68-4C9034915C09}" type="slidenum">
              <a:rPr lang="bg-BG" altLang="en-US"/>
              <a:pPr>
                <a:defRPr/>
              </a:pPr>
              <a:t>‹#›</a:t>
            </a:fld>
            <a:endParaRPr lang="bg-BG" altLang="en-US"/>
          </a:p>
        </p:txBody>
      </p:sp>
    </p:spTree>
    <p:extLst>
      <p:ext uri="{BB962C8B-B14F-4D97-AF65-F5344CB8AC3E}">
        <p14:creationId xmlns:p14="http://schemas.microsoft.com/office/powerpoint/2010/main" val="118530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471591-B2B0-42A6-8385-7C30E0372950}"/>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573A8FBC-E7A4-4267-A127-FF083913DA46}"/>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B68EA4AA-45B2-4FC7-BE98-59C34A3B02FC}"/>
              </a:ext>
            </a:extLst>
          </p:cNvPr>
          <p:cNvSpPr>
            <a:spLocks noGrp="1"/>
          </p:cNvSpPr>
          <p:nvPr>
            <p:ph type="sldNum" sz="quarter" idx="12"/>
          </p:nvPr>
        </p:nvSpPr>
        <p:spPr/>
        <p:txBody>
          <a:bodyPr/>
          <a:lstStyle>
            <a:lvl1pPr>
              <a:defRPr/>
            </a:lvl1pPr>
          </a:lstStyle>
          <a:p>
            <a:pPr>
              <a:defRPr/>
            </a:pPr>
            <a:fld id="{0D22777C-3AA3-4FB2-B849-A224F468A467}" type="slidenum">
              <a:rPr lang="bg-BG" altLang="en-US"/>
              <a:pPr>
                <a:defRPr/>
              </a:pPr>
              <a:t>‹#›</a:t>
            </a:fld>
            <a:endParaRPr lang="bg-BG" altLang="en-US"/>
          </a:p>
        </p:txBody>
      </p:sp>
    </p:spTree>
    <p:extLst>
      <p:ext uri="{BB962C8B-B14F-4D97-AF65-F5344CB8AC3E}">
        <p14:creationId xmlns:p14="http://schemas.microsoft.com/office/powerpoint/2010/main" val="3785040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DB7D-4C3D-4F8C-B7AB-90C4F30653EE}"/>
              </a:ext>
            </a:extLst>
          </p:cNvPr>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3837E8-A757-48E5-B720-573C63B00605}"/>
              </a:ext>
            </a:extLst>
          </p:cNvPr>
          <p:cNvSpPr>
            <a:spLocks noGrp="1"/>
          </p:cNvSpPr>
          <p:nvPr>
            <p:ph type="body" sz="half" idx="1"/>
          </p:nvPr>
        </p:nvSpPr>
        <p:spPr>
          <a:xfrm>
            <a:off x="1370013" y="1827213"/>
            <a:ext cx="731361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DC00AA-FC06-4395-91DA-54D49BD2E838}"/>
              </a:ext>
            </a:extLst>
          </p:cNvPr>
          <p:cNvSpPr>
            <a:spLocks noGrp="1"/>
          </p:cNvSpPr>
          <p:nvPr>
            <p:ph sz="half" idx="2"/>
          </p:nvPr>
        </p:nvSpPr>
        <p:spPr>
          <a:xfrm>
            <a:off x="1370013" y="3960813"/>
            <a:ext cx="731361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1FCDC9-AD19-4701-A699-E4D1BD53FB43}"/>
              </a:ext>
            </a:extLst>
          </p:cNvPr>
          <p:cNvSpPr>
            <a:spLocks noGrp="1"/>
          </p:cNvSpPr>
          <p:nvPr>
            <p:ph type="dt" sz="half" idx="10"/>
          </p:nvPr>
        </p:nvSpPr>
        <p:spPr>
          <a:xfrm>
            <a:off x="457200" y="6248400"/>
            <a:ext cx="2133600" cy="457200"/>
          </a:xfrm>
        </p:spPr>
        <p:txBody>
          <a:bodyPr/>
          <a:lstStyle>
            <a:lvl1pPr>
              <a:defRPr/>
            </a:lvl1pPr>
          </a:lstStyle>
          <a:p>
            <a:pPr>
              <a:defRPr/>
            </a:pPr>
            <a:endParaRPr lang="bg-BG" altLang="en-US"/>
          </a:p>
        </p:txBody>
      </p:sp>
      <p:sp>
        <p:nvSpPr>
          <p:cNvPr id="6" name="Footer Placeholder 5">
            <a:extLst>
              <a:ext uri="{FF2B5EF4-FFF2-40B4-BE49-F238E27FC236}">
                <a16:creationId xmlns:a16="http://schemas.microsoft.com/office/drawing/2014/main" id="{93C471D1-E52A-455F-B2F9-D21597C170A8}"/>
              </a:ext>
            </a:extLst>
          </p:cNvPr>
          <p:cNvSpPr>
            <a:spLocks noGrp="1"/>
          </p:cNvSpPr>
          <p:nvPr>
            <p:ph type="ftr" sz="quarter" idx="11"/>
          </p:nvPr>
        </p:nvSpPr>
        <p:spPr>
          <a:xfrm>
            <a:off x="3124200" y="6248400"/>
            <a:ext cx="2895600" cy="457200"/>
          </a:xfrm>
        </p:spPr>
        <p:txBody>
          <a:bodyPr/>
          <a:lstStyle>
            <a:lvl1pPr>
              <a:defRPr/>
            </a:lvl1pPr>
          </a:lstStyle>
          <a:p>
            <a:pPr>
              <a:defRPr/>
            </a:pPr>
            <a:endParaRPr lang="bg-BG" altLang="en-US"/>
          </a:p>
        </p:txBody>
      </p:sp>
      <p:sp>
        <p:nvSpPr>
          <p:cNvPr id="7" name="Slide Number Placeholder 6">
            <a:extLst>
              <a:ext uri="{FF2B5EF4-FFF2-40B4-BE49-F238E27FC236}">
                <a16:creationId xmlns:a16="http://schemas.microsoft.com/office/drawing/2014/main" id="{E89F6A98-3D4E-4105-88A0-803B28F073E0}"/>
              </a:ext>
            </a:extLst>
          </p:cNvPr>
          <p:cNvSpPr>
            <a:spLocks noGrp="1"/>
          </p:cNvSpPr>
          <p:nvPr>
            <p:ph type="sldNum" sz="quarter" idx="12"/>
          </p:nvPr>
        </p:nvSpPr>
        <p:spPr>
          <a:xfrm>
            <a:off x="6553200" y="6248400"/>
            <a:ext cx="2133600" cy="457200"/>
          </a:xfrm>
        </p:spPr>
        <p:txBody>
          <a:bodyPr/>
          <a:lstStyle>
            <a:lvl1pPr>
              <a:defRPr/>
            </a:lvl1pPr>
          </a:lstStyle>
          <a:p>
            <a:pPr>
              <a:defRPr/>
            </a:pPr>
            <a:fld id="{E5595D0B-6E1A-451A-868E-69A5D525EAE2}" type="slidenum">
              <a:rPr lang="bg-BG" altLang="en-US"/>
              <a:pPr>
                <a:defRPr/>
              </a:pPr>
              <a:t>‹#›</a:t>
            </a:fld>
            <a:endParaRPr lang="bg-BG" altLang="en-US"/>
          </a:p>
        </p:txBody>
      </p:sp>
    </p:spTree>
    <p:extLst>
      <p:ext uri="{BB962C8B-B14F-4D97-AF65-F5344CB8AC3E}">
        <p14:creationId xmlns:p14="http://schemas.microsoft.com/office/powerpoint/2010/main" val="541966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81E9-F996-40AD-B7B0-B1A9AD91BC36}"/>
              </a:ext>
            </a:extLst>
          </p:cNvPr>
          <p:cNvSpPr>
            <a:spLocks noGrp="1"/>
          </p:cNvSpPr>
          <p:nvPr>
            <p:ph type="title"/>
          </p:nvPr>
        </p:nvSpPr>
        <p:spPr>
          <a:xfrm>
            <a:off x="1370013" y="301625"/>
            <a:ext cx="7313612"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666A750-6DAB-4DFE-A4F3-BECE4B1B10DC}"/>
              </a:ext>
            </a:extLst>
          </p:cNvPr>
          <p:cNvSpPr>
            <a:spLocks noGrp="1"/>
          </p:cNvSpPr>
          <p:nvPr>
            <p:ph sz="half" idx="1"/>
          </p:nvPr>
        </p:nvSpPr>
        <p:spPr>
          <a:xfrm>
            <a:off x="1370013" y="1827213"/>
            <a:ext cx="731361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7AA9E-DAD9-41C3-8F4C-5724DD3DD9F7}"/>
              </a:ext>
            </a:extLst>
          </p:cNvPr>
          <p:cNvSpPr>
            <a:spLocks noGrp="1"/>
          </p:cNvSpPr>
          <p:nvPr>
            <p:ph type="body" sz="half" idx="2"/>
          </p:nvPr>
        </p:nvSpPr>
        <p:spPr>
          <a:xfrm>
            <a:off x="1370013" y="3960813"/>
            <a:ext cx="731361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61FADA-8DFD-4260-8E43-51C377D84D87}"/>
              </a:ext>
            </a:extLst>
          </p:cNvPr>
          <p:cNvSpPr>
            <a:spLocks noGrp="1"/>
          </p:cNvSpPr>
          <p:nvPr>
            <p:ph type="dt" sz="half" idx="10"/>
          </p:nvPr>
        </p:nvSpPr>
        <p:spPr>
          <a:xfrm>
            <a:off x="457200" y="6248400"/>
            <a:ext cx="2133600" cy="457200"/>
          </a:xfrm>
        </p:spPr>
        <p:txBody>
          <a:bodyPr/>
          <a:lstStyle>
            <a:lvl1pPr>
              <a:defRPr/>
            </a:lvl1pPr>
          </a:lstStyle>
          <a:p>
            <a:pPr>
              <a:defRPr/>
            </a:pPr>
            <a:endParaRPr lang="bg-BG" altLang="en-US"/>
          </a:p>
        </p:txBody>
      </p:sp>
      <p:sp>
        <p:nvSpPr>
          <p:cNvPr id="6" name="Footer Placeholder 5">
            <a:extLst>
              <a:ext uri="{FF2B5EF4-FFF2-40B4-BE49-F238E27FC236}">
                <a16:creationId xmlns:a16="http://schemas.microsoft.com/office/drawing/2014/main" id="{D04663D7-50AD-4C0F-AB5D-D3599F528790}"/>
              </a:ext>
            </a:extLst>
          </p:cNvPr>
          <p:cNvSpPr>
            <a:spLocks noGrp="1"/>
          </p:cNvSpPr>
          <p:nvPr>
            <p:ph type="ftr" sz="quarter" idx="11"/>
          </p:nvPr>
        </p:nvSpPr>
        <p:spPr>
          <a:xfrm>
            <a:off x="3124200" y="6248400"/>
            <a:ext cx="2895600" cy="457200"/>
          </a:xfrm>
        </p:spPr>
        <p:txBody>
          <a:bodyPr/>
          <a:lstStyle>
            <a:lvl1pPr>
              <a:defRPr/>
            </a:lvl1pPr>
          </a:lstStyle>
          <a:p>
            <a:pPr>
              <a:defRPr/>
            </a:pPr>
            <a:endParaRPr lang="bg-BG" altLang="en-US"/>
          </a:p>
        </p:txBody>
      </p:sp>
      <p:sp>
        <p:nvSpPr>
          <p:cNvPr id="7" name="Slide Number Placeholder 6">
            <a:extLst>
              <a:ext uri="{FF2B5EF4-FFF2-40B4-BE49-F238E27FC236}">
                <a16:creationId xmlns:a16="http://schemas.microsoft.com/office/drawing/2014/main" id="{B087FE69-9D0B-4DFB-96AB-E2A94BFA6314}"/>
              </a:ext>
            </a:extLst>
          </p:cNvPr>
          <p:cNvSpPr>
            <a:spLocks noGrp="1"/>
          </p:cNvSpPr>
          <p:nvPr>
            <p:ph type="sldNum" sz="quarter" idx="12"/>
          </p:nvPr>
        </p:nvSpPr>
        <p:spPr>
          <a:xfrm>
            <a:off x="6553200" y="6248400"/>
            <a:ext cx="2133600" cy="457200"/>
          </a:xfrm>
        </p:spPr>
        <p:txBody>
          <a:bodyPr/>
          <a:lstStyle>
            <a:lvl1pPr>
              <a:defRPr/>
            </a:lvl1pPr>
          </a:lstStyle>
          <a:p>
            <a:pPr>
              <a:defRPr/>
            </a:pPr>
            <a:fld id="{37843047-CCCD-4759-843F-70A9BCBAD1F1}" type="slidenum">
              <a:rPr lang="bg-BG" altLang="en-US"/>
              <a:pPr>
                <a:defRPr/>
              </a:pPr>
              <a:t>‹#›</a:t>
            </a:fld>
            <a:endParaRPr lang="bg-BG" altLang="en-US"/>
          </a:p>
        </p:txBody>
      </p:sp>
    </p:spTree>
    <p:extLst>
      <p:ext uri="{BB962C8B-B14F-4D97-AF65-F5344CB8AC3E}">
        <p14:creationId xmlns:p14="http://schemas.microsoft.com/office/powerpoint/2010/main" val="85476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D32494-607C-4186-B1F0-D4B6E235B903}"/>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ED07EAE7-AE89-4A81-B469-12380BD9D530}"/>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93E7647A-489B-4009-A4E9-17DA401B12F7}"/>
              </a:ext>
            </a:extLst>
          </p:cNvPr>
          <p:cNvSpPr>
            <a:spLocks noGrp="1"/>
          </p:cNvSpPr>
          <p:nvPr>
            <p:ph type="sldNum" sz="quarter" idx="12"/>
          </p:nvPr>
        </p:nvSpPr>
        <p:spPr/>
        <p:txBody>
          <a:bodyPr/>
          <a:lstStyle>
            <a:lvl1pPr>
              <a:defRPr/>
            </a:lvl1pPr>
          </a:lstStyle>
          <a:p>
            <a:pPr>
              <a:defRPr/>
            </a:pPr>
            <a:fld id="{02894A52-CEE9-45E0-83E0-435E6E3BEF05}" type="slidenum">
              <a:rPr lang="bg-BG" altLang="en-US"/>
              <a:pPr>
                <a:defRPr/>
              </a:pPr>
              <a:t>‹#›</a:t>
            </a:fld>
            <a:endParaRPr lang="bg-BG" altLang="en-US"/>
          </a:p>
        </p:txBody>
      </p:sp>
    </p:spTree>
    <p:extLst>
      <p:ext uri="{BB962C8B-B14F-4D97-AF65-F5344CB8AC3E}">
        <p14:creationId xmlns:p14="http://schemas.microsoft.com/office/powerpoint/2010/main" val="128170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0E14A8-E504-44B6-8EC5-FA94F7F69573}"/>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24BE4047-0C5B-45A7-82A1-D3C3AAB693FC}"/>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878038B0-BA87-4A9D-895E-6FEB29C16220}"/>
              </a:ext>
            </a:extLst>
          </p:cNvPr>
          <p:cNvSpPr>
            <a:spLocks noGrp="1"/>
          </p:cNvSpPr>
          <p:nvPr>
            <p:ph type="sldNum" sz="quarter" idx="12"/>
          </p:nvPr>
        </p:nvSpPr>
        <p:spPr/>
        <p:txBody>
          <a:bodyPr/>
          <a:lstStyle>
            <a:lvl1pPr>
              <a:defRPr/>
            </a:lvl1pPr>
          </a:lstStyle>
          <a:p>
            <a:pPr>
              <a:defRPr/>
            </a:pPr>
            <a:fld id="{B877C927-B8EF-43D6-8979-EB2B340589AC}" type="slidenum">
              <a:rPr lang="bg-BG" altLang="en-US"/>
              <a:pPr>
                <a:defRPr/>
              </a:pPr>
              <a:t>‹#›</a:t>
            </a:fld>
            <a:endParaRPr lang="bg-BG" altLang="en-US"/>
          </a:p>
        </p:txBody>
      </p:sp>
    </p:spTree>
    <p:extLst>
      <p:ext uri="{BB962C8B-B14F-4D97-AF65-F5344CB8AC3E}">
        <p14:creationId xmlns:p14="http://schemas.microsoft.com/office/powerpoint/2010/main" val="202580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D6C6ECB-7E19-4785-92DD-3A89EC613976}"/>
              </a:ext>
            </a:extLst>
          </p:cNvPr>
          <p:cNvSpPr>
            <a:spLocks noGrp="1"/>
          </p:cNvSpPr>
          <p:nvPr>
            <p:ph type="dt" sz="half" idx="10"/>
          </p:nvPr>
        </p:nvSpPr>
        <p:spPr/>
        <p:txBody>
          <a:bodyPr/>
          <a:lstStyle>
            <a:lvl1pPr>
              <a:defRPr/>
            </a:lvl1pPr>
          </a:lstStyle>
          <a:p>
            <a:pPr>
              <a:defRPr/>
            </a:pPr>
            <a:endParaRPr lang="bg-BG" altLang="en-US"/>
          </a:p>
        </p:txBody>
      </p:sp>
      <p:sp>
        <p:nvSpPr>
          <p:cNvPr id="6" name="Footer Placeholder 4">
            <a:extLst>
              <a:ext uri="{FF2B5EF4-FFF2-40B4-BE49-F238E27FC236}">
                <a16:creationId xmlns:a16="http://schemas.microsoft.com/office/drawing/2014/main" id="{62D57767-35D6-4B67-8CFC-385C66B4F1F8}"/>
              </a:ext>
            </a:extLst>
          </p:cNvPr>
          <p:cNvSpPr>
            <a:spLocks noGrp="1"/>
          </p:cNvSpPr>
          <p:nvPr>
            <p:ph type="ftr" sz="quarter" idx="11"/>
          </p:nvPr>
        </p:nvSpPr>
        <p:spPr/>
        <p:txBody>
          <a:bodyPr/>
          <a:lstStyle>
            <a:lvl1pPr>
              <a:defRPr/>
            </a:lvl1pPr>
          </a:lstStyle>
          <a:p>
            <a:pPr>
              <a:defRPr/>
            </a:pPr>
            <a:endParaRPr lang="bg-BG" altLang="en-US"/>
          </a:p>
        </p:txBody>
      </p:sp>
      <p:sp>
        <p:nvSpPr>
          <p:cNvPr id="7" name="Slide Number Placeholder 5">
            <a:extLst>
              <a:ext uri="{FF2B5EF4-FFF2-40B4-BE49-F238E27FC236}">
                <a16:creationId xmlns:a16="http://schemas.microsoft.com/office/drawing/2014/main" id="{C8897FE6-9553-4F68-9F17-E84DD1B96FC2}"/>
              </a:ext>
            </a:extLst>
          </p:cNvPr>
          <p:cNvSpPr>
            <a:spLocks noGrp="1"/>
          </p:cNvSpPr>
          <p:nvPr>
            <p:ph type="sldNum" sz="quarter" idx="12"/>
          </p:nvPr>
        </p:nvSpPr>
        <p:spPr/>
        <p:txBody>
          <a:bodyPr/>
          <a:lstStyle>
            <a:lvl1pPr>
              <a:defRPr/>
            </a:lvl1pPr>
          </a:lstStyle>
          <a:p>
            <a:pPr>
              <a:defRPr/>
            </a:pPr>
            <a:fld id="{95638911-E616-4047-99F6-FE70A11E4565}" type="slidenum">
              <a:rPr lang="bg-BG" altLang="en-US"/>
              <a:pPr>
                <a:defRPr/>
              </a:pPr>
              <a:t>‹#›</a:t>
            </a:fld>
            <a:endParaRPr lang="bg-BG" altLang="en-US"/>
          </a:p>
        </p:txBody>
      </p:sp>
    </p:spTree>
    <p:extLst>
      <p:ext uri="{BB962C8B-B14F-4D97-AF65-F5344CB8AC3E}">
        <p14:creationId xmlns:p14="http://schemas.microsoft.com/office/powerpoint/2010/main" val="365100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6413AE7-810D-46AF-9FDB-72114FBC6D77}"/>
              </a:ext>
            </a:extLst>
          </p:cNvPr>
          <p:cNvSpPr>
            <a:spLocks noGrp="1"/>
          </p:cNvSpPr>
          <p:nvPr>
            <p:ph type="dt" sz="half" idx="10"/>
          </p:nvPr>
        </p:nvSpPr>
        <p:spPr/>
        <p:txBody>
          <a:bodyPr/>
          <a:lstStyle>
            <a:lvl1pPr>
              <a:defRPr/>
            </a:lvl1pPr>
          </a:lstStyle>
          <a:p>
            <a:pPr>
              <a:defRPr/>
            </a:pPr>
            <a:endParaRPr lang="bg-BG" altLang="en-US"/>
          </a:p>
        </p:txBody>
      </p:sp>
      <p:sp>
        <p:nvSpPr>
          <p:cNvPr id="8" name="Footer Placeholder 4">
            <a:extLst>
              <a:ext uri="{FF2B5EF4-FFF2-40B4-BE49-F238E27FC236}">
                <a16:creationId xmlns:a16="http://schemas.microsoft.com/office/drawing/2014/main" id="{8E77EF44-0F72-4587-BD20-0AD6239250DE}"/>
              </a:ext>
            </a:extLst>
          </p:cNvPr>
          <p:cNvSpPr>
            <a:spLocks noGrp="1"/>
          </p:cNvSpPr>
          <p:nvPr>
            <p:ph type="ftr" sz="quarter" idx="11"/>
          </p:nvPr>
        </p:nvSpPr>
        <p:spPr/>
        <p:txBody>
          <a:bodyPr/>
          <a:lstStyle>
            <a:lvl1pPr>
              <a:defRPr/>
            </a:lvl1pPr>
          </a:lstStyle>
          <a:p>
            <a:pPr>
              <a:defRPr/>
            </a:pPr>
            <a:endParaRPr lang="bg-BG" altLang="en-US"/>
          </a:p>
        </p:txBody>
      </p:sp>
      <p:sp>
        <p:nvSpPr>
          <p:cNvPr id="9" name="Slide Number Placeholder 5">
            <a:extLst>
              <a:ext uri="{FF2B5EF4-FFF2-40B4-BE49-F238E27FC236}">
                <a16:creationId xmlns:a16="http://schemas.microsoft.com/office/drawing/2014/main" id="{0A36C259-F030-4920-A36F-8593982718D2}"/>
              </a:ext>
            </a:extLst>
          </p:cNvPr>
          <p:cNvSpPr>
            <a:spLocks noGrp="1"/>
          </p:cNvSpPr>
          <p:nvPr>
            <p:ph type="sldNum" sz="quarter" idx="12"/>
          </p:nvPr>
        </p:nvSpPr>
        <p:spPr/>
        <p:txBody>
          <a:bodyPr/>
          <a:lstStyle>
            <a:lvl1pPr>
              <a:defRPr/>
            </a:lvl1pPr>
          </a:lstStyle>
          <a:p>
            <a:pPr>
              <a:defRPr/>
            </a:pPr>
            <a:fld id="{E3147E62-BA0B-4EC9-AEFE-D422BA5C90CF}" type="slidenum">
              <a:rPr lang="bg-BG" altLang="en-US"/>
              <a:pPr>
                <a:defRPr/>
              </a:pPr>
              <a:t>‹#›</a:t>
            </a:fld>
            <a:endParaRPr lang="bg-BG" altLang="en-US"/>
          </a:p>
        </p:txBody>
      </p:sp>
    </p:spTree>
    <p:extLst>
      <p:ext uri="{BB962C8B-B14F-4D97-AF65-F5344CB8AC3E}">
        <p14:creationId xmlns:p14="http://schemas.microsoft.com/office/powerpoint/2010/main" val="40373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73C322F-379B-4269-B841-1A1C075E5770}"/>
              </a:ext>
            </a:extLst>
          </p:cNvPr>
          <p:cNvSpPr>
            <a:spLocks noGrp="1"/>
          </p:cNvSpPr>
          <p:nvPr>
            <p:ph type="dt" sz="half" idx="10"/>
          </p:nvPr>
        </p:nvSpPr>
        <p:spPr/>
        <p:txBody>
          <a:bodyPr/>
          <a:lstStyle>
            <a:lvl1pPr>
              <a:defRPr/>
            </a:lvl1pPr>
          </a:lstStyle>
          <a:p>
            <a:pPr>
              <a:defRPr/>
            </a:pPr>
            <a:endParaRPr lang="bg-BG" altLang="en-US"/>
          </a:p>
        </p:txBody>
      </p:sp>
      <p:sp>
        <p:nvSpPr>
          <p:cNvPr id="4" name="Footer Placeholder 4">
            <a:extLst>
              <a:ext uri="{FF2B5EF4-FFF2-40B4-BE49-F238E27FC236}">
                <a16:creationId xmlns:a16="http://schemas.microsoft.com/office/drawing/2014/main" id="{B69CAF87-B0D1-4CF1-95BD-26CEA925DAD6}"/>
              </a:ext>
            </a:extLst>
          </p:cNvPr>
          <p:cNvSpPr>
            <a:spLocks noGrp="1"/>
          </p:cNvSpPr>
          <p:nvPr>
            <p:ph type="ftr" sz="quarter" idx="11"/>
          </p:nvPr>
        </p:nvSpPr>
        <p:spPr/>
        <p:txBody>
          <a:bodyPr/>
          <a:lstStyle>
            <a:lvl1pPr>
              <a:defRPr/>
            </a:lvl1pPr>
          </a:lstStyle>
          <a:p>
            <a:pPr>
              <a:defRPr/>
            </a:pPr>
            <a:endParaRPr lang="bg-BG" altLang="en-US"/>
          </a:p>
        </p:txBody>
      </p:sp>
      <p:sp>
        <p:nvSpPr>
          <p:cNvPr id="5" name="Slide Number Placeholder 5">
            <a:extLst>
              <a:ext uri="{FF2B5EF4-FFF2-40B4-BE49-F238E27FC236}">
                <a16:creationId xmlns:a16="http://schemas.microsoft.com/office/drawing/2014/main" id="{6A1A9784-DD48-421D-9FE0-7AC09063D8BC}"/>
              </a:ext>
            </a:extLst>
          </p:cNvPr>
          <p:cNvSpPr>
            <a:spLocks noGrp="1"/>
          </p:cNvSpPr>
          <p:nvPr>
            <p:ph type="sldNum" sz="quarter" idx="12"/>
          </p:nvPr>
        </p:nvSpPr>
        <p:spPr/>
        <p:txBody>
          <a:bodyPr/>
          <a:lstStyle>
            <a:lvl1pPr>
              <a:defRPr/>
            </a:lvl1pPr>
          </a:lstStyle>
          <a:p>
            <a:pPr>
              <a:defRPr/>
            </a:pPr>
            <a:fld id="{06FF26BD-90E3-4E9C-8FD5-910193EDB7AA}" type="slidenum">
              <a:rPr lang="bg-BG" altLang="en-US"/>
              <a:pPr>
                <a:defRPr/>
              </a:pPr>
              <a:t>‹#›</a:t>
            </a:fld>
            <a:endParaRPr lang="bg-BG" altLang="en-US"/>
          </a:p>
        </p:txBody>
      </p:sp>
    </p:spTree>
    <p:extLst>
      <p:ext uri="{BB962C8B-B14F-4D97-AF65-F5344CB8AC3E}">
        <p14:creationId xmlns:p14="http://schemas.microsoft.com/office/powerpoint/2010/main" val="185240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074E4BA-B098-4491-B1B8-42E6CEB72532}"/>
              </a:ext>
            </a:extLst>
          </p:cNvPr>
          <p:cNvSpPr>
            <a:spLocks noGrp="1"/>
          </p:cNvSpPr>
          <p:nvPr>
            <p:ph type="dt" sz="half" idx="10"/>
          </p:nvPr>
        </p:nvSpPr>
        <p:spPr/>
        <p:txBody>
          <a:bodyPr/>
          <a:lstStyle>
            <a:lvl1pPr>
              <a:defRPr/>
            </a:lvl1pPr>
          </a:lstStyle>
          <a:p>
            <a:pPr>
              <a:defRPr/>
            </a:pPr>
            <a:endParaRPr lang="bg-BG" altLang="en-US"/>
          </a:p>
        </p:txBody>
      </p:sp>
      <p:sp>
        <p:nvSpPr>
          <p:cNvPr id="3" name="Footer Placeholder 4">
            <a:extLst>
              <a:ext uri="{FF2B5EF4-FFF2-40B4-BE49-F238E27FC236}">
                <a16:creationId xmlns:a16="http://schemas.microsoft.com/office/drawing/2014/main" id="{390070AF-4990-4120-BA0F-F3D5050C11D8}"/>
              </a:ext>
            </a:extLst>
          </p:cNvPr>
          <p:cNvSpPr>
            <a:spLocks noGrp="1"/>
          </p:cNvSpPr>
          <p:nvPr>
            <p:ph type="ftr" sz="quarter" idx="11"/>
          </p:nvPr>
        </p:nvSpPr>
        <p:spPr/>
        <p:txBody>
          <a:bodyPr/>
          <a:lstStyle>
            <a:lvl1pPr>
              <a:defRPr/>
            </a:lvl1pPr>
          </a:lstStyle>
          <a:p>
            <a:pPr>
              <a:defRPr/>
            </a:pPr>
            <a:endParaRPr lang="bg-BG" altLang="en-US"/>
          </a:p>
        </p:txBody>
      </p:sp>
      <p:sp>
        <p:nvSpPr>
          <p:cNvPr id="4" name="Slide Number Placeholder 5">
            <a:extLst>
              <a:ext uri="{FF2B5EF4-FFF2-40B4-BE49-F238E27FC236}">
                <a16:creationId xmlns:a16="http://schemas.microsoft.com/office/drawing/2014/main" id="{807A9734-D21E-4EAB-9861-489F81168A19}"/>
              </a:ext>
            </a:extLst>
          </p:cNvPr>
          <p:cNvSpPr>
            <a:spLocks noGrp="1"/>
          </p:cNvSpPr>
          <p:nvPr>
            <p:ph type="sldNum" sz="quarter" idx="12"/>
          </p:nvPr>
        </p:nvSpPr>
        <p:spPr/>
        <p:txBody>
          <a:bodyPr/>
          <a:lstStyle>
            <a:lvl1pPr>
              <a:defRPr/>
            </a:lvl1pPr>
          </a:lstStyle>
          <a:p>
            <a:pPr>
              <a:defRPr/>
            </a:pPr>
            <a:fld id="{8E994E9D-A8BB-4D7E-B676-71B738F49EEA}" type="slidenum">
              <a:rPr lang="bg-BG" altLang="en-US"/>
              <a:pPr>
                <a:defRPr/>
              </a:pPr>
              <a:t>‹#›</a:t>
            </a:fld>
            <a:endParaRPr lang="bg-BG" altLang="en-US"/>
          </a:p>
        </p:txBody>
      </p:sp>
    </p:spTree>
    <p:extLst>
      <p:ext uri="{BB962C8B-B14F-4D97-AF65-F5344CB8AC3E}">
        <p14:creationId xmlns:p14="http://schemas.microsoft.com/office/powerpoint/2010/main" val="354116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BC6A9039-8F6D-4D4D-B643-98F21EFE0AEF}"/>
              </a:ext>
            </a:extLst>
          </p:cNvPr>
          <p:cNvSpPr>
            <a:spLocks noGrp="1"/>
          </p:cNvSpPr>
          <p:nvPr>
            <p:ph type="dt" sz="half" idx="10"/>
          </p:nvPr>
        </p:nvSpPr>
        <p:spPr/>
        <p:txBody>
          <a:bodyPr/>
          <a:lstStyle>
            <a:lvl1pPr>
              <a:defRPr/>
            </a:lvl1pPr>
          </a:lstStyle>
          <a:p>
            <a:pPr>
              <a:defRPr/>
            </a:pPr>
            <a:endParaRPr lang="bg-BG" altLang="en-US"/>
          </a:p>
        </p:txBody>
      </p:sp>
      <p:sp>
        <p:nvSpPr>
          <p:cNvPr id="6" name="Footer Placeholder 4">
            <a:extLst>
              <a:ext uri="{FF2B5EF4-FFF2-40B4-BE49-F238E27FC236}">
                <a16:creationId xmlns:a16="http://schemas.microsoft.com/office/drawing/2014/main" id="{A635990D-0C7B-49C8-9EA0-A6584870C1D4}"/>
              </a:ext>
            </a:extLst>
          </p:cNvPr>
          <p:cNvSpPr>
            <a:spLocks noGrp="1"/>
          </p:cNvSpPr>
          <p:nvPr>
            <p:ph type="ftr" sz="quarter" idx="11"/>
          </p:nvPr>
        </p:nvSpPr>
        <p:spPr/>
        <p:txBody>
          <a:bodyPr/>
          <a:lstStyle>
            <a:lvl1pPr>
              <a:defRPr/>
            </a:lvl1pPr>
          </a:lstStyle>
          <a:p>
            <a:pPr>
              <a:defRPr/>
            </a:pPr>
            <a:endParaRPr lang="bg-BG" altLang="en-US"/>
          </a:p>
        </p:txBody>
      </p:sp>
      <p:sp>
        <p:nvSpPr>
          <p:cNvPr id="7" name="Slide Number Placeholder 5">
            <a:extLst>
              <a:ext uri="{FF2B5EF4-FFF2-40B4-BE49-F238E27FC236}">
                <a16:creationId xmlns:a16="http://schemas.microsoft.com/office/drawing/2014/main" id="{AD9F6E58-72F9-4756-A5FB-49959F1927AD}"/>
              </a:ext>
            </a:extLst>
          </p:cNvPr>
          <p:cNvSpPr>
            <a:spLocks noGrp="1"/>
          </p:cNvSpPr>
          <p:nvPr>
            <p:ph type="sldNum" sz="quarter" idx="12"/>
          </p:nvPr>
        </p:nvSpPr>
        <p:spPr/>
        <p:txBody>
          <a:bodyPr/>
          <a:lstStyle>
            <a:lvl1pPr>
              <a:defRPr/>
            </a:lvl1pPr>
          </a:lstStyle>
          <a:p>
            <a:pPr>
              <a:defRPr/>
            </a:pPr>
            <a:fld id="{9F8E95AA-2076-4191-9B31-2D0142370E36}" type="slidenum">
              <a:rPr lang="bg-BG" altLang="en-US"/>
              <a:pPr>
                <a:defRPr/>
              </a:pPr>
              <a:t>‹#›</a:t>
            </a:fld>
            <a:endParaRPr lang="bg-BG" altLang="en-US"/>
          </a:p>
        </p:txBody>
      </p:sp>
    </p:spTree>
    <p:extLst>
      <p:ext uri="{BB962C8B-B14F-4D97-AF65-F5344CB8AC3E}">
        <p14:creationId xmlns:p14="http://schemas.microsoft.com/office/powerpoint/2010/main" val="27920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521BD96-9E27-4703-94CF-5E48D98929A6}"/>
              </a:ext>
            </a:extLst>
          </p:cNvPr>
          <p:cNvSpPr>
            <a:spLocks noGrp="1"/>
          </p:cNvSpPr>
          <p:nvPr>
            <p:ph type="dt" sz="half" idx="10"/>
          </p:nvPr>
        </p:nvSpPr>
        <p:spPr/>
        <p:txBody>
          <a:bodyPr/>
          <a:lstStyle>
            <a:lvl1pPr>
              <a:defRPr/>
            </a:lvl1pPr>
          </a:lstStyle>
          <a:p>
            <a:pPr>
              <a:defRPr/>
            </a:pPr>
            <a:endParaRPr lang="bg-BG" altLang="en-US"/>
          </a:p>
        </p:txBody>
      </p:sp>
      <p:sp>
        <p:nvSpPr>
          <p:cNvPr id="6" name="Footer Placeholder 4">
            <a:extLst>
              <a:ext uri="{FF2B5EF4-FFF2-40B4-BE49-F238E27FC236}">
                <a16:creationId xmlns:a16="http://schemas.microsoft.com/office/drawing/2014/main" id="{E9A1B438-B597-45E1-B383-741A1AFCFE0C}"/>
              </a:ext>
            </a:extLst>
          </p:cNvPr>
          <p:cNvSpPr>
            <a:spLocks noGrp="1"/>
          </p:cNvSpPr>
          <p:nvPr>
            <p:ph type="ftr" sz="quarter" idx="11"/>
          </p:nvPr>
        </p:nvSpPr>
        <p:spPr/>
        <p:txBody>
          <a:bodyPr/>
          <a:lstStyle>
            <a:lvl1pPr>
              <a:defRPr/>
            </a:lvl1pPr>
          </a:lstStyle>
          <a:p>
            <a:pPr>
              <a:defRPr/>
            </a:pPr>
            <a:endParaRPr lang="bg-BG" altLang="en-US"/>
          </a:p>
        </p:txBody>
      </p:sp>
      <p:sp>
        <p:nvSpPr>
          <p:cNvPr id="7" name="Slide Number Placeholder 5">
            <a:extLst>
              <a:ext uri="{FF2B5EF4-FFF2-40B4-BE49-F238E27FC236}">
                <a16:creationId xmlns:a16="http://schemas.microsoft.com/office/drawing/2014/main" id="{F927E52B-26E5-4D02-AF97-5762C43582A9}"/>
              </a:ext>
            </a:extLst>
          </p:cNvPr>
          <p:cNvSpPr>
            <a:spLocks noGrp="1"/>
          </p:cNvSpPr>
          <p:nvPr>
            <p:ph type="sldNum" sz="quarter" idx="12"/>
          </p:nvPr>
        </p:nvSpPr>
        <p:spPr/>
        <p:txBody>
          <a:bodyPr/>
          <a:lstStyle>
            <a:lvl1pPr>
              <a:defRPr/>
            </a:lvl1pPr>
          </a:lstStyle>
          <a:p>
            <a:pPr>
              <a:defRPr/>
            </a:pPr>
            <a:fld id="{0A076280-DDD4-4855-A715-13DCAACE09E9}" type="slidenum">
              <a:rPr lang="bg-BG" altLang="en-US"/>
              <a:pPr>
                <a:defRPr/>
              </a:pPr>
              <a:t>‹#›</a:t>
            </a:fld>
            <a:endParaRPr lang="bg-BG" altLang="en-US"/>
          </a:p>
        </p:txBody>
      </p:sp>
    </p:spTree>
    <p:extLst>
      <p:ext uri="{BB962C8B-B14F-4D97-AF65-F5344CB8AC3E}">
        <p14:creationId xmlns:p14="http://schemas.microsoft.com/office/powerpoint/2010/main" val="5535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D01B56B7-4B6D-401E-85B2-15FCB675688A}"/>
              </a:ext>
            </a:extLst>
          </p:cNvPr>
          <p:cNvGrpSpPr>
            <a:grpSpLocks/>
          </p:cNvGrpSpPr>
          <p:nvPr/>
        </p:nvGrpSpPr>
        <p:grpSpPr bwMode="auto">
          <a:xfrm>
            <a:off x="-7938" y="-7938"/>
            <a:ext cx="9169401" cy="6873876"/>
            <a:chOff x="-8467" y="-8468"/>
            <a:chExt cx="9169805" cy="6874935"/>
          </a:xfrm>
        </p:grpSpPr>
        <p:sp>
          <p:nvSpPr>
            <p:cNvPr id="7" name="Freeform 6">
              <a:extLst>
                <a:ext uri="{FF2B5EF4-FFF2-40B4-BE49-F238E27FC236}">
                  <a16:creationId xmlns:a16="http://schemas.microsoft.com/office/drawing/2014/main" id="{2E72A804-9CFE-448D-87B2-71D6183737E7}"/>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8544F435-6C4E-46FA-8D67-2CA916DC4C23}"/>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D6C2E42-4468-405A-81EE-FD00AB6B956C}"/>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8C527E86-E73A-4F22-AF26-80D8CE1FA509}"/>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EC58F012-7148-4632-8B89-A1A09BBFA0D8}"/>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F163AC51-F8F0-48A6-BE4F-B15276288584}"/>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B8AB9BF-B574-4B28-AB61-CFA21308C22D}"/>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BD001B99-6495-40B1-8DD1-0035F8ED98FF}"/>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EB128D98-D9FB-423B-BEAE-A0F135069206}"/>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0E0535EA-EEFE-4047-B130-330D941C3471}"/>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0D2C8421-2D23-4FE2-8C06-606B09E818AC}"/>
              </a:ext>
            </a:extLst>
          </p:cNvPr>
          <p:cNvSpPr>
            <a:spLocks noGrp="1" noChangeArrowheads="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870DCA08-0479-45CD-824F-E48725095801}"/>
              </a:ext>
            </a:extLst>
          </p:cNvPr>
          <p:cNvSpPr>
            <a:spLocks noGrp="1" noChangeArrowheads="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54E1358-EF56-4854-85CC-28E162438AA6}"/>
              </a:ext>
            </a:extLst>
          </p:cNvPr>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bg-BG" altLang="en-US"/>
          </a:p>
        </p:txBody>
      </p:sp>
      <p:sp>
        <p:nvSpPr>
          <p:cNvPr id="5" name="Footer Placeholder 4">
            <a:extLst>
              <a:ext uri="{FF2B5EF4-FFF2-40B4-BE49-F238E27FC236}">
                <a16:creationId xmlns:a16="http://schemas.microsoft.com/office/drawing/2014/main" id="{967BB09D-7094-4C65-88E4-3BDB2099BD4E}"/>
              </a:ext>
            </a:extLst>
          </p:cNvPr>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bg-BG" altLang="en-US"/>
          </a:p>
        </p:txBody>
      </p:sp>
      <p:sp>
        <p:nvSpPr>
          <p:cNvPr id="6" name="Slide Number Placeholder 5">
            <a:extLst>
              <a:ext uri="{FF2B5EF4-FFF2-40B4-BE49-F238E27FC236}">
                <a16:creationId xmlns:a16="http://schemas.microsoft.com/office/drawing/2014/main" id="{FE19CA0A-AA8A-49A3-9C24-88B4C5DFB138}"/>
              </a:ext>
            </a:extLst>
          </p:cNvPr>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accent1"/>
                </a:solidFill>
                <a:latin typeface="+mn-lt"/>
              </a:defRPr>
            </a:lvl1pPr>
          </a:lstStyle>
          <a:p>
            <a:pPr>
              <a:defRPr/>
            </a:pPr>
            <a:fld id="{7FE04C4D-1B51-4674-98B7-FBAE04760254}" type="slidenum">
              <a:rPr lang="bg-BG" altLang="en-US"/>
              <a:pPr>
                <a:defRPr/>
              </a:pPr>
              <a:t>‹#›</a:t>
            </a:fld>
            <a:endParaRPr lang="bg-BG" altLang="en-US"/>
          </a:p>
        </p:txBody>
      </p:sp>
    </p:spTree>
  </p:cSld>
  <p:clrMap bg1="lt1" tx1="dk1" bg2="lt2" tx2="dk2" accent1="accent1" accent2="accent2" accent3="accent3" accent4="accent4" accent5="accent5" accent6="accent6" hlink="hlink" folHlink="folHlink"/>
  <p:sldLayoutIdLst>
    <p:sldLayoutId id="2147483700"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701" r:id="rId11"/>
    <p:sldLayoutId id="2147483696" r:id="rId12"/>
    <p:sldLayoutId id="2147483702" r:id="rId13"/>
    <p:sldLayoutId id="2147483697" r:id="rId14"/>
    <p:sldLayoutId id="2147483698" r:id="rId15"/>
    <p:sldLayoutId id="2147483699" r:id="rId16"/>
    <p:sldLayoutId id="2147483703" r:id="rId17"/>
    <p:sldLayoutId id="2147483704" r:id="rId18"/>
  </p:sldLayoutIdLst>
  <p:hf hdr="0" ftr="0"/>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anose="020B0603020202020204" pitchFamily="34" charset="0"/>
        </a:defRPr>
      </a:lvl2pPr>
      <a:lvl3pPr algn="l" defTabSz="457200" rtl="0" fontAlgn="base">
        <a:spcBef>
          <a:spcPct val="0"/>
        </a:spcBef>
        <a:spcAft>
          <a:spcPct val="0"/>
        </a:spcAft>
        <a:defRPr sz="3600">
          <a:solidFill>
            <a:schemeClr val="accent1"/>
          </a:solidFill>
          <a:latin typeface="Trebuchet MS" panose="020B0603020202020204" pitchFamily="34" charset="0"/>
        </a:defRPr>
      </a:lvl3pPr>
      <a:lvl4pPr algn="l" defTabSz="457200" rtl="0" fontAlgn="base">
        <a:spcBef>
          <a:spcPct val="0"/>
        </a:spcBef>
        <a:spcAft>
          <a:spcPct val="0"/>
        </a:spcAft>
        <a:defRPr sz="3600">
          <a:solidFill>
            <a:schemeClr val="accent1"/>
          </a:solidFill>
          <a:latin typeface="Trebuchet MS" panose="020B0603020202020204" pitchFamily="34" charset="0"/>
        </a:defRPr>
      </a:lvl4pPr>
      <a:lvl5pPr algn="l" defTabSz="457200" rtl="0" fontAlgn="base">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gotseva.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EX62.C"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up-prakt.hit.bg/iii/revpolishrecord.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EX442.C" TargetMode="External"/><Relationship Id="rId2" Type="http://schemas.openxmlformats.org/officeDocument/2006/relationships/hyperlink" Target="EX441.C" TargetMode="External"/><Relationship Id="rId1" Type="http://schemas.openxmlformats.org/officeDocument/2006/relationships/slideLayout" Target="../slideLayouts/slideLayout1.xml"/><Relationship Id="rId4" Type="http://schemas.openxmlformats.org/officeDocument/2006/relationships/hyperlink" Target="EX443.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EX61.C"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EX92.C" TargetMode="External"/><Relationship Id="rId2" Type="http://schemas.openxmlformats.org/officeDocument/2006/relationships/hyperlink" Target="EX91.C" TargetMode="Externa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EX641.C" TargetMode="External"/><Relationship Id="rId2" Type="http://schemas.openxmlformats.org/officeDocument/2006/relationships/hyperlink" Target="EX64.C" TargetMode="External"/><Relationship Id="rId1" Type="http://schemas.openxmlformats.org/officeDocument/2006/relationships/slideLayout" Target="../slideLayouts/slideLayout1.xml"/><Relationship Id="rId4" Type="http://schemas.openxmlformats.org/officeDocument/2006/relationships/hyperlink" Target="EX642.C"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Desktop/B4.pdf"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796CF7F-3A7B-471A-99F1-10FC6A67EC06}"/>
              </a:ext>
            </a:extLst>
          </p:cNvPr>
          <p:cNvSpPr>
            <a:spLocks noGrp="1" noChangeArrowheads="1"/>
          </p:cNvSpPr>
          <p:nvPr>
            <p:ph type="ctrTitle"/>
          </p:nvPr>
        </p:nvSpPr>
        <p:spPr>
          <a:xfrm>
            <a:off x="1130300" y="2405063"/>
            <a:ext cx="5827713" cy="1646237"/>
          </a:xfrm>
        </p:spPr>
        <p:txBody>
          <a:bodyPr/>
          <a:lstStyle/>
          <a:p>
            <a:r>
              <a:rPr lang="bg-BG" altLang="en-US" dirty="0"/>
              <a:t>Базови програмни езици</a:t>
            </a:r>
          </a:p>
        </p:txBody>
      </p:sp>
      <p:sp>
        <p:nvSpPr>
          <p:cNvPr id="27651" name="Rectangle 3">
            <a:extLst>
              <a:ext uri="{FF2B5EF4-FFF2-40B4-BE49-F238E27FC236}">
                <a16:creationId xmlns:a16="http://schemas.microsoft.com/office/drawing/2014/main" id="{C43FADFC-6323-42AC-A503-1FBF4293D301}"/>
              </a:ext>
            </a:extLst>
          </p:cNvPr>
          <p:cNvSpPr>
            <a:spLocks noGrp="1" noChangeArrowheads="1"/>
          </p:cNvSpPr>
          <p:nvPr>
            <p:ph type="subTitle" idx="1"/>
          </p:nvPr>
        </p:nvSpPr>
        <p:spPr>
          <a:xfrm>
            <a:off x="1130300" y="4051300"/>
            <a:ext cx="5827713" cy="1096963"/>
          </a:xfrm>
        </p:spPr>
        <p:txBody>
          <a:bodyPr rtlCol="0">
            <a:normAutofit/>
          </a:bodyPr>
          <a:lstStyle/>
          <a:p>
            <a:pPr fontAlgn="auto">
              <a:lnSpc>
                <a:spcPct val="90000"/>
              </a:lnSpc>
              <a:spcAft>
                <a:spcPts val="0"/>
              </a:spcAft>
              <a:buFont typeface="Wingdings 3" charset="2"/>
              <a:buNone/>
              <a:defRPr/>
            </a:pPr>
            <a:r>
              <a:rPr lang="bg-BG" altLang="en-US" dirty="0"/>
              <a:t>Лекции</a:t>
            </a:r>
          </a:p>
          <a:p>
            <a:pPr fontAlgn="auto">
              <a:lnSpc>
                <a:spcPct val="90000"/>
              </a:lnSpc>
              <a:spcAft>
                <a:spcPts val="0"/>
              </a:spcAft>
              <a:buFont typeface="Wingdings 3" charset="2"/>
              <a:buNone/>
              <a:defRPr/>
            </a:pPr>
            <a:r>
              <a:rPr lang="bg-BG" altLang="en-US" dirty="0"/>
              <a:t>проф. д-р Даниела Гоцева</a:t>
            </a:r>
          </a:p>
          <a:p>
            <a:pPr fontAlgn="auto">
              <a:lnSpc>
                <a:spcPct val="90000"/>
              </a:lnSpc>
              <a:spcAft>
                <a:spcPts val="0"/>
              </a:spcAft>
              <a:buFont typeface="Wingdings 3" charset="2"/>
              <a:buNone/>
              <a:defRPr/>
            </a:pPr>
            <a:r>
              <a:rPr lang="en-US" altLang="en-US" dirty="0">
                <a:hlinkClick r:id="rId2"/>
              </a:rPr>
              <a:t>http://dgotseva.com</a:t>
            </a:r>
            <a:r>
              <a:rPr lang="en-US" altLang="en-US" dirty="0"/>
              <a:t> </a:t>
            </a:r>
            <a:endParaRPr lang="bg-BG" altLang="en-US" dirty="0"/>
          </a:p>
        </p:txBody>
      </p:sp>
      <p:sp>
        <p:nvSpPr>
          <p:cNvPr id="4" name="Rectangle 8">
            <a:extLst>
              <a:ext uri="{FF2B5EF4-FFF2-40B4-BE49-F238E27FC236}">
                <a16:creationId xmlns:a16="http://schemas.microsoft.com/office/drawing/2014/main" id="{4A405AE0-1F35-4F7C-952D-4FD3450BEC1D}"/>
              </a:ext>
            </a:extLst>
          </p:cNvPr>
          <p:cNvSpPr>
            <a:spLocks noGrp="1" noChangeArrowheads="1"/>
          </p:cNvSpPr>
          <p:nvPr>
            <p:ph type="dt" sz="quarter" idx="10"/>
          </p:nvPr>
        </p:nvSpPr>
        <p:spPr/>
        <p:txBody>
          <a:bodyPr/>
          <a:lstStyle/>
          <a:p>
            <a:pPr>
              <a:defRPr/>
            </a:pPr>
            <a:endParaRPr lang="bg-BG" altLang="en-US"/>
          </a:p>
        </p:txBody>
      </p:sp>
      <p:sp>
        <p:nvSpPr>
          <p:cNvPr id="8198" name="Rectangle 10">
            <a:extLst>
              <a:ext uri="{FF2B5EF4-FFF2-40B4-BE49-F238E27FC236}">
                <a16:creationId xmlns:a16="http://schemas.microsoft.com/office/drawing/2014/main" id="{846FF48D-05CB-4D59-833D-3FEE45E9760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1490477B-656A-4DCB-8323-310C481CC908}" type="slidenum">
              <a:rPr lang="bg-BG" altLang="en-US">
                <a:solidFill>
                  <a:schemeClr val="accent1"/>
                </a:solidFill>
              </a:rPr>
              <a:pPr fontAlgn="base">
                <a:spcBef>
                  <a:spcPct val="0"/>
                </a:spcBef>
                <a:spcAft>
                  <a:spcPct val="0"/>
                </a:spcAft>
              </a:pPr>
              <a:t>1</a:t>
            </a:fld>
            <a:endParaRPr lang="bg-BG" altLang="en-US">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085C177-E0A5-418B-BCCE-D89B1D793F2C}"/>
              </a:ext>
            </a:extLst>
          </p:cNvPr>
          <p:cNvSpPr>
            <a:spLocks noGrp="1" noChangeArrowheads="1"/>
          </p:cNvSpPr>
          <p:nvPr>
            <p:ph type="title"/>
          </p:nvPr>
        </p:nvSpPr>
        <p:spPr/>
        <p:txBody>
          <a:bodyPr/>
          <a:lstStyle/>
          <a:p>
            <a:r>
              <a:rPr lang="bg-BG" altLang="en-US" sz="3200"/>
              <a:t>Функции, които не връщат цели числа</a:t>
            </a:r>
          </a:p>
        </p:txBody>
      </p:sp>
      <p:sp>
        <p:nvSpPr>
          <p:cNvPr id="17411" name="Rectangle 3">
            <a:extLst>
              <a:ext uri="{FF2B5EF4-FFF2-40B4-BE49-F238E27FC236}">
                <a16:creationId xmlns:a16="http://schemas.microsoft.com/office/drawing/2014/main" id="{85177C36-7683-42CB-992E-AC2E26A2CC7D}"/>
              </a:ext>
            </a:extLst>
          </p:cNvPr>
          <p:cNvSpPr>
            <a:spLocks noGrp="1" noChangeArrowheads="1"/>
          </p:cNvSpPr>
          <p:nvPr>
            <p:ph idx="1"/>
          </p:nvPr>
        </p:nvSpPr>
        <p:spPr/>
        <p:txBody>
          <a:bodyPr/>
          <a:lstStyle/>
          <a:p>
            <a:r>
              <a:rPr lang="bg-BG" altLang="en-US"/>
              <a:t>Функцията atof присъства в стандартната библиотека; тя е декларирана в заглавния файл &lt;stdlib.h&gt;.</a:t>
            </a:r>
          </a:p>
          <a:p>
            <a:r>
              <a:rPr lang="bg-BG" altLang="en-US"/>
              <a:t>Използване на </a:t>
            </a:r>
            <a:br>
              <a:rPr lang="en-US" altLang="en-US"/>
            </a:br>
            <a:r>
              <a:rPr lang="en-US" altLang="en-US"/>
              <a:t>atof():</a:t>
            </a:r>
            <a:endParaRPr lang="bg-BG" altLang="en-US"/>
          </a:p>
        </p:txBody>
      </p:sp>
      <p:sp>
        <p:nvSpPr>
          <p:cNvPr id="5" name="Date Placeholder 3">
            <a:extLst>
              <a:ext uri="{FF2B5EF4-FFF2-40B4-BE49-F238E27FC236}">
                <a16:creationId xmlns:a16="http://schemas.microsoft.com/office/drawing/2014/main" id="{AB14A0A3-00C2-4C4E-B661-677F6FDBB190}"/>
              </a:ext>
            </a:extLst>
          </p:cNvPr>
          <p:cNvSpPr>
            <a:spLocks noGrp="1"/>
          </p:cNvSpPr>
          <p:nvPr>
            <p:ph type="dt" sz="quarter" idx="10"/>
          </p:nvPr>
        </p:nvSpPr>
        <p:spPr/>
        <p:txBody>
          <a:bodyPr/>
          <a:lstStyle/>
          <a:p>
            <a:pPr>
              <a:defRPr/>
            </a:pPr>
            <a:endParaRPr lang="bg-BG" altLang="en-US"/>
          </a:p>
        </p:txBody>
      </p:sp>
      <p:sp>
        <p:nvSpPr>
          <p:cNvPr id="17414" name="Slide Number Placeholder 5">
            <a:extLst>
              <a:ext uri="{FF2B5EF4-FFF2-40B4-BE49-F238E27FC236}">
                <a16:creationId xmlns:a16="http://schemas.microsoft.com/office/drawing/2014/main" id="{E6F15AD5-B8E8-4A1B-9D2D-8437AA5F9C5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58911F4-D00E-4831-928B-DD0994AA381E}" type="slidenum">
              <a:rPr lang="bg-BG" altLang="en-US">
                <a:solidFill>
                  <a:schemeClr val="accent1"/>
                </a:solidFill>
              </a:rPr>
              <a:pPr fontAlgn="base">
                <a:spcBef>
                  <a:spcPct val="0"/>
                </a:spcBef>
                <a:spcAft>
                  <a:spcPct val="0"/>
                </a:spcAft>
              </a:pPr>
              <a:t>10</a:t>
            </a:fld>
            <a:endParaRPr lang="bg-BG" altLang="en-US">
              <a:solidFill>
                <a:schemeClr val="accent1"/>
              </a:solidFill>
            </a:endParaRPr>
          </a:p>
        </p:txBody>
      </p:sp>
      <p:pic>
        <p:nvPicPr>
          <p:cNvPr id="17415" name="Picture 4">
            <a:extLst>
              <a:ext uri="{FF2B5EF4-FFF2-40B4-BE49-F238E27FC236}">
                <a16:creationId xmlns:a16="http://schemas.microsoft.com/office/drawing/2014/main" id="{68126653-0973-46AA-81F2-C4E42B0F3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573463"/>
            <a:ext cx="39719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A04144C-C0F4-47C4-B9FA-24EC07079D26}"/>
              </a:ext>
            </a:extLst>
          </p:cNvPr>
          <p:cNvSpPr>
            <a:spLocks noGrp="1" noChangeArrowheads="1"/>
          </p:cNvSpPr>
          <p:nvPr>
            <p:ph type="ctrTitle"/>
          </p:nvPr>
        </p:nvSpPr>
        <p:spPr>
          <a:xfrm>
            <a:off x="1130300" y="2405063"/>
            <a:ext cx="5827713" cy="1646237"/>
          </a:xfrm>
        </p:spPr>
        <p:txBody>
          <a:bodyPr/>
          <a:lstStyle/>
          <a:p>
            <a:r>
              <a:rPr lang="bg-BG" altLang="en-US"/>
              <a:t>Демо</a:t>
            </a:r>
          </a:p>
        </p:txBody>
      </p:sp>
      <p:sp>
        <p:nvSpPr>
          <p:cNvPr id="149507" name="Rectangle 3">
            <a:extLst>
              <a:ext uri="{FF2B5EF4-FFF2-40B4-BE49-F238E27FC236}">
                <a16:creationId xmlns:a16="http://schemas.microsoft.com/office/drawing/2014/main" id="{79415D9F-B8F5-46B0-B4C1-956CE3285DD7}"/>
              </a:ext>
            </a:extLst>
          </p:cNvPr>
          <p:cNvSpPr>
            <a:spLocks noGrp="1" noChangeArrowheads="1"/>
          </p:cNvSpPr>
          <p:nvPr>
            <p:ph type="subTitle" idx="1"/>
          </p:nvPr>
        </p:nvSpPr>
        <p:spPr>
          <a:xfrm>
            <a:off x="1130300" y="4051300"/>
            <a:ext cx="5827713" cy="1096963"/>
          </a:xfrm>
        </p:spPr>
        <p:txBody>
          <a:bodyPr rtlCol="0">
            <a:normAutofit/>
          </a:bodyPr>
          <a:lstStyle/>
          <a:p>
            <a:pPr fontAlgn="auto">
              <a:spcAft>
                <a:spcPts val="0"/>
              </a:spcAft>
              <a:buFont typeface="Wingdings 3" charset="2"/>
              <a:buNone/>
              <a:defRPr/>
            </a:pPr>
            <a:r>
              <a:rPr lang="bg-BG" altLang="en-US">
                <a:hlinkClick r:id="rId2" action="ppaction://hlinkfile"/>
              </a:rPr>
              <a:t>EX62.C</a:t>
            </a:r>
            <a:endParaRPr lang="bg-BG" altLang="en-US"/>
          </a:p>
        </p:txBody>
      </p:sp>
      <p:sp>
        <p:nvSpPr>
          <p:cNvPr id="4" name="Rectangle 8">
            <a:extLst>
              <a:ext uri="{FF2B5EF4-FFF2-40B4-BE49-F238E27FC236}">
                <a16:creationId xmlns:a16="http://schemas.microsoft.com/office/drawing/2014/main" id="{E326A772-122A-4055-A42A-F79C4065D3E6}"/>
              </a:ext>
            </a:extLst>
          </p:cNvPr>
          <p:cNvSpPr>
            <a:spLocks noGrp="1" noChangeArrowheads="1"/>
          </p:cNvSpPr>
          <p:nvPr>
            <p:ph type="dt" sz="quarter" idx="10"/>
          </p:nvPr>
        </p:nvSpPr>
        <p:spPr/>
        <p:txBody>
          <a:bodyPr/>
          <a:lstStyle/>
          <a:p>
            <a:pPr>
              <a:defRPr/>
            </a:pPr>
            <a:endParaRPr lang="bg-BG" altLang="en-US"/>
          </a:p>
        </p:txBody>
      </p:sp>
      <p:sp>
        <p:nvSpPr>
          <p:cNvPr id="18438" name="Rectangle 10">
            <a:extLst>
              <a:ext uri="{FF2B5EF4-FFF2-40B4-BE49-F238E27FC236}">
                <a16:creationId xmlns:a16="http://schemas.microsoft.com/office/drawing/2014/main" id="{17697109-FB31-4CBF-902B-493488A531C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2B62AD4F-C471-4BBF-9234-4238E593B207}" type="slidenum">
              <a:rPr lang="bg-BG" altLang="en-US">
                <a:solidFill>
                  <a:schemeClr val="accent1"/>
                </a:solidFill>
              </a:rPr>
              <a:pPr fontAlgn="base">
                <a:spcBef>
                  <a:spcPct val="0"/>
                </a:spcBef>
                <a:spcAft>
                  <a:spcPct val="0"/>
                </a:spcAft>
              </a:pPr>
              <a:t>11</a:t>
            </a:fld>
            <a:endParaRPr lang="bg-BG" altLang="en-US">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E17CE2A-14A3-4B31-95D1-05A0C8031328}"/>
              </a:ext>
            </a:extLst>
          </p:cNvPr>
          <p:cNvSpPr>
            <a:spLocks noGrp="1" noChangeArrowheads="1"/>
          </p:cNvSpPr>
          <p:nvPr>
            <p:ph type="title"/>
          </p:nvPr>
        </p:nvSpPr>
        <p:spPr/>
        <p:txBody>
          <a:bodyPr/>
          <a:lstStyle/>
          <a:p>
            <a:r>
              <a:rPr lang="bg-BG" altLang="en-US"/>
              <a:t>Външни променливи</a:t>
            </a:r>
          </a:p>
        </p:txBody>
      </p:sp>
      <p:sp>
        <p:nvSpPr>
          <p:cNvPr id="150531" name="Rectangle 3">
            <a:extLst>
              <a:ext uri="{FF2B5EF4-FFF2-40B4-BE49-F238E27FC236}">
                <a16:creationId xmlns:a16="http://schemas.microsoft.com/office/drawing/2014/main" id="{416E9B6E-BF9E-4093-9F47-98FC4BA7BBDB}"/>
              </a:ext>
            </a:extLst>
          </p:cNvPr>
          <p:cNvSpPr>
            <a:spLocks noGrp="1" noChangeArrowheads="1"/>
          </p:cNvSpPr>
          <p:nvPr>
            <p:ph idx="1"/>
          </p:nvPr>
        </p:nvSpPr>
        <p:spPr/>
        <p:txBody>
          <a:bodyPr rtlCol="0">
            <a:normAutofit fontScale="92500"/>
          </a:bodyPr>
          <a:lstStyle/>
          <a:p>
            <a:pPr fontAlgn="auto">
              <a:lnSpc>
                <a:spcPct val="90000"/>
              </a:lnSpc>
              <a:spcAft>
                <a:spcPts val="0"/>
              </a:spcAft>
              <a:buFont typeface="Wingdings 3" charset="2"/>
              <a:buChar char=""/>
              <a:defRPr/>
            </a:pPr>
            <a:r>
              <a:rPr lang="bg-BG" altLang="en-US" sz="2100">
                <a:solidFill>
                  <a:schemeClr val="tx1">
                    <a:lumMod val="75000"/>
                    <a:lumOff val="25000"/>
                  </a:schemeClr>
                </a:solidFill>
              </a:rPr>
              <a:t>Външните променливи се дефинират извън всички функции и по този начин стават потенциално достъпни за много функции. Самите функции винаги са външни, понеже С не позволява дефинирането на функции в други функции. </a:t>
            </a:r>
          </a:p>
          <a:p>
            <a:pPr fontAlgn="auto">
              <a:lnSpc>
                <a:spcPct val="90000"/>
              </a:lnSpc>
              <a:spcAft>
                <a:spcPts val="0"/>
              </a:spcAft>
              <a:buFont typeface="Wingdings 3" charset="2"/>
              <a:buChar char=""/>
              <a:defRPr/>
            </a:pPr>
            <a:r>
              <a:rPr lang="bg-BG" altLang="en-US" sz="2100">
                <a:solidFill>
                  <a:schemeClr val="tx1">
                    <a:lumMod val="75000"/>
                    <a:lumOff val="25000"/>
                  </a:schemeClr>
                </a:solidFill>
              </a:rPr>
              <a:t>По подразбиране външните променливи и функции имат следното свойство: всички обръщения към тях се извършват с едно и също име, дори и от функции, които се компилират поотделно, и всички те сочат към едно и също нещо. (Стандартът нарича това свойство външно свързване.) В този смисъл външните променливи са аналог на променливите от най-външния блок в Pascal.</a:t>
            </a:r>
          </a:p>
        </p:txBody>
      </p:sp>
      <p:sp>
        <p:nvSpPr>
          <p:cNvPr id="4" name="Date Placeholder 3">
            <a:extLst>
              <a:ext uri="{FF2B5EF4-FFF2-40B4-BE49-F238E27FC236}">
                <a16:creationId xmlns:a16="http://schemas.microsoft.com/office/drawing/2014/main" id="{AD5F8193-B7C9-4009-8C68-6401E4673BF8}"/>
              </a:ext>
            </a:extLst>
          </p:cNvPr>
          <p:cNvSpPr>
            <a:spLocks noGrp="1"/>
          </p:cNvSpPr>
          <p:nvPr>
            <p:ph type="dt" sz="quarter" idx="10"/>
          </p:nvPr>
        </p:nvSpPr>
        <p:spPr/>
        <p:txBody>
          <a:bodyPr/>
          <a:lstStyle/>
          <a:p>
            <a:pPr>
              <a:defRPr/>
            </a:pPr>
            <a:endParaRPr lang="bg-BG" altLang="en-US"/>
          </a:p>
        </p:txBody>
      </p:sp>
      <p:sp>
        <p:nvSpPr>
          <p:cNvPr id="19462" name="Slide Number Placeholder 5">
            <a:extLst>
              <a:ext uri="{FF2B5EF4-FFF2-40B4-BE49-F238E27FC236}">
                <a16:creationId xmlns:a16="http://schemas.microsoft.com/office/drawing/2014/main" id="{105FF8D4-4837-423A-B30A-2E12D5931B1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EE3B65FC-BDC3-4AC0-9321-CD10DEE83CCF}" type="slidenum">
              <a:rPr lang="bg-BG" altLang="en-US">
                <a:solidFill>
                  <a:schemeClr val="accent1"/>
                </a:solidFill>
              </a:rPr>
              <a:pPr fontAlgn="base">
                <a:spcBef>
                  <a:spcPct val="0"/>
                </a:spcBef>
                <a:spcAft>
                  <a:spcPct val="0"/>
                </a:spcAft>
              </a:pPr>
              <a:t>12</a:t>
            </a:fld>
            <a:endParaRPr lang="bg-BG" altLang="en-US">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44F2B1D-56EF-4BBA-B864-13C40732B050}"/>
              </a:ext>
            </a:extLst>
          </p:cNvPr>
          <p:cNvSpPr>
            <a:spLocks noGrp="1" noChangeArrowheads="1"/>
          </p:cNvSpPr>
          <p:nvPr>
            <p:ph type="title"/>
          </p:nvPr>
        </p:nvSpPr>
        <p:spPr/>
        <p:txBody>
          <a:bodyPr/>
          <a:lstStyle/>
          <a:p>
            <a:r>
              <a:rPr lang="bg-BG" altLang="en-US"/>
              <a:t>Външни променливи</a:t>
            </a:r>
          </a:p>
        </p:txBody>
      </p:sp>
      <p:sp>
        <p:nvSpPr>
          <p:cNvPr id="151555" name="Rectangle 3">
            <a:extLst>
              <a:ext uri="{FF2B5EF4-FFF2-40B4-BE49-F238E27FC236}">
                <a16:creationId xmlns:a16="http://schemas.microsoft.com/office/drawing/2014/main" id="{89EFC8B1-6C47-401E-922C-00D518409C72}"/>
              </a:ext>
            </a:extLst>
          </p:cNvPr>
          <p:cNvSpPr>
            <a:spLocks noGrp="1" noChangeArrowheads="1"/>
          </p:cNvSpPr>
          <p:nvPr>
            <p:ph idx="1"/>
          </p:nvPr>
        </p:nvSpPr>
        <p:spPr/>
        <p:txBody>
          <a:bodyPr rtlCol="0">
            <a:normAutofit lnSpcReduction="10000"/>
          </a:bodyPr>
          <a:lstStyle/>
          <a:p>
            <a:pPr fontAlgn="auto">
              <a:lnSpc>
                <a:spcPct val="90000"/>
              </a:lnSpc>
              <a:spcAft>
                <a:spcPts val="0"/>
              </a:spcAft>
              <a:buFont typeface="Wingdings 3" charset="2"/>
              <a:buChar char=""/>
              <a:defRPr/>
            </a:pPr>
            <a:r>
              <a:rPr lang="bg-BG" altLang="en-US" sz="2100">
                <a:solidFill>
                  <a:schemeClr val="tx1">
                    <a:lumMod val="75000"/>
                    <a:lumOff val="25000"/>
                  </a:schemeClr>
                </a:solidFill>
              </a:rPr>
              <a:t>Достъпът до външните промеливи е глобален. Те се явяват алтернатива на аргументите на функциите и на върнатите стойности при предаването на данни между отделните функции. </a:t>
            </a:r>
          </a:p>
          <a:p>
            <a:pPr fontAlgn="auto">
              <a:lnSpc>
                <a:spcPct val="90000"/>
              </a:lnSpc>
              <a:spcAft>
                <a:spcPts val="0"/>
              </a:spcAft>
              <a:buFont typeface="Wingdings 3" charset="2"/>
              <a:buChar char=""/>
              <a:defRPr/>
            </a:pPr>
            <a:r>
              <a:rPr lang="bg-BG" altLang="en-US" sz="2100">
                <a:solidFill>
                  <a:schemeClr val="tx1">
                    <a:lumMod val="75000"/>
                    <a:lumOff val="25000"/>
                  </a:schemeClr>
                </a:solidFill>
              </a:rPr>
              <a:t>Всяка функция може да получи достъп до дадена външна променлива, като се обърне поименно към нея, стига името да е декларирано по някакъв начин.</a:t>
            </a:r>
          </a:p>
          <a:p>
            <a:pPr fontAlgn="auto">
              <a:lnSpc>
                <a:spcPct val="90000"/>
              </a:lnSpc>
              <a:spcAft>
                <a:spcPts val="0"/>
              </a:spcAft>
              <a:buFont typeface="Wingdings 3" charset="2"/>
              <a:buChar char=""/>
              <a:defRPr/>
            </a:pPr>
            <a:r>
              <a:rPr lang="bg-BG" altLang="en-US" sz="2100">
                <a:solidFill>
                  <a:schemeClr val="tx1">
                    <a:lumMod val="75000"/>
                    <a:lumOff val="25000"/>
                  </a:schemeClr>
                </a:solidFill>
              </a:rPr>
              <a:t>Ако трябва няколко функции да си поделят голям брой променливи, то външните променливи са по-удобни и ефикасни от дългите списъци с аргументи.</a:t>
            </a:r>
          </a:p>
        </p:txBody>
      </p:sp>
      <p:sp>
        <p:nvSpPr>
          <p:cNvPr id="4" name="Date Placeholder 3">
            <a:extLst>
              <a:ext uri="{FF2B5EF4-FFF2-40B4-BE49-F238E27FC236}">
                <a16:creationId xmlns:a16="http://schemas.microsoft.com/office/drawing/2014/main" id="{2F53A009-DB11-44E0-875D-3D1041A91B63}"/>
              </a:ext>
            </a:extLst>
          </p:cNvPr>
          <p:cNvSpPr>
            <a:spLocks noGrp="1"/>
          </p:cNvSpPr>
          <p:nvPr>
            <p:ph type="dt" sz="quarter" idx="10"/>
          </p:nvPr>
        </p:nvSpPr>
        <p:spPr/>
        <p:txBody>
          <a:bodyPr/>
          <a:lstStyle/>
          <a:p>
            <a:pPr>
              <a:defRPr/>
            </a:pPr>
            <a:endParaRPr lang="bg-BG" altLang="en-US"/>
          </a:p>
        </p:txBody>
      </p:sp>
      <p:sp>
        <p:nvSpPr>
          <p:cNvPr id="20486" name="Slide Number Placeholder 5">
            <a:extLst>
              <a:ext uri="{FF2B5EF4-FFF2-40B4-BE49-F238E27FC236}">
                <a16:creationId xmlns:a16="http://schemas.microsoft.com/office/drawing/2014/main" id="{C844505B-8ABA-4064-A4D8-06131032A40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F72AC567-81EA-40AC-9753-E64E00975C94}" type="slidenum">
              <a:rPr lang="bg-BG" altLang="en-US">
                <a:solidFill>
                  <a:schemeClr val="accent1"/>
                </a:solidFill>
              </a:rPr>
              <a:pPr fontAlgn="base">
                <a:spcBef>
                  <a:spcPct val="0"/>
                </a:spcBef>
                <a:spcAft>
                  <a:spcPct val="0"/>
                </a:spcAft>
              </a:pPr>
              <a:t>13</a:t>
            </a:fld>
            <a:endParaRPr lang="bg-BG" altLang="en-US">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696AB46-52EF-41CA-8A8B-DD044FFC95A4}"/>
              </a:ext>
            </a:extLst>
          </p:cNvPr>
          <p:cNvSpPr>
            <a:spLocks noGrp="1" noChangeArrowheads="1"/>
          </p:cNvSpPr>
          <p:nvPr>
            <p:ph type="title"/>
          </p:nvPr>
        </p:nvSpPr>
        <p:spPr/>
        <p:txBody>
          <a:bodyPr/>
          <a:lstStyle/>
          <a:p>
            <a:r>
              <a:rPr lang="bg-BG" altLang="en-US"/>
              <a:t>Външни променливи</a:t>
            </a:r>
          </a:p>
        </p:txBody>
      </p:sp>
      <p:sp>
        <p:nvSpPr>
          <p:cNvPr id="153603" name="Rectangle 3">
            <a:extLst>
              <a:ext uri="{FF2B5EF4-FFF2-40B4-BE49-F238E27FC236}">
                <a16:creationId xmlns:a16="http://schemas.microsoft.com/office/drawing/2014/main" id="{ACE286EF-3323-46F2-AC08-5FDDEAD73AD3}"/>
              </a:ext>
            </a:extLst>
          </p:cNvPr>
          <p:cNvSpPr>
            <a:spLocks noGrp="1" noChangeArrowheads="1"/>
          </p:cNvSpPr>
          <p:nvPr>
            <p:ph idx="1"/>
          </p:nvPr>
        </p:nvSpPr>
        <p:spPr/>
        <p:txBody>
          <a:bodyPr rtlCol="0">
            <a:normAutofit fontScale="92500"/>
          </a:bodyPr>
          <a:lstStyle/>
          <a:p>
            <a:pPr fontAlgn="auto">
              <a:lnSpc>
                <a:spcPct val="90000"/>
              </a:lnSpc>
              <a:spcAft>
                <a:spcPts val="0"/>
              </a:spcAft>
              <a:buFont typeface="Wingdings 3" charset="2"/>
              <a:buChar char=""/>
              <a:defRPr/>
            </a:pPr>
            <a:r>
              <a:rPr lang="bg-BG" altLang="en-US" sz="2100" dirty="0">
                <a:solidFill>
                  <a:schemeClr val="tx1">
                    <a:lumMod val="75000"/>
                    <a:lumOff val="25000"/>
                  </a:schemeClr>
                </a:solidFill>
              </a:rPr>
              <a:t>Като пример ще напишем програма-калкулатор, която работи с операциите +, -, * и /. Понеже е по-лесен за реализация, калкулаторът ще използва обратен полски запис. </a:t>
            </a:r>
          </a:p>
          <a:p>
            <a:pPr fontAlgn="auto">
              <a:lnSpc>
                <a:spcPct val="90000"/>
              </a:lnSpc>
              <a:spcAft>
                <a:spcPts val="0"/>
              </a:spcAft>
              <a:buFont typeface="Wingdings 3" charset="2"/>
              <a:buChar char=""/>
              <a:defRPr/>
            </a:pPr>
            <a:r>
              <a:rPr lang="bg-BG" altLang="en-US" sz="2100" dirty="0">
                <a:solidFill>
                  <a:schemeClr val="tx1">
                    <a:lumMod val="75000"/>
                    <a:lumOff val="25000"/>
                  </a:schemeClr>
                </a:solidFill>
                <a:hlinkClick r:id="rId2"/>
              </a:rPr>
              <a:t>Обратният полски запис </a:t>
            </a:r>
            <a:r>
              <a:rPr lang="bg-BG" altLang="en-US" sz="2100" dirty="0">
                <a:solidFill>
                  <a:schemeClr val="tx1">
                    <a:lumMod val="75000"/>
                    <a:lumOff val="25000"/>
                  </a:schemeClr>
                </a:solidFill>
              </a:rPr>
              <a:t>се използва от някои джобни калкулатори и в езици като </a:t>
            </a:r>
            <a:r>
              <a:rPr lang="bg-BG" altLang="en-US" sz="2100" dirty="0" err="1">
                <a:solidFill>
                  <a:schemeClr val="tx1">
                    <a:lumMod val="75000"/>
                    <a:lumOff val="25000"/>
                  </a:schemeClr>
                </a:solidFill>
              </a:rPr>
              <a:t>Forth</a:t>
            </a:r>
            <a:r>
              <a:rPr lang="bg-BG" altLang="en-US" sz="2100" dirty="0">
                <a:solidFill>
                  <a:schemeClr val="tx1">
                    <a:lumMod val="75000"/>
                    <a:lumOff val="25000"/>
                  </a:schemeClr>
                </a:solidFill>
              </a:rPr>
              <a:t> и </a:t>
            </a:r>
            <a:r>
              <a:rPr lang="bg-BG" altLang="en-US" sz="2100" dirty="0" err="1">
                <a:solidFill>
                  <a:schemeClr val="tx1">
                    <a:lumMod val="75000"/>
                    <a:lumOff val="25000"/>
                  </a:schemeClr>
                </a:solidFill>
              </a:rPr>
              <a:t>Postscript</a:t>
            </a:r>
            <a:r>
              <a:rPr lang="bg-BG" altLang="en-US" sz="2100" dirty="0">
                <a:solidFill>
                  <a:schemeClr val="tx1">
                    <a:lumMod val="75000"/>
                    <a:lumOff val="25000"/>
                  </a:schemeClr>
                </a:solidFill>
              </a:rPr>
              <a:t>.</a:t>
            </a:r>
          </a:p>
          <a:p>
            <a:pPr fontAlgn="auto">
              <a:lnSpc>
                <a:spcPct val="90000"/>
              </a:lnSpc>
              <a:spcAft>
                <a:spcPts val="0"/>
              </a:spcAft>
              <a:buFont typeface="Wingdings 3" charset="2"/>
              <a:buChar char=""/>
              <a:defRPr/>
            </a:pPr>
            <a:r>
              <a:rPr lang="bg-BG" altLang="en-US" sz="2100" dirty="0">
                <a:solidFill>
                  <a:schemeClr val="tx1">
                    <a:lumMod val="75000"/>
                    <a:lumOff val="25000"/>
                  </a:schemeClr>
                </a:solidFill>
              </a:rPr>
              <a:t>При обратния полски запис операцията се поставя след операндите си; израз от вида</a:t>
            </a:r>
          </a:p>
          <a:p>
            <a:pPr fontAlgn="auto">
              <a:lnSpc>
                <a:spcPct val="90000"/>
              </a:lnSpc>
              <a:spcAft>
                <a:spcPts val="0"/>
              </a:spcAft>
              <a:buFont typeface="Wingdings" panose="05000000000000000000" pitchFamily="2" charset="2"/>
              <a:buNone/>
              <a:defRPr/>
            </a:pPr>
            <a:r>
              <a:rPr lang="bg-BG" altLang="en-US" sz="2100" dirty="0">
                <a:solidFill>
                  <a:schemeClr val="tx1">
                    <a:lumMod val="75000"/>
                    <a:lumOff val="25000"/>
                  </a:schemeClr>
                </a:solidFill>
              </a:rPr>
              <a:t>(1 - 2) * (4 + 5)</a:t>
            </a:r>
          </a:p>
          <a:p>
            <a:pPr fontAlgn="auto">
              <a:lnSpc>
                <a:spcPct val="90000"/>
              </a:lnSpc>
              <a:spcAft>
                <a:spcPts val="0"/>
              </a:spcAft>
              <a:buFont typeface="Wingdings 3" charset="2"/>
              <a:buChar char=""/>
              <a:defRPr/>
            </a:pPr>
            <a:r>
              <a:rPr lang="bg-BG" altLang="en-US" sz="2100" dirty="0">
                <a:solidFill>
                  <a:schemeClr val="tx1">
                    <a:lumMod val="75000"/>
                    <a:lumOff val="25000"/>
                  </a:schemeClr>
                </a:solidFill>
              </a:rPr>
              <a:t>се въвежда като</a:t>
            </a:r>
          </a:p>
          <a:p>
            <a:pPr fontAlgn="auto">
              <a:lnSpc>
                <a:spcPct val="90000"/>
              </a:lnSpc>
              <a:spcAft>
                <a:spcPts val="0"/>
              </a:spcAft>
              <a:buFont typeface="Wingdings" panose="05000000000000000000" pitchFamily="2" charset="2"/>
              <a:buNone/>
              <a:defRPr/>
            </a:pPr>
            <a:r>
              <a:rPr lang="bg-BG" altLang="en-US" sz="2100" dirty="0">
                <a:solidFill>
                  <a:schemeClr val="folHlink"/>
                </a:solidFill>
              </a:rPr>
              <a:t>1 2 – 4 5 + *</a:t>
            </a:r>
          </a:p>
        </p:txBody>
      </p:sp>
      <p:sp>
        <p:nvSpPr>
          <p:cNvPr id="4" name="Date Placeholder 3">
            <a:extLst>
              <a:ext uri="{FF2B5EF4-FFF2-40B4-BE49-F238E27FC236}">
                <a16:creationId xmlns:a16="http://schemas.microsoft.com/office/drawing/2014/main" id="{B4AE23A8-0004-4013-905D-268EC5E951C1}"/>
              </a:ext>
            </a:extLst>
          </p:cNvPr>
          <p:cNvSpPr>
            <a:spLocks noGrp="1"/>
          </p:cNvSpPr>
          <p:nvPr>
            <p:ph type="dt" sz="quarter" idx="10"/>
          </p:nvPr>
        </p:nvSpPr>
        <p:spPr/>
        <p:txBody>
          <a:bodyPr/>
          <a:lstStyle/>
          <a:p>
            <a:pPr>
              <a:defRPr/>
            </a:pPr>
            <a:endParaRPr lang="bg-BG" altLang="en-US"/>
          </a:p>
        </p:txBody>
      </p:sp>
      <p:sp>
        <p:nvSpPr>
          <p:cNvPr id="21510" name="Slide Number Placeholder 5">
            <a:extLst>
              <a:ext uri="{FF2B5EF4-FFF2-40B4-BE49-F238E27FC236}">
                <a16:creationId xmlns:a16="http://schemas.microsoft.com/office/drawing/2014/main" id="{9D44D2C5-1F8C-41B8-B946-8AF9BAEC4BE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7C3728E-9E95-45A4-B322-2CDB71DA2218}" type="slidenum">
              <a:rPr lang="bg-BG" altLang="en-US">
                <a:solidFill>
                  <a:schemeClr val="accent1"/>
                </a:solidFill>
              </a:rPr>
              <a:pPr fontAlgn="base">
                <a:spcBef>
                  <a:spcPct val="0"/>
                </a:spcBef>
                <a:spcAft>
                  <a:spcPct val="0"/>
                </a:spcAft>
              </a:pPr>
              <a:t>14</a:t>
            </a:fld>
            <a:endParaRPr lang="bg-BG" altLang="en-US">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5F5C447-F4E2-4845-9CEA-B4463A31AE98}"/>
              </a:ext>
            </a:extLst>
          </p:cNvPr>
          <p:cNvSpPr>
            <a:spLocks noGrp="1" noChangeArrowheads="1"/>
          </p:cNvSpPr>
          <p:nvPr>
            <p:ph type="title"/>
          </p:nvPr>
        </p:nvSpPr>
        <p:spPr/>
        <p:txBody>
          <a:bodyPr/>
          <a:lstStyle/>
          <a:p>
            <a:r>
              <a:rPr lang="bg-BG" altLang="en-US"/>
              <a:t>Външни променливи</a:t>
            </a:r>
          </a:p>
        </p:txBody>
      </p:sp>
      <p:sp>
        <p:nvSpPr>
          <p:cNvPr id="22531" name="Rectangle 3">
            <a:extLst>
              <a:ext uri="{FF2B5EF4-FFF2-40B4-BE49-F238E27FC236}">
                <a16:creationId xmlns:a16="http://schemas.microsoft.com/office/drawing/2014/main" id="{D7F72BEF-F3D9-4C3F-865E-83B038AF4A00}"/>
              </a:ext>
            </a:extLst>
          </p:cNvPr>
          <p:cNvSpPr>
            <a:spLocks noGrp="1" noChangeArrowheads="1"/>
          </p:cNvSpPr>
          <p:nvPr>
            <p:ph type="body" sz="half" idx="1"/>
          </p:nvPr>
        </p:nvSpPr>
        <p:spPr>
          <a:xfrm>
            <a:off x="1370013" y="1827213"/>
            <a:ext cx="7313612" cy="2379662"/>
          </a:xfrm>
        </p:spPr>
        <p:txBody>
          <a:bodyPr/>
          <a:lstStyle/>
          <a:p>
            <a:pPr>
              <a:lnSpc>
                <a:spcPct val="80000"/>
              </a:lnSpc>
            </a:pPr>
            <a:r>
              <a:rPr lang="bg-BG" altLang="en-US" sz="2100"/>
              <a:t>Реализация: всеки операнд се вкарва в стека; когато пристигне операцията, от стека се взима съответният брой операнди (два за бинарни операции) и операцията се прилага към тях, като резултатът отново се поставя в стека.</a:t>
            </a:r>
          </a:p>
          <a:p>
            <a:pPr>
              <a:lnSpc>
                <a:spcPct val="80000"/>
              </a:lnSpc>
            </a:pPr>
            <a:r>
              <a:rPr lang="bg-BG" altLang="en-US" sz="2100"/>
              <a:t>Структурата на програмата представлява цикъл, който изпълнява съответната операция за всеки оператор и операнд.</a:t>
            </a:r>
          </a:p>
        </p:txBody>
      </p:sp>
      <p:sp>
        <p:nvSpPr>
          <p:cNvPr id="22532" name="Rectangle 4">
            <a:extLst>
              <a:ext uri="{FF2B5EF4-FFF2-40B4-BE49-F238E27FC236}">
                <a16:creationId xmlns:a16="http://schemas.microsoft.com/office/drawing/2014/main" id="{3B4138AD-2701-49F4-B1CD-46BFE4F6D1A4}"/>
              </a:ext>
            </a:extLst>
          </p:cNvPr>
          <p:cNvSpPr>
            <a:spLocks noGrp="1" noChangeArrowheads="1"/>
          </p:cNvSpPr>
          <p:nvPr>
            <p:ph sz="half" idx="2"/>
          </p:nvPr>
        </p:nvSpPr>
        <p:spPr>
          <a:xfrm>
            <a:off x="1370013" y="3954463"/>
            <a:ext cx="7313612" cy="1987550"/>
          </a:xfrm>
        </p:spPr>
        <p:txBody>
          <a:bodyPr/>
          <a:lstStyle/>
          <a:p>
            <a:endParaRPr lang="en-US" altLang="en-US" sz="2500"/>
          </a:p>
        </p:txBody>
      </p:sp>
      <p:sp>
        <p:nvSpPr>
          <p:cNvPr id="6" name="Date Placeholder 4">
            <a:extLst>
              <a:ext uri="{FF2B5EF4-FFF2-40B4-BE49-F238E27FC236}">
                <a16:creationId xmlns:a16="http://schemas.microsoft.com/office/drawing/2014/main" id="{2D78F217-79DC-404C-8DCF-4E1677B06D8C}"/>
              </a:ext>
            </a:extLst>
          </p:cNvPr>
          <p:cNvSpPr>
            <a:spLocks noGrp="1"/>
          </p:cNvSpPr>
          <p:nvPr>
            <p:ph type="dt" sz="quarter" idx="10"/>
          </p:nvPr>
        </p:nvSpPr>
        <p:spPr/>
        <p:txBody>
          <a:bodyPr/>
          <a:lstStyle/>
          <a:p>
            <a:pPr>
              <a:defRPr/>
            </a:pPr>
            <a:endParaRPr lang="bg-BG" altLang="en-US"/>
          </a:p>
        </p:txBody>
      </p:sp>
      <p:sp>
        <p:nvSpPr>
          <p:cNvPr id="22535" name="Slide Number Placeholder 6">
            <a:extLst>
              <a:ext uri="{FF2B5EF4-FFF2-40B4-BE49-F238E27FC236}">
                <a16:creationId xmlns:a16="http://schemas.microsoft.com/office/drawing/2014/main" id="{633091E8-4E95-45AA-8AA9-4CD725A68A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45E2A0C-F51D-4472-ABCF-C7D4504FE7E6}" type="slidenum">
              <a:rPr lang="bg-BG" altLang="en-US" smtClean="0">
                <a:solidFill>
                  <a:schemeClr val="accent1"/>
                </a:solidFill>
              </a:rPr>
              <a:pPr fontAlgn="base">
                <a:spcBef>
                  <a:spcPct val="0"/>
                </a:spcBef>
                <a:spcAft>
                  <a:spcPct val="0"/>
                </a:spcAft>
              </a:pPr>
              <a:t>15</a:t>
            </a:fld>
            <a:endParaRPr lang="bg-BG" altLang="en-US">
              <a:solidFill>
                <a:schemeClr val="accent1"/>
              </a:solidFill>
            </a:endParaRPr>
          </a:p>
        </p:txBody>
      </p:sp>
      <p:pic>
        <p:nvPicPr>
          <p:cNvPr id="22536" name="Picture 5">
            <a:extLst>
              <a:ext uri="{FF2B5EF4-FFF2-40B4-BE49-F238E27FC236}">
                <a16:creationId xmlns:a16="http://schemas.microsoft.com/office/drawing/2014/main" id="{77114C74-C196-4943-A61D-0C12CC470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005263"/>
            <a:ext cx="56959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C55E726-87FB-42F8-8892-EE25899B4FB0}"/>
              </a:ext>
            </a:extLst>
          </p:cNvPr>
          <p:cNvSpPr>
            <a:spLocks noGrp="1" noChangeArrowheads="1"/>
          </p:cNvSpPr>
          <p:nvPr>
            <p:ph type="title"/>
          </p:nvPr>
        </p:nvSpPr>
        <p:spPr/>
        <p:txBody>
          <a:bodyPr/>
          <a:lstStyle/>
          <a:p>
            <a:r>
              <a:rPr lang="bg-BG" altLang="en-US" sz="3200"/>
              <a:t>Външни променливи</a:t>
            </a:r>
            <a:br>
              <a:rPr lang="bg-BG" altLang="en-US" sz="3200"/>
            </a:br>
            <a:endParaRPr lang="bg-BG" altLang="en-US" sz="3200"/>
          </a:p>
        </p:txBody>
      </p:sp>
      <p:sp>
        <p:nvSpPr>
          <p:cNvPr id="23555" name="Rectangle 3">
            <a:extLst>
              <a:ext uri="{FF2B5EF4-FFF2-40B4-BE49-F238E27FC236}">
                <a16:creationId xmlns:a16="http://schemas.microsoft.com/office/drawing/2014/main" id="{4F3F0C52-955E-40E2-9E9F-9E937C564DAE}"/>
              </a:ext>
            </a:extLst>
          </p:cNvPr>
          <p:cNvSpPr>
            <a:spLocks noGrp="1" noChangeArrowheads="1"/>
          </p:cNvSpPr>
          <p:nvPr>
            <p:ph idx="1"/>
          </p:nvPr>
        </p:nvSpPr>
        <p:spPr/>
        <p:txBody>
          <a:bodyPr/>
          <a:lstStyle/>
          <a:p>
            <a:endParaRPr lang="en-US" altLang="en-US"/>
          </a:p>
        </p:txBody>
      </p:sp>
      <p:sp>
        <p:nvSpPr>
          <p:cNvPr id="6" name="Date Placeholder 3">
            <a:extLst>
              <a:ext uri="{FF2B5EF4-FFF2-40B4-BE49-F238E27FC236}">
                <a16:creationId xmlns:a16="http://schemas.microsoft.com/office/drawing/2014/main" id="{2A8C500B-F85C-4B6B-B2F3-914E6E362E0C}"/>
              </a:ext>
            </a:extLst>
          </p:cNvPr>
          <p:cNvSpPr>
            <a:spLocks noGrp="1"/>
          </p:cNvSpPr>
          <p:nvPr>
            <p:ph type="dt" sz="quarter" idx="10"/>
          </p:nvPr>
        </p:nvSpPr>
        <p:spPr/>
        <p:txBody>
          <a:bodyPr/>
          <a:lstStyle/>
          <a:p>
            <a:pPr>
              <a:defRPr/>
            </a:pPr>
            <a:endParaRPr lang="bg-BG" altLang="en-US"/>
          </a:p>
        </p:txBody>
      </p:sp>
      <p:sp>
        <p:nvSpPr>
          <p:cNvPr id="23558" name="Slide Number Placeholder 5">
            <a:extLst>
              <a:ext uri="{FF2B5EF4-FFF2-40B4-BE49-F238E27FC236}">
                <a16:creationId xmlns:a16="http://schemas.microsoft.com/office/drawing/2014/main" id="{51F22DD9-7688-41B4-9D9A-CE05E1D418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D3CDDC96-5EBA-4D62-B9B0-EBB280FB9BBC}" type="slidenum">
              <a:rPr lang="bg-BG" altLang="en-US">
                <a:solidFill>
                  <a:schemeClr val="accent1"/>
                </a:solidFill>
              </a:rPr>
              <a:pPr fontAlgn="base">
                <a:spcBef>
                  <a:spcPct val="0"/>
                </a:spcBef>
                <a:spcAft>
                  <a:spcPct val="0"/>
                </a:spcAft>
              </a:pPr>
              <a:t>16</a:t>
            </a:fld>
            <a:endParaRPr lang="bg-BG" altLang="en-US">
              <a:solidFill>
                <a:schemeClr val="accent1"/>
              </a:solidFill>
            </a:endParaRPr>
          </a:p>
        </p:txBody>
      </p:sp>
      <p:pic>
        <p:nvPicPr>
          <p:cNvPr id="23559" name="Picture 4">
            <a:extLst>
              <a:ext uri="{FF2B5EF4-FFF2-40B4-BE49-F238E27FC236}">
                <a16:creationId xmlns:a16="http://schemas.microsoft.com/office/drawing/2014/main" id="{A0B8F7B7-EE8A-4DEB-8BFE-DA7662561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762000"/>
            <a:ext cx="6181725" cy="609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0" name="Picture 5">
            <a:extLst>
              <a:ext uri="{FF2B5EF4-FFF2-40B4-BE49-F238E27FC236}">
                <a16:creationId xmlns:a16="http://schemas.microsoft.com/office/drawing/2014/main" id="{8F7A2140-A64B-4F63-B103-69A6EF3C8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2636838"/>
            <a:ext cx="4629150" cy="3305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74FEA43-7B6A-479C-9764-A4B476F6646E}"/>
              </a:ext>
            </a:extLst>
          </p:cNvPr>
          <p:cNvSpPr>
            <a:spLocks noGrp="1" noChangeArrowheads="1"/>
          </p:cNvSpPr>
          <p:nvPr>
            <p:ph type="title"/>
          </p:nvPr>
        </p:nvSpPr>
        <p:spPr/>
        <p:txBody>
          <a:bodyPr/>
          <a:lstStyle/>
          <a:p>
            <a:r>
              <a:rPr lang="bg-BG" altLang="en-US"/>
              <a:t>Външни променливи</a:t>
            </a:r>
          </a:p>
        </p:txBody>
      </p:sp>
      <p:sp>
        <p:nvSpPr>
          <p:cNvPr id="24579" name="Rectangle 3">
            <a:extLst>
              <a:ext uri="{FF2B5EF4-FFF2-40B4-BE49-F238E27FC236}">
                <a16:creationId xmlns:a16="http://schemas.microsoft.com/office/drawing/2014/main" id="{8DD0AD9D-112E-49F6-B0FD-06705A31CE45}"/>
              </a:ext>
            </a:extLst>
          </p:cNvPr>
          <p:cNvSpPr>
            <a:spLocks noGrp="1" noChangeArrowheads="1"/>
          </p:cNvSpPr>
          <p:nvPr>
            <p:ph idx="1"/>
          </p:nvPr>
        </p:nvSpPr>
        <p:spPr/>
        <p:txBody>
          <a:bodyPr/>
          <a:lstStyle/>
          <a:p>
            <a:endParaRPr lang="en-US" altLang="en-US"/>
          </a:p>
        </p:txBody>
      </p:sp>
      <p:sp>
        <p:nvSpPr>
          <p:cNvPr id="5" name="Date Placeholder 3">
            <a:extLst>
              <a:ext uri="{FF2B5EF4-FFF2-40B4-BE49-F238E27FC236}">
                <a16:creationId xmlns:a16="http://schemas.microsoft.com/office/drawing/2014/main" id="{D337E957-3223-49F6-87D1-82413BBAE9A2}"/>
              </a:ext>
            </a:extLst>
          </p:cNvPr>
          <p:cNvSpPr>
            <a:spLocks noGrp="1"/>
          </p:cNvSpPr>
          <p:nvPr>
            <p:ph type="dt" sz="quarter" idx="10"/>
          </p:nvPr>
        </p:nvSpPr>
        <p:spPr/>
        <p:txBody>
          <a:bodyPr/>
          <a:lstStyle/>
          <a:p>
            <a:pPr>
              <a:defRPr/>
            </a:pPr>
            <a:endParaRPr lang="bg-BG" altLang="en-US"/>
          </a:p>
        </p:txBody>
      </p:sp>
      <p:sp>
        <p:nvSpPr>
          <p:cNvPr id="24582" name="Slide Number Placeholder 5">
            <a:extLst>
              <a:ext uri="{FF2B5EF4-FFF2-40B4-BE49-F238E27FC236}">
                <a16:creationId xmlns:a16="http://schemas.microsoft.com/office/drawing/2014/main" id="{0791C261-9677-44CC-9DE8-4E8AC252FC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5DA2292-3804-4317-A3E0-7558F552A3F0}" type="slidenum">
              <a:rPr lang="bg-BG" altLang="en-US">
                <a:solidFill>
                  <a:schemeClr val="accent1"/>
                </a:solidFill>
              </a:rPr>
              <a:pPr fontAlgn="base">
                <a:spcBef>
                  <a:spcPct val="0"/>
                </a:spcBef>
                <a:spcAft>
                  <a:spcPct val="0"/>
                </a:spcAft>
              </a:pPr>
              <a:t>17</a:t>
            </a:fld>
            <a:endParaRPr lang="bg-BG" altLang="en-US">
              <a:solidFill>
                <a:schemeClr val="accent1"/>
              </a:solidFill>
            </a:endParaRPr>
          </a:p>
        </p:txBody>
      </p:sp>
      <p:pic>
        <p:nvPicPr>
          <p:cNvPr id="24583" name="Picture 4">
            <a:extLst>
              <a:ext uri="{FF2B5EF4-FFF2-40B4-BE49-F238E27FC236}">
                <a16:creationId xmlns:a16="http://schemas.microsoft.com/office/drawing/2014/main" id="{B15A900E-7A58-4018-9683-345ABC64C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557338"/>
            <a:ext cx="667702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4660E99-2562-4BAA-90B0-91C0D594FD82}"/>
              </a:ext>
            </a:extLst>
          </p:cNvPr>
          <p:cNvSpPr>
            <a:spLocks noGrp="1" noChangeArrowheads="1"/>
          </p:cNvSpPr>
          <p:nvPr>
            <p:ph type="title"/>
          </p:nvPr>
        </p:nvSpPr>
        <p:spPr/>
        <p:txBody>
          <a:bodyPr/>
          <a:lstStyle/>
          <a:p>
            <a:r>
              <a:rPr lang="bg-BG" altLang="en-US"/>
              <a:t>Външни променливи</a:t>
            </a:r>
          </a:p>
        </p:txBody>
      </p:sp>
      <p:sp>
        <p:nvSpPr>
          <p:cNvPr id="25603" name="Rectangle 6">
            <a:extLst>
              <a:ext uri="{FF2B5EF4-FFF2-40B4-BE49-F238E27FC236}">
                <a16:creationId xmlns:a16="http://schemas.microsoft.com/office/drawing/2014/main" id="{8C633256-01EA-4A67-9FDC-67760B36366A}"/>
              </a:ext>
            </a:extLst>
          </p:cNvPr>
          <p:cNvSpPr>
            <a:spLocks noGrp="1" noChangeArrowheads="1"/>
          </p:cNvSpPr>
          <p:nvPr>
            <p:ph idx="1"/>
          </p:nvPr>
        </p:nvSpPr>
        <p:spPr/>
        <p:txBody>
          <a:bodyPr/>
          <a:lstStyle/>
          <a:p>
            <a:endParaRPr lang="en-US" altLang="en-US"/>
          </a:p>
        </p:txBody>
      </p:sp>
      <p:sp>
        <p:nvSpPr>
          <p:cNvPr id="5" name="Date Placeholder 3">
            <a:extLst>
              <a:ext uri="{FF2B5EF4-FFF2-40B4-BE49-F238E27FC236}">
                <a16:creationId xmlns:a16="http://schemas.microsoft.com/office/drawing/2014/main" id="{ABD49176-77D9-4AB6-BC68-E91F54248E37}"/>
              </a:ext>
            </a:extLst>
          </p:cNvPr>
          <p:cNvSpPr>
            <a:spLocks noGrp="1"/>
          </p:cNvSpPr>
          <p:nvPr>
            <p:ph type="dt" sz="quarter" idx="10"/>
          </p:nvPr>
        </p:nvSpPr>
        <p:spPr/>
        <p:txBody>
          <a:bodyPr/>
          <a:lstStyle/>
          <a:p>
            <a:pPr>
              <a:defRPr/>
            </a:pPr>
            <a:endParaRPr lang="bg-BG" altLang="en-US"/>
          </a:p>
        </p:txBody>
      </p:sp>
      <p:sp>
        <p:nvSpPr>
          <p:cNvPr id="25606" name="Slide Number Placeholder 5">
            <a:extLst>
              <a:ext uri="{FF2B5EF4-FFF2-40B4-BE49-F238E27FC236}">
                <a16:creationId xmlns:a16="http://schemas.microsoft.com/office/drawing/2014/main" id="{99F31FA0-DCBC-4FB4-A57F-8519F37A72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DF7C8CB5-1BC6-4EED-A1FA-68A9D1D75FD4}" type="slidenum">
              <a:rPr lang="bg-BG" altLang="en-US">
                <a:solidFill>
                  <a:schemeClr val="accent1"/>
                </a:solidFill>
              </a:rPr>
              <a:pPr fontAlgn="base">
                <a:spcBef>
                  <a:spcPct val="0"/>
                </a:spcBef>
                <a:spcAft>
                  <a:spcPct val="0"/>
                </a:spcAft>
              </a:pPr>
              <a:t>18</a:t>
            </a:fld>
            <a:endParaRPr lang="bg-BG" altLang="en-US">
              <a:solidFill>
                <a:schemeClr val="accent1"/>
              </a:solidFill>
            </a:endParaRPr>
          </a:p>
        </p:txBody>
      </p:sp>
      <p:pic>
        <p:nvPicPr>
          <p:cNvPr id="25607" name="Picture 5">
            <a:extLst>
              <a:ext uri="{FF2B5EF4-FFF2-40B4-BE49-F238E27FC236}">
                <a16:creationId xmlns:a16="http://schemas.microsoft.com/office/drawing/2014/main" id="{8A2AE035-7F0F-46D3-8573-06D49F8C1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628775"/>
            <a:ext cx="5543550" cy="451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D52F651-81A2-446C-AB20-7A8B8029B791}"/>
              </a:ext>
            </a:extLst>
          </p:cNvPr>
          <p:cNvSpPr>
            <a:spLocks noGrp="1" noChangeArrowheads="1"/>
          </p:cNvSpPr>
          <p:nvPr>
            <p:ph type="title"/>
          </p:nvPr>
        </p:nvSpPr>
        <p:spPr/>
        <p:txBody>
          <a:bodyPr/>
          <a:lstStyle/>
          <a:p>
            <a:r>
              <a:rPr lang="bg-BG" altLang="en-US"/>
              <a:t>Външни променливи</a:t>
            </a:r>
          </a:p>
        </p:txBody>
      </p:sp>
      <p:sp>
        <p:nvSpPr>
          <p:cNvPr id="26627" name="Rectangle 3">
            <a:extLst>
              <a:ext uri="{FF2B5EF4-FFF2-40B4-BE49-F238E27FC236}">
                <a16:creationId xmlns:a16="http://schemas.microsoft.com/office/drawing/2014/main" id="{E412547C-15F1-4099-9CD1-B8945A86B16F}"/>
              </a:ext>
            </a:extLst>
          </p:cNvPr>
          <p:cNvSpPr>
            <a:spLocks noGrp="1" noChangeArrowheads="1"/>
          </p:cNvSpPr>
          <p:nvPr>
            <p:ph idx="1"/>
          </p:nvPr>
        </p:nvSpPr>
        <p:spPr/>
        <p:txBody>
          <a:bodyPr/>
          <a:lstStyle/>
          <a:p>
            <a:endParaRPr lang="en-US" altLang="en-US"/>
          </a:p>
        </p:txBody>
      </p:sp>
      <p:sp>
        <p:nvSpPr>
          <p:cNvPr id="5" name="Date Placeholder 3">
            <a:extLst>
              <a:ext uri="{FF2B5EF4-FFF2-40B4-BE49-F238E27FC236}">
                <a16:creationId xmlns:a16="http://schemas.microsoft.com/office/drawing/2014/main" id="{A0896F1C-B7DE-41BD-A945-61E96EE895F5}"/>
              </a:ext>
            </a:extLst>
          </p:cNvPr>
          <p:cNvSpPr>
            <a:spLocks noGrp="1"/>
          </p:cNvSpPr>
          <p:nvPr>
            <p:ph type="dt" sz="quarter" idx="10"/>
          </p:nvPr>
        </p:nvSpPr>
        <p:spPr/>
        <p:txBody>
          <a:bodyPr/>
          <a:lstStyle/>
          <a:p>
            <a:pPr>
              <a:defRPr/>
            </a:pPr>
            <a:endParaRPr lang="bg-BG" altLang="en-US"/>
          </a:p>
        </p:txBody>
      </p:sp>
      <p:sp>
        <p:nvSpPr>
          <p:cNvPr id="26630" name="Slide Number Placeholder 5">
            <a:extLst>
              <a:ext uri="{FF2B5EF4-FFF2-40B4-BE49-F238E27FC236}">
                <a16:creationId xmlns:a16="http://schemas.microsoft.com/office/drawing/2014/main" id="{F9D962B5-F834-4A44-B88C-55022F6CFF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4F2CB6CB-1A01-4F69-987C-DE3191A00FE3}" type="slidenum">
              <a:rPr lang="bg-BG" altLang="en-US">
                <a:solidFill>
                  <a:schemeClr val="accent1"/>
                </a:solidFill>
              </a:rPr>
              <a:pPr fontAlgn="base">
                <a:spcBef>
                  <a:spcPct val="0"/>
                </a:spcBef>
                <a:spcAft>
                  <a:spcPct val="0"/>
                </a:spcAft>
              </a:pPr>
              <a:t>19</a:t>
            </a:fld>
            <a:endParaRPr lang="bg-BG" altLang="en-US">
              <a:solidFill>
                <a:schemeClr val="accent1"/>
              </a:solidFill>
            </a:endParaRPr>
          </a:p>
        </p:txBody>
      </p:sp>
      <p:pic>
        <p:nvPicPr>
          <p:cNvPr id="26631" name="Picture 4">
            <a:extLst>
              <a:ext uri="{FF2B5EF4-FFF2-40B4-BE49-F238E27FC236}">
                <a16:creationId xmlns:a16="http://schemas.microsoft.com/office/drawing/2014/main" id="{ADD4EFDB-090B-42C3-9CA7-78FB61AE0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276475"/>
            <a:ext cx="60388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003C9DA-F124-4E3A-9477-6D9C553D6B86}"/>
              </a:ext>
            </a:extLst>
          </p:cNvPr>
          <p:cNvSpPr>
            <a:spLocks noGrp="1" noChangeArrowheads="1"/>
          </p:cNvSpPr>
          <p:nvPr>
            <p:ph type="ctrTitle"/>
          </p:nvPr>
        </p:nvSpPr>
        <p:spPr>
          <a:xfrm>
            <a:off x="1130300" y="2405063"/>
            <a:ext cx="5827713" cy="1646237"/>
          </a:xfrm>
        </p:spPr>
        <p:txBody>
          <a:bodyPr/>
          <a:lstStyle/>
          <a:p>
            <a:r>
              <a:rPr lang="bg-BG" altLang="en-US" sz="3600" dirty="0"/>
              <a:t>Функции и структура на програмата</a:t>
            </a:r>
          </a:p>
        </p:txBody>
      </p:sp>
      <p:sp>
        <p:nvSpPr>
          <p:cNvPr id="28675" name="Rectangle 3">
            <a:extLst>
              <a:ext uri="{FF2B5EF4-FFF2-40B4-BE49-F238E27FC236}">
                <a16:creationId xmlns:a16="http://schemas.microsoft.com/office/drawing/2014/main" id="{2292FBE1-1FF1-469E-835B-D3D5252000D0}"/>
              </a:ext>
            </a:extLst>
          </p:cNvPr>
          <p:cNvSpPr>
            <a:spLocks noGrp="1" noChangeArrowheads="1"/>
          </p:cNvSpPr>
          <p:nvPr>
            <p:ph type="subTitle" idx="1"/>
          </p:nvPr>
        </p:nvSpPr>
        <p:spPr>
          <a:xfrm>
            <a:off x="1130300" y="4051300"/>
            <a:ext cx="5827713" cy="1096963"/>
          </a:xfrm>
        </p:spPr>
        <p:txBody>
          <a:bodyPr rtlCol="0">
            <a:normAutofit/>
          </a:bodyPr>
          <a:lstStyle/>
          <a:p>
            <a:pPr fontAlgn="auto">
              <a:spcAft>
                <a:spcPts val="0"/>
              </a:spcAft>
              <a:buFont typeface="Wingdings 3" charset="2"/>
              <a:buNone/>
              <a:defRPr/>
            </a:pPr>
            <a:r>
              <a:rPr lang="bg-BG" altLang="en-US" dirty="0"/>
              <a:t>Лекция </a:t>
            </a:r>
            <a:r>
              <a:rPr lang="en-US" altLang="en-US" dirty="0"/>
              <a:t>No</a:t>
            </a:r>
            <a:r>
              <a:rPr lang="bg-BG" altLang="en-US" dirty="0"/>
              <a:t> </a:t>
            </a:r>
            <a:r>
              <a:rPr lang="en-GB" altLang="en-US" dirty="0"/>
              <a:t>5</a:t>
            </a:r>
            <a:endParaRPr lang="bg-BG" altLang="en-US" dirty="0"/>
          </a:p>
        </p:txBody>
      </p:sp>
      <p:sp>
        <p:nvSpPr>
          <p:cNvPr id="4" name="Rectangle 8">
            <a:extLst>
              <a:ext uri="{FF2B5EF4-FFF2-40B4-BE49-F238E27FC236}">
                <a16:creationId xmlns:a16="http://schemas.microsoft.com/office/drawing/2014/main" id="{EFF71EDD-BF6C-4C27-B962-4E55869A5A59}"/>
              </a:ext>
            </a:extLst>
          </p:cNvPr>
          <p:cNvSpPr>
            <a:spLocks noGrp="1" noChangeArrowheads="1"/>
          </p:cNvSpPr>
          <p:nvPr>
            <p:ph type="dt" sz="quarter" idx="10"/>
          </p:nvPr>
        </p:nvSpPr>
        <p:spPr/>
        <p:txBody>
          <a:bodyPr/>
          <a:lstStyle/>
          <a:p>
            <a:pPr>
              <a:defRPr/>
            </a:pPr>
            <a:endParaRPr lang="bg-BG" altLang="en-US"/>
          </a:p>
        </p:txBody>
      </p:sp>
      <p:sp>
        <p:nvSpPr>
          <p:cNvPr id="9222" name="Rectangle 10">
            <a:extLst>
              <a:ext uri="{FF2B5EF4-FFF2-40B4-BE49-F238E27FC236}">
                <a16:creationId xmlns:a16="http://schemas.microsoft.com/office/drawing/2014/main" id="{79FE5517-AC67-463D-A261-714F7EBC05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EAE5DDE9-1E36-421F-AC3F-AC6ABDB162EA}" type="slidenum">
              <a:rPr lang="bg-BG" altLang="en-US">
                <a:solidFill>
                  <a:schemeClr val="accent1"/>
                </a:solidFill>
              </a:rPr>
              <a:pPr fontAlgn="base">
                <a:spcBef>
                  <a:spcPct val="0"/>
                </a:spcBef>
                <a:spcAft>
                  <a:spcPct val="0"/>
                </a:spcAft>
              </a:pPr>
              <a:t>2</a:t>
            </a:fld>
            <a:endParaRPr lang="bg-BG" altLang="en-US">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28F2F65-D9E3-4F05-8A92-6A768944B7DA}"/>
              </a:ext>
            </a:extLst>
          </p:cNvPr>
          <p:cNvSpPr>
            <a:spLocks noGrp="1" noChangeArrowheads="1"/>
          </p:cNvSpPr>
          <p:nvPr>
            <p:ph type="title"/>
          </p:nvPr>
        </p:nvSpPr>
        <p:spPr/>
        <p:txBody>
          <a:bodyPr/>
          <a:lstStyle/>
          <a:p>
            <a:r>
              <a:rPr lang="bg-BG" altLang="en-US"/>
              <a:t>Правила за областта на действие</a:t>
            </a:r>
          </a:p>
        </p:txBody>
      </p:sp>
      <p:sp>
        <p:nvSpPr>
          <p:cNvPr id="27651" name="Rectangle 3">
            <a:extLst>
              <a:ext uri="{FF2B5EF4-FFF2-40B4-BE49-F238E27FC236}">
                <a16:creationId xmlns:a16="http://schemas.microsoft.com/office/drawing/2014/main" id="{4C483F9C-ED3A-4351-B252-A916970056BD}"/>
              </a:ext>
            </a:extLst>
          </p:cNvPr>
          <p:cNvSpPr>
            <a:spLocks noGrp="1" noChangeArrowheads="1"/>
          </p:cNvSpPr>
          <p:nvPr>
            <p:ph idx="1"/>
          </p:nvPr>
        </p:nvSpPr>
        <p:spPr/>
        <p:txBody>
          <a:bodyPr/>
          <a:lstStyle/>
          <a:p>
            <a:r>
              <a:rPr lang="bg-BG" altLang="en-US"/>
              <a:t>Не е задължително функциите и външните променливи, съставящи една програма на</a:t>
            </a:r>
            <a:r>
              <a:rPr lang="en-US" altLang="en-US"/>
              <a:t> </a:t>
            </a:r>
            <a:r>
              <a:rPr lang="bg-BG" altLang="en-US"/>
              <a:t>С, да се компилират едновременно; изходният текст на програмата може да се държи в</a:t>
            </a:r>
            <a:r>
              <a:rPr lang="en-US" altLang="en-US"/>
              <a:t> </a:t>
            </a:r>
            <a:r>
              <a:rPr lang="bg-BG" altLang="en-US"/>
              <a:t>няколко отделни файла и функциите, които са компилирани в началото, могат да бъдат</a:t>
            </a:r>
            <a:r>
              <a:rPr lang="en-US" altLang="en-US"/>
              <a:t> </a:t>
            </a:r>
            <a:r>
              <a:rPr lang="bg-BG" altLang="en-US"/>
              <a:t>заредени от библиотеки.</a:t>
            </a:r>
          </a:p>
        </p:txBody>
      </p:sp>
      <p:sp>
        <p:nvSpPr>
          <p:cNvPr id="4" name="Date Placeholder 3">
            <a:extLst>
              <a:ext uri="{FF2B5EF4-FFF2-40B4-BE49-F238E27FC236}">
                <a16:creationId xmlns:a16="http://schemas.microsoft.com/office/drawing/2014/main" id="{BD4B7292-62C1-42F2-BCB9-B43A7360FD43}"/>
              </a:ext>
            </a:extLst>
          </p:cNvPr>
          <p:cNvSpPr>
            <a:spLocks noGrp="1"/>
          </p:cNvSpPr>
          <p:nvPr>
            <p:ph type="dt" sz="quarter" idx="10"/>
          </p:nvPr>
        </p:nvSpPr>
        <p:spPr/>
        <p:txBody>
          <a:bodyPr/>
          <a:lstStyle/>
          <a:p>
            <a:pPr>
              <a:defRPr/>
            </a:pPr>
            <a:endParaRPr lang="bg-BG" altLang="en-US"/>
          </a:p>
        </p:txBody>
      </p:sp>
      <p:sp>
        <p:nvSpPr>
          <p:cNvPr id="27654" name="Slide Number Placeholder 5">
            <a:extLst>
              <a:ext uri="{FF2B5EF4-FFF2-40B4-BE49-F238E27FC236}">
                <a16:creationId xmlns:a16="http://schemas.microsoft.com/office/drawing/2014/main" id="{78919B6A-0D11-4922-BD65-B6793A3A1A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F6B62A70-BF58-4070-8A70-B00166E78CE5}" type="slidenum">
              <a:rPr lang="bg-BG" altLang="en-US">
                <a:solidFill>
                  <a:schemeClr val="accent1"/>
                </a:solidFill>
              </a:rPr>
              <a:pPr fontAlgn="base">
                <a:spcBef>
                  <a:spcPct val="0"/>
                </a:spcBef>
                <a:spcAft>
                  <a:spcPct val="0"/>
                </a:spcAft>
              </a:pPr>
              <a:t>20</a:t>
            </a:fld>
            <a:endParaRPr lang="bg-BG" altLang="en-US">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D818A7F-212B-4616-B8F2-E765DFD32B1E}"/>
              </a:ext>
            </a:extLst>
          </p:cNvPr>
          <p:cNvSpPr>
            <a:spLocks noGrp="1" noChangeArrowheads="1"/>
          </p:cNvSpPr>
          <p:nvPr>
            <p:ph type="title"/>
          </p:nvPr>
        </p:nvSpPr>
        <p:spPr/>
        <p:txBody>
          <a:bodyPr/>
          <a:lstStyle/>
          <a:p>
            <a:r>
              <a:rPr lang="bg-BG" altLang="en-US"/>
              <a:t>Правила за областта на действие</a:t>
            </a:r>
          </a:p>
        </p:txBody>
      </p:sp>
      <p:sp>
        <p:nvSpPr>
          <p:cNvPr id="163843" name="Rectangle 3">
            <a:extLst>
              <a:ext uri="{FF2B5EF4-FFF2-40B4-BE49-F238E27FC236}">
                <a16:creationId xmlns:a16="http://schemas.microsoft.com/office/drawing/2014/main" id="{06F0FD3C-1EA2-43FA-9E7D-64D5A3B3A3C2}"/>
              </a:ext>
            </a:extLst>
          </p:cNvPr>
          <p:cNvSpPr>
            <a:spLocks noGrp="1" noChangeArrowheads="1"/>
          </p:cNvSpPr>
          <p:nvPr>
            <p:ph idx="1"/>
          </p:nvPr>
        </p:nvSpPr>
        <p:spPr/>
        <p:txBody>
          <a:bodyPr rtlCol="0">
            <a:normAutofit fontScale="92500"/>
          </a:bodyPr>
          <a:lstStyle/>
          <a:p>
            <a:pPr fontAlgn="auto">
              <a:lnSpc>
                <a:spcPct val="90000"/>
              </a:lnSpc>
              <a:spcAft>
                <a:spcPts val="0"/>
              </a:spcAft>
              <a:buFont typeface="Wingdings 3" charset="2"/>
              <a:buChar char=""/>
              <a:defRPr/>
            </a:pPr>
            <a:r>
              <a:rPr lang="bg-BG" altLang="en-US" sz="2100">
                <a:solidFill>
                  <a:schemeClr val="tx1">
                    <a:lumMod val="75000"/>
                    <a:lumOff val="25000"/>
                  </a:schemeClr>
                </a:solidFill>
              </a:rPr>
              <a:t>Областта на действие на дадено име е частта от програмата, в която името може да се</a:t>
            </a:r>
            <a:r>
              <a:rPr lang="en-US" altLang="en-US" sz="2100">
                <a:solidFill>
                  <a:schemeClr val="tx1">
                    <a:lumMod val="75000"/>
                    <a:lumOff val="25000"/>
                  </a:schemeClr>
                </a:solidFill>
              </a:rPr>
              <a:t> </a:t>
            </a:r>
            <a:r>
              <a:rPr lang="bg-BG" altLang="en-US" sz="2100">
                <a:solidFill>
                  <a:schemeClr val="tx1">
                    <a:lumMod val="75000"/>
                    <a:lumOff val="25000"/>
                  </a:schemeClr>
                </a:solidFill>
              </a:rPr>
              <a:t>използва. При автоматичните променливи, декларирани в началото на дадена функция,</a:t>
            </a:r>
            <a:r>
              <a:rPr lang="en-US" altLang="en-US" sz="2100">
                <a:solidFill>
                  <a:schemeClr val="tx1">
                    <a:lumMod val="75000"/>
                    <a:lumOff val="25000"/>
                  </a:schemeClr>
                </a:solidFill>
              </a:rPr>
              <a:t> </a:t>
            </a:r>
            <a:r>
              <a:rPr lang="bg-BG" altLang="en-US" sz="2100">
                <a:solidFill>
                  <a:schemeClr val="tx1">
                    <a:lumMod val="75000"/>
                    <a:lumOff val="25000"/>
                  </a:schemeClr>
                </a:solidFill>
              </a:rPr>
              <a:t>областта на действие е функцията, в която те са декларирани. </a:t>
            </a:r>
            <a:endParaRPr lang="en-US" altLang="en-US" sz="2100">
              <a:solidFill>
                <a:schemeClr val="tx1">
                  <a:lumMod val="75000"/>
                  <a:lumOff val="25000"/>
                </a:schemeClr>
              </a:solidFill>
            </a:endParaRPr>
          </a:p>
          <a:p>
            <a:pPr fontAlgn="auto">
              <a:lnSpc>
                <a:spcPct val="90000"/>
              </a:lnSpc>
              <a:spcAft>
                <a:spcPts val="0"/>
              </a:spcAft>
              <a:buFont typeface="Wingdings 3" charset="2"/>
              <a:buChar char=""/>
              <a:defRPr/>
            </a:pPr>
            <a:r>
              <a:rPr lang="bg-BG" altLang="en-US" sz="2100">
                <a:solidFill>
                  <a:schemeClr val="tx1">
                    <a:lumMod val="75000"/>
                    <a:lumOff val="25000"/>
                  </a:schemeClr>
                </a:solidFill>
              </a:rPr>
              <a:t>Локалните променливи с едно и</a:t>
            </a:r>
            <a:r>
              <a:rPr lang="en-US" altLang="en-US" sz="2100">
                <a:solidFill>
                  <a:schemeClr val="tx1">
                    <a:lumMod val="75000"/>
                    <a:lumOff val="25000"/>
                  </a:schemeClr>
                </a:solidFill>
              </a:rPr>
              <a:t> </a:t>
            </a:r>
            <a:r>
              <a:rPr lang="bg-BG" altLang="en-US" sz="2100">
                <a:solidFill>
                  <a:schemeClr val="tx1">
                    <a:lumMod val="75000"/>
                    <a:lumOff val="25000"/>
                  </a:schemeClr>
                </a:solidFill>
              </a:rPr>
              <a:t>също име в различни функции нямат нищо общо помежду си. Същото важи за параметрите</a:t>
            </a:r>
            <a:r>
              <a:rPr lang="en-US" altLang="en-US" sz="2100">
                <a:solidFill>
                  <a:schemeClr val="tx1">
                    <a:lumMod val="75000"/>
                    <a:lumOff val="25000"/>
                  </a:schemeClr>
                </a:solidFill>
              </a:rPr>
              <a:t> </a:t>
            </a:r>
            <a:r>
              <a:rPr lang="bg-BG" altLang="en-US" sz="2100">
                <a:solidFill>
                  <a:schemeClr val="tx1">
                    <a:lumMod val="75000"/>
                    <a:lumOff val="25000"/>
                  </a:schemeClr>
                </a:solidFill>
              </a:rPr>
              <a:t>на функцията, които в действителност са локални променливи.</a:t>
            </a:r>
            <a:endParaRPr lang="en-US" altLang="en-US" sz="2100">
              <a:solidFill>
                <a:schemeClr val="tx1">
                  <a:lumMod val="75000"/>
                  <a:lumOff val="25000"/>
                </a:schemeClr>
              </a:solidFill>
            </a:endParaRPr>
          </a:p>
          <a:p>
            <a:pPr fontAlgn="auto">
              <a:lnSpc>
                <a:spcPct val="90000"/>
              </a:lnSpc>
              <a:spcAft>
                <a:spcPts val="0"/>
              </a:spcAft>
              <a:buFont typeface="Wingdings 3" charset="2"/>
              <a:buChar char=""/>
              <a:defRPr/>
            </a:pPr>
            <a:r>
              <a:rPr lang="bg-BG" altLang="en-US" sz="2100">
                <a:solidFill>
                  <a:schemeClr val="tx1">
                    <a:lumMod val="75000"/>
                    <a:lumOff val="25000"/>
                  </a:schemeClr>
                </a:solidFill>
              </a:rPr>
              <a:t>Областта на действие на външна променлива или функция важи от точката, в която е</a:t>
            </a:r>
            <a:r>
              <a:rPr lang="en-US" altLang="en-US" sz="2100">
                <a:solidFill>
                  <a:schemeClr val="tx1">
                    <a:lumMod val="75000"/>
                    <a:lumOff val="25000"/>
                  </a:schemeClr>
                </a:solidFill>
              </a:rPr>
              <a:t> </a:t>
            </a:r>
            <a:r>
              <a:rPr lang="bg-BG" altLang="en-US" sz="2100">
                <a:solidFill>
                  <a:schemeClr val="tx1">
                    <a:lumMod val="75000"/>
                    <a:lumOff val="25000"/>
                  </a:schemeClr>
                </a:solidFill>
              </a:rPr>
              <a:t>декларирана, до края на файла, който се компилира.</a:t>
            </a:r>
          </a:p>
        </p:txBody>
      </p:sp>
      <p:sp>
        <p:nvSpPr>
          <p:cNvPr id="4" name="Date Placeholder 3">
            <a:extLst>
              <a:ext uri="{FF2B5EF4-FFF2-40B4-BE49-F238E27FC236}">
                <a16:creationId xmlns:a16="http://schemas.microsoft.com/office/drawing/2014/main" id="{78422EDA-BE65-4163-9083-86A9C6C4BE67}"/>
              </a:ext>
            </a:extLst>
          </p:cNvPr>
          <p:cNvSpPr>
            <a:spLocks noGrp="1"/>
          </p:cNvSpPr>
          <p:nvPr>
            <p:ph type="dt" sz="quarter" idx="10"/>
          </p:nvPr>
        </p:nvSpPr>
        <p:spPr/>
        <p:txBody>
          <a:bodyPr/>
          <a:lstStyle/>
          <a:p>
            <a:pPr>
              <a:defRPr/>
            </a:pPr>
            <a:endParaRPr lang="bg-BG" altLang="en-US"/>
          </a:p>
        </p:txBody>
      </p:sp>
      <p:sp>
        <p:nvSpPr>
          <p:cNvPr id="28678" name="Slide Number Placeholder 5">
            <a:extLst>
              <a:ext uri="{FF2B5EF4-FFF2-40B4-BE49-F238E27FC236}">
                <a16:creationId xmlns:a16="http://schemas.microsoft.com/office/drawing/2014/main" id="{EA2FB672-BEA1-4619-AB77-CF2F35A565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6A71FA12-ACFF-42FC-B460-6701AD2711DD}" type="slidenum">
              <a:rPr lang="bg-BG" altLang="en-US">
                <a:solidFill>
                  <a:schemeClr val="accent1"/>
                </a:solidFill>
              </a:rPr>
              <a:pPr fontAlgn="base">
                <a:spcBef>
                  <a:spcPct val="0"/>
                </a:spcBef>
                <a:spcAft>
                  <a:spcPct val="0"/>
                </a:spcAft>
              </a:pPr>
              <a:t>21</a:t>
            </a:fld>
            <a:endParaRPr lang="bg-BG" altLang="en-US">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79E1E42-6BF2-463A-B02C-E5B350128155}"/>
              </a:ext>
            </a:extLst>
          </p:cNvPr>
          <p:cNvSpPr>
            <a:spLocks noGrp="1" noChangeArrowheads="1"/>
          </p:cNvSpPr>
          <p:nvPr>
            <p:ph type="title"/>
          </p:nvPr>
        </p:nvSpPr>
        <p:spPr/>
        <p:txBody>
          <a:bodyPr/>
          <a:lstStyle/>
          <a:p>
            <a:r>
              <a:rPr lang="bg-BG" altLang="en-US"/>
              <a:t>Правила за областта на действие</a:t>
            </a:r>
          </a:p>
        </p:txBody>
      </p:sp>
      <p:sp>
        <p:nvSpPr>
          <p:cNvPr id="164867" name="Rectangle 3">
            <a:extLst>
              <a:ext uri="{FF2B5EF4-FFF2-40B4-BE49-F238E27FC236}">
                <a16:creationId xmlns:a16="http://schemas.microsoft.com/office/drawing/2014/main" id="{15A1FDD8-0BD1-418D-B41E-BA3DBF08C600}"/>
              </a:ext>
            </a:extLst>
          </p:cNvPr>
          <p:cNvSpPr>
            <a:spLocks noGrp="1" noChangeArrowheads="1"/>
          </p:cNvSpPr>
          <p:nvPr>
            <p:ph idx="1"/>
          </p:nvPr>
        </p:nvSpPr>
        <p:spPr/>
        <p:txBody>
          <a:bodyPr rtlCol="0">
            <a:normAutofit fontScale="92500" lnSpcReduction="20000"/>
          </a:bodyPr>
          <a:lstStyle/>
          <a:p>
            <a:pPr fontAlgn="auto">
              <a:spcAft>
                <a:spcPts val="0"/>
              </a:spcAft>
              <a:buFont typeface="Wingdings 3" charset="2"/>
              <a:buChar char=""/>
              <a:defRPr/>
            </a:pPr>
            <a:r>
              <a:rPr lang="bg-BG" altLang="en-US" sz="2500">
                <a:solidFill>
                  <a:schemeClr val="tx1">
                    <a:lumMod val="75000"/>
                    <a:lumOff val="25000"/>
                  </a:schemeClr>
                </a:solidFill>
              </a:rPr>
              <a:t>Ако трябва да се обърнете към външна променлива, преди тя да е дефинирана или ако е дефинирана в друг изходен файл, а не в този, в който се използва, задължително е да използвате extern декларация.</a:t>
            </a:r>
          </a:p>
          <a:p>
            <a:pPr fontAlgn="auto">
              <a:spcAft>
                <a:spcPts val="0"/>
              </a:spcAft>
              <a:buFont typeface="Wingdings 3" charset="2"/>
              <a:buChar char=""/>
              <a:defRPr/>
            </a:pPr>
            <a:r>
              <a:rPr lang="bg-BG" altLang="en-US" sz="2500">
                <a:solidFill>
                  <a:schemeClr val="tx1">
                    <a:lumMod val="75000"/>
                    <a:lumOff val="25000"/>
                  </a:schemeClr>
                </a:solidFill>
              </a:rPr>
              <a:t>Много е важно да разграничавате </a:t>
            </a:r>
            <a:r>
              <a:rPr lang="bg-BG" altLang="en-US" sz="2500">
                <a:solidFill>
                  <a:schemeClr val="folHlink"/>
                </a:solidFill>
              </a:rPr>
              <a:t>декларацията на външна променлива</a:t>
            </a:r>
            <a:r>
              <a:rPr lang="bg-BG" altLang="en-US" sz="2500">
                <a:solidFill>
                  <a:schemeClr val="tx1">
                    <a:lumMod val="75000"/>
                    <a:lumOff val="25000"/>
                  </a:schemeClr>
                </a:solidFill>
              </a:rPr>
              <a:t> от </a:t>
            </a:r>
            <a:r>
              <a:rPr lang="bg-BG" altLang="en-US" sz="2500">
                <a:solidFill>
                  <a:schemeClr val="hlink"/>
                </a:solidFill>
              </a:rPr>
              <a:t>дефиницията й</a:t>
            </a:r>
            <a:r>
              <a:rPr lang="bg-BG" altLang="en-US" sz="2500">
                <a:solidFill>
                  <a:schemeClr val="tx1">
                    <a:lumMod val="75000"/>
                    <a:lumOff val="25000"/>
                  </a:schemeClr>
                </a:solidFill>
              </a:rPr>
              <a:t>. Декларацията обявява свойствата на променливата (най-вече типа ѝ); при дефиницията се отделя място.</a:t>
            </a:r>
          </a:p>
        </p:txBody>
      </p:sp>
      <p:sp>
        <p:nvSpPr>
          <p:cNvPr id="4" name="Date Placeholder 3">
            <a:extLst>
              <a:ext uri="{FF2B5EF4-FFF2-40B4-BE49-F238E27FC236}">
                <a16:creationId xmlns:a16="http://schemas.microsoft.com/office/drawing/2014/main" id="{C96B9E5B-14BF-4089-BF73-9D2B22882562}"/>
              </a:ext>
            </a:extLst>
          </p:cNvPr>
          <p:cNvSpPr>
            <a:spLocks noGrp="1"/>
          </p:cNvSpPr>
          <p:nvPr>
            <p:ph type="dt" sz="quarter" idx="10"/>
          </p:nvPr>
        </p:nvSpPr>
        <p:spPr/>
        <p:txBody>
          <a:bodyPr/>
          <a:lstStyle/>
          <a:p>
            <a:pPr>
              <a:defRPr/>
            </a:pPr>
            <a:endParaRPr lang="bg-BG" altLang="en-US"/>
          </a:p>
        </p:txBody>
      </p:sp>
      <p:sp>
        <p:nvSpPr>
          <p:cNvPr id="29702" name="Slide Number Placeholder 5">
            <a:extLst>
              <a:ext uri="{FF2B5EF4-FFF2-40B4-BE49-F238E27FC236}">
                <a16:creationId xmlns:a16="http://schemas.microsoft.com/office/drawing/2014/main" id="{705E80CB-24CD-4565-86D8-9A7593AD3E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DEB37B36-F08E-4AB7-A9E9-670DBF74007C}" type="slidenum">
              <a:rPr lang="bg-BG" altLang="en-US">
                <a:solidFill>
                  <a:schemeClr val="accent1"/>
                </a:solidFill>
              </a:rPr>
              <a:pPr fontAlgn="base">
                <a:spcBef>
                  <a:spcPct val="0"/>
                </a:spcBef>
                <a:spcAft>
                  <a:spcPct val="0"/>
                </a:spcAft>
              </a:pPr>
              <a:t>22</a:t>
            </a:fld>
            <a:endParaRPr lang="bg-BG" altLang="en-US">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8D8059B-A32E-4E08-834F-9504C26C5429}"/>
              </a:ext>
            </a:extLst>
          </p:cNvPr>
          <p:cNvSpPr>
            <a:spLocks noGrp="1" noChangeArrowheads="1"/>
          </p:cNvSpPr>
          <p:nvPr>
            <p:ph type="title"/>
          </p:nvPr>
        </p:nvSpPr>
        <p:spPr/>
        <p:txBody>
          <a:bodyPr/>
          <a:lstStyle/>
          <a:p>
            <a:r>
              <a:rPr lang="bg-BG" altLang="en-US"/>
              <a:t>Правила за областта на действие</a:t>
            </a:r>
          </a:p>
        </p:txBody>
      </p:sp>
      <p:sp>
        <p:nvSpPr>
          <p:cNvPr id="165891" name="Rectangle 3">
            <a:extLst>
              <a:ext uri="{FF2B5EF4-FFF2-40B4-BE49-F238E27FC236}">
                <a16:creationId xmlns:a16="http://schemas.microsoft.com/office/drawing/2014/main" id="{3C948673-3EEC-43FD-9AFB-B6D0039EC1B8}"/>
              </a:ext>
            </a:extLst>
          </p:cNvPr>
          <p:cNvSpPr>
            <a:spLocks noGrp="1" noChangeArrowheads="1"/>
          </p:cNvSpPr>
          <p:nvPr>
            <p:ph idx="1"/>
          </p:nvPr>
        </p:nvSpPr>
        <p:spPr/>
        <p:txBody>
          <a:bodyPr rtlCol="0">
            <a:normAutofit fontScale="92500"/>
          </a:bodyPr>
          <a:lstStyle/>
          <a:p>
            <a:pPr fontAlgn="auto">
              <a:lnSpc>
                <a:spcPct val="80000"/>
              </a:lnSpc>
              <a:spcAft>
                <a:spcPts val="0"/>
              </a:spcAft>
              <a:buFont typeface="Wingdings 3" charset="2"/>
              <a:buChar char=""/>
              <a:defRPr/>
            </a:pPr>
            <a:r>
              <a:rPr lang="bg-BG" altLang="en-US" sz="1900">
                <a:solidFill>
                  <a:schemeClr val="tx1">
                    <a:lumMod val="75000"/>
                    <a:lumOff val="25000"/>
                  </a:schemeClr>
                </a:solidFill>
              </a:rPr>
              <a:t>Ако редовете</a:t>
            </a:r>
          </a:p>
          <a:p>
            <a:pPr fontAlgn="auto">
              <a:lnSpc>
                <a:spcPct val="80000"/>
              </a:lnSpc>
              <a:spcAft>
                <a:spcPts val="0"/>
              </a:spcAft>
              <a:buFont typeface="Wingdings" panose="05000000000000000000" pitchFamily="2" charset="2"/>
              <a:buNone/>
              <a:defRPr/>
            </a:pPr>
            <a:r>
              <a:rPr lang="bg-BG" altLang="en-US" sz="1900">
                <a:solidFill>
                  <a:schemeClr val="tx1">
                    <a:lumMod val="75000"/>
                    <a:lumOff val="25000"/>
                  </a:schemeClr>
                </a:solidFill>
              </a:rPr>
              <a:t>int sp;</a:t>
            </a:r>
          </a:p>
          <a:p>
            <a:pPr fontAlgn="auto">
              <a:lnSpc>
                <a:spcPct val="80000"/>
              </a:lnSpc>
              <a:spcAft>
                <a:spcPts val="0"/>
              </a:spcAft>
              <a:buFont typeface="Wingdings" panose="05000000000000000000" pitchFamily="2" charset="2"/>
              <a:buNone/>
              <a:defRPr/>
            </a:pPr>
            <a:r>
              <a:rPr lang="bg-BG" altLang="en-US" sz="1900">
                <a:solidFill>
                  <a:schemeClr val="tx1">
                    <a:lumMod val="75000"/>
                    <a:lumOff val="25000"/>
                  </a:schemeClr>
                </a:solidFill>
              </a:rPr>
              <a:t>double val[MAXVAL];</a:t>
            </a:r>
          </a:p>
          <a:p>
            <a:pPr fontAlgn="auto">
              <a:lnSpc>
                <a:spcPct val="80000"/>
              </a:lnSpc>
              <a:spcAft>
                <a:spcPts val="0"/>
              </a:spcAft>
              <a:buFont typeface="Wingdings 3" charset="2"/>
              <a:buChar char=""/>
              <a:defRPr/>
            </a:pPr>
            <a:r>
              <a:rPr lang="bg-BG" altLang="en-US" sz="1900">
                <a:solidFill>
                  <a:schemeClr val="tx1">
                    <a:lumMod val="75000"/>
                    <a:lumOff val="25000"/>
                  </a:schemeClr>
                </a:solidFill>
              </a:rPr>
              <a:t>се появят извън функция, те дефинират външните променливи sp и val, като отделят памет за тях и същевременно служат като декларации за останалата част от изходния файл. От друга страна редовете</a:t>
            </a:r>
          </a:p>
          <a:p>
            <a:pPr fontAlgn="auto">
              <a:lnSpc>
                <a:spcPct val="80000"/>
              </a:lnSpc>
              <a:spcAft>
                <a:spcPts val="0"/>
              </a:spcAft>
              <a:buFont typeface="Wingdings" panose="05000000000000000000" pitchFamily="2" charset="2"/>
              <a:buNone/>
              <a:defRPr/>
            </a:pPr>
            <a:r>
              <a:rPr lang="bg-BG" altLang="en-US" sz="1900">
                <a:solidFill>
                  <a:schemeClr val="hlink"/>
                </a:solidFill>
              </a:rPr>
              <a:t>extern int sp;</a:t>
            </a:r>
          </a:p>
          <a:p>
            <a:pPr fontAlgn="auto">
              <a:lnSpc>
                <a:spcPct val="80000"/>
              </a:lnSpc>
              <a:spcAft>
                <a:spcPts val="0"/>
              </a:spcAft>
              <a:buFont typeface="Wingdings" panose="05000000000000000000" pitchFamily="2" charset="2"/>
              <a:buNone/>
              <a:defRPr/>
            </a:pPr>
            <a:r>
              <a:rPr lang="bg-BG" altLang="en-US" sz="1900">
                <a:solidFill>
                  <a:schemeClr val="hlink"/>
                </a:solidFill>
              </a:rPr>
              <a:t>extern double val[];</a:t>
            </a:r>
          </a:p>
          <a:p>
            <a:pPr fontAlgn="auto">
              <a:lnSpc>
                <a:spcPct val="80000"/>
              </a:lnSpc>
              <a:spcAft>
                <a:spcPts val="0"/>
              </a:spcAft>
              <a:buFont typeface="Wingdings 3" charset="2"/>
              <a:buChar char=""/>
              <a:defRPr/>
            </a:pPr>
            <a:r>
              <a:rPr lang="bg-BG" altLang="en-US" sz="1900">
                <a:solidFill>
                  <a:schemeClr val="tx1">
                    <a:lumMod val="75000"/>
                    <a:lumOff val="25000"/>
                  </a:schemeClr>
                </a:solidFill>
              </a:rPr>
              <a:t>декларират на останалата част от изходния файл, че sp е int, a val е масив с double елементи размерът му се определя някъде другаде), но те не създават променливите и не запазват памет за тях.</a:t>
            </a:r>
          </a:p>
        </p:txBody>
      </p:sp>
      <p:sp>
        <p:nvSpPr>
          <p:cNvPr id="4" name="Date Placeholder 3">
            <a:extLst>
              <a:ext uri="{FF2B5EF4-FFF2-40B4-BE49-F238E27FC236}">
                <a16:creationId xmlns:a16="http://schemas.microsoft.com/office/drawing/2014/main" id="{64F1D5DC-68D9-489E-95B1-160B7178D09D}"/>
              </a:ext>
            </a:extLst>
          </p:cNvPr>
          <p:cNvSpPr>
            <a:spLocks noGrp="1"/>
          </p:cNvSpPr>
          <p:nvPr>
            <p:ph type="dt" sz="quarter" idx="10"/>
          </p:nvPr>
        </p:nvSpPr>
        <p:spPr/>
        <p:txBody>
          <a:bodyPr/>
          <a:lstStyle/>
          <a:p>
            <a:pPr>
              <a:defRPr/>
            </a:pPr>
            <a:endParaRPr lang="bg-BG" altLang="en-US"/>
          </a:p>
        </p:txBody>
      </p:sp>
      <p:sp>
        <p:nvSpPr>
          <p:cNvPr id="30726" name="Slide Number Placeholder 5">
            <a:extLst>
              <a:ext uri="{FF2B5EF4-FFF2-40B4-BE49-F238E27FC236}">
                <a16:creationId xmlns:a16="http://schemas.microsoft.com/office/drawing/2014/main" id="{AAF3904F-D217-4292-98E3-3B321727BE5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6CB0077-AACF-4F35-AC10-24A9E4BB2CF2}" type="slidenum">
              <a:rPr lang="bg-BG" altLang="en-US">
                <a:solidFill>
                  <a:schemeClr val="accent1"/>
                </a:solidFill>
              </a:rPr>
              <a:pPr fontAlgn="base">
                <a:spcBef>
                  <a:spcPct val="0"/>
                </a:spcBef>
                <a:spcAft>
                  <a:spcPct val="0"/>
                </a:spcAft>
              </a:pPr>
              <a:t>23</a:t>
            </a:fld>
            <a:endParaRPr lang="bg-BG" altLang="en-US">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3262983-2015-4835-A3A1-0397C522F5F7}"/>
              </a:ext>
            </a:extLst>
          </p:cNvPr>
          <p:cNvSpPr>
            <a:spLocks noGrp="1" noChangeArrowheads="1"/>
          </p:cNvSpPr>
          <p:nvPr>
            <p:ph type="title"/>
          </p:nvPr>
        </p:nvSpPr>
        <p:spPr/>
        <p:txBody>
          <a:bodyPr/>
          <a:lstStyle/>
          <a:p>
            <a:r>
              <a:rPr lang="bg-BG" altLang="en-US"/>
              <a:t>Заглавни файлове</a:t>
            </a:r>
          </a:p>
        </p:txBody>
      </p:sp>
      <p:sp>
        <p:nvSpPr>
          <p:cNvPr id="167939" name="Rectangle 3">
            <a:extLst>
              <a:ext uri="{FF2B5EF4-FFF2-40B4-BE49-F238E27FC236}">
                <a16:creationId xmlns:a16="http://schemas.microsoft.com/office/drawing/2014/main" id="{C658D97B-B33B-46BF-BF1E-E46FEF145C29}"/>
              </a:ext>
            </a:extLst>
          </p:cNvPr>
          <p:cNvSpPr>
            <a:spLocks noGrp="1" noChangeArrowheads="1"/>
          </p:cNvSpPr>
          <p:nvPr>
            <p:ph idx="1"/>
          </p:nvPr>
        </p:nvSpPr>
        <p:spPr/>
        <p:txBody>
          <a:bodyPr rtlCol="0">
            <a:normAutofit fontScale="92500"/>
          </a:bodyPr>
          <a:lstStyle/>
          <a:p>
            <a:pPr fontAlgn="auto">
              <a:lnSpc>
                <a:spcPct val="90000"/>
              </a:lnSpc>
              <a:spcAft>
                <a:spcPts val="0"/>
              </a:spcAft>
              <a:buFont typeface="Wingdings 3" charset="2"/>
              <a:buChar char=""/>
              <a:defRPr/>
            </a:pPr>
            <a:r>
              <a:rPr lang="bg-BG" altLang="en-US" sz="2500">
                <a:solidFill>
                  <a:schemeClr val="tx1">
                    <a:lumMod val="75000"/>
                    <a:lumOff val="25000"/>
                  </a:schemeClr>
                </a:solidFill>
              </a:rPr>
              <a:t>Ако разделим програмата с калкулатора в няколко изходни файла от вида: </a:t>
            </a:r>
          </a:p>
          <a:p>
            <a:pPr lvl="1" fontAlgn="auto">
              <a:lnSpc>
                <a:spcPct val="90000"/>
              </a:lnSpc>
              <a:spcAft>
                <a:spcPts val="0"/>
              </a:spcAft>
              <a:buFont typeface="Wingdings 3" charset="2"/>
              <a:buChar char=""/>
              <a:defRPr/>
            </a:pPr>
            <a:r>
              <a:rPr lang="bg-BG" altLang="en-US" sz="2100">
                <a:solidFill>
                  <a:schemeClr val="tx1">
                    <a:lumMod val="75000"/>
                    <a:lumOff val="25000"/>
                  </a:schemeClr>
                </a:solidFill>
              </a:rPr>
              <a:t>функцията main в един файл, който ще наречем main.с; </a:t>
            </a:r>
          </a:p>
          <a:p>
            <a:pPr lvl="1" fontAlgn="auto">
              <a:lnSpc>
                <a:spcPct val="90000"/>
              </a:lnSpc>
              <a:spcAft>
                <a:spcPts val="0"/>
              </a:spcAft>
              <a:buFont typeface="Wingdings 3" charset="2"/>
              <a:buChar char=""/>
              <a:defRPr/>
            </a:pPr>
            <a:r>
              <a:rPr lang="bg-BG" altLang="en-US" sz="2100">
                <a:solidFill>
                  <a:schemeClr val="tx1">
                    <a:lumMod val="75000"/>
                    <a:lumOff val="25000"/>
                  </a:schemeClr>
                </a:solidFill>
              </a:rPr>
              <a:t>push, pop и техните променливи ще поставим във втори файл - stack.с; </a:t>
            </a:r>
          </a:p>
          <a:p>
            <a:pPr lvl="1" fontAlgn="auto">
              <a:lnSpc>
                <a:spcPct val="90000"/>
              </a:lnSpc>
              <a:spcAft>
                <a:spcPts val="0"/>
              </a:spcAft>
              <a:buFont typeface="Wingdings 3" charset="2"/>
              <a:buChar char=""/>
              <a:defRPr/>
            </a:pPr>
            <a:r>
              <a:rPr lang="bg-BG" altLang="en-US" sz="2100">
                <a:solidFill>
                  <a:schemeClr val="tx1">
                    <a:lumMod val="75000"/>
                    <a:lumOff val="25000"/>
                  </a:schemeClr>
                </a:solidFill>
              </a:rPr>
              <a:t>getop поставяме в трети файл - getop. с. </a:t>
            </a:r>
          </a:p>
          <a:p>
            <a:pPr lvl="1" fontAlgn="auto">
              <a:lnSpc>
                <a:spcPct val="90000"/>
              </a:lnSpc>
              <a:spcAft>
                <a:spcPts val="0"/>
              </a:spcAft>
              <a:buFont typeface="Wingdings 3" charset="2"/>
              <a:buChar char=""/>
              <a:defRPr/>
            </a:pPr>
            <a:r>
              <a:rPr lang="bg-BG" altLang="en-US" sz="2100">
                <a:solidFill>
                  <a:schemeClr val="tx1">
                    <a:lumMod val="75000"/>
                    <a:lumOff val="25000"/>
                  </a:schemeClr>
                </a:solidFill>
              </a:rPr>
              <a:t>Най-накрая ще сложим в четвърти файл-gettch.с - getch и ungetch; разделяме ги от останалите функции, понеже в реалните програми те биха дошли от библиотека, която се компилира самостоятелно.</a:t>
            </a:r>
          </a:p>
        </p:txBody>
      </p:sp>
      <p:sp>
        <p:nvSpPr>
          <p:cNvPr id="4" name="Date Placeholder 3">
            <a:extLst>
              <a:ext uri="{FF2B5EF4-FFF2-40B4-BE49-F238E27FC236}">
                <a16:creationId xmlns:a16="http://schemas.microsoft.com/office/drawing/2014/main" id="{D72396CF-4E4F-44E4-BF61-F10468FF7CBF}"/>
              </a:ext>
            </a:extLst>
          </p:cNvPr>
          <p:cNvSpPr>
            <a:spLocks noGrp="1"/>
          </p:cNvSpPr>
          <p:nvPr>
            <p:ph type="dt" sz="quarter" idx="10"/>
          </p:nvPr>
        </p:nvSpPr>
        <p:spPr/>
        <p:txBody>
          <a:bodyPr/>
          <a:lstStyle/>
          <a:p>
            <a:pPr>
              <a:defRPr/>
            </a:pPr>
            <a:endParaRPr lang="bg-BG" altLang="en-US"/>
          </a:p>
        </p:txBody>
      </p:sp>
      <p:sp>
        <p:nvSpPr>
          <p:cNvPr id="31750" name="Slide Number Placeholder 5">
            <a:extLst>
              <a:ext uri="{FF2B5EF4-FFF2-40B4-BE49-F238E27FC236}">
                <a16:creationId xmlns:a16="http://schemas.microsoft.com/office/drawing/2014/main" id="{E2950FBC-1376-47FF-B4A1-27B85885C9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6C54AF2E-BF12-4164-8274-9CDD4129415C}" type="slidenum">
              <a:rPr lang="bg-BG" altLang="en-US">
                <a:solidFill>
                  <a:schemeClr val="accent1"/>
                </a:solidFill>
              </a:rPr>
              <a:pPr fontAlgn="base">
                <a:spcBef>
                  <a:spcPct val="0"/>
                </a:spcBef>
                <a:spcAft>
                  <a:spcPct val="0"/>
                </a:spcAft>
              </a:pPr>
              <a:t>24</a:t>
            </a:fld>
            <a:endParaRPr lang="bg-BG" altLang="en-US">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6C6140F-9D99-4312-9384-9E8F26839829}"/>
              </a:ext>
            </a:extLst>
          </p:cNvPr>
          <p:cNvSpPr>
            <a:spLocks noGrp="1" noChangeArrowheads="1"/>
          </p:cNvSpPr>
          <p:nvPr>
            <p:ph type="title"/>
          </p:nvPr>
        </p:nvSpPr>
        <p:spPr/>
        <p:txBody>
          <a:bodyPr/>
          <a:lstStyle/>
          <a:p>
            <a:r>
              <a:rPr lang="bg-BG" altLang="en-US"/>
              <a:t>Заглавни файлове</a:t>
            </a:r>
          </a:p>
        </p:txBody>
      </p:sp>
      <p:sp>
        <p:nvSpPr>
          <p:cNvPr id="32771" name="Rectangle 3">
            <a:extLst>
              <a:ext uri="{FF2B5EF4-FFF2-40B4-BE49-F238E27FC236}">
                <a16:creationId xmlns:a16="http://schemas.microsoft.com/office/drawing/2014/main" id="{AF6477DE-C4B3-4C82-B5CD-AC4AEFCF6B5D}"/>
              </a:ext>
            </a:extLst>
          </p:cNvPr>
          <p:cNvSpPr>
            <a:spLocks noGrp="1" noChangeArrowheads="1"/>
          </p:cNvSpPr>
          <p:nvPr>
            <p:ph idx="1"/>
          </p:nvPr>
        </p:nvSpPr>
        <p:spPr/>
        <p:txBody>
          <a:bodyPr/>
          <a:lstStyle/>
          <a:p>
            <a:endParaRPr lang="en-US" altLang="en-US"/>
          </a:p>
        </p:txBody>
      </p:sp>
      <p:sp>
        <p:nvSpPr>
          <p:cNvPr id="5" name="Date Placeholder 3">
            <a:extLst>
              <a:ext uri="{FF2B5EF4-FFF2-40B4-BE49-F238E27FC236}">
                <a16:creationId xmlns:a16="http://schemas.microsoft.com/office/drawing/2014/main" id="{2678F139-8425-4CFC-9935-8003F4E558CF}"/>
              </a:ext>
            </a:extLst>
          </p:cNvPr>
          <p:cNvSpPr>
            <a:spLocks noGrp="1"/>
          </p:cNvSpPr>
          <p:nvPr>
            <p:ph type="dt" sz="quarter" idx="10"/>
          </p:nvPr>
        </p:nvSpPr>
        <p:spPr/>
        <p:txBody>
          <a:bodyPr/>
          <a:lstStyle/>
          <a:p>
            <a:pPr>
              <a:defRPr/>
            </a:pPr>
            <a:endParaRPr lang="bg-BG" altLang="en-US"/>
          </a:p>
        </p:txBody>
      </p:sp>
      <p:sp>
        <p:nvSpPr>
          <p:cNvPr id="32774" name="Slide Number Placeholder 5">
            <a:extLst>
              <a:ext uri="{FF2B5EF4-FFF2-40B4-BE49-F238E27FC236}">
                <a16:creationId xmlns:a16="http://schemas.microsoft.com/office/drawing/2014/main" id="{AF4DE011-78E3-420A-ACF5-DADB41E4C3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F5D3B75-A15A-4B68-990A-B5BEBE89D21F}" type="slidenum">
              <a:rPr lang="bg-BG" altLang="en-US">
                <a:solidFill>
                  <a:schemeClr val="accent1"/>
                </a:solidFill>
              </a:rPr>
              <a:pPr fontAlgn="base">
                <a:spcBef>
                  <a:spcPct val="0"/>
                </a:spcBef>
                <a:spcAft>
                  <a:spcPct val="0"/>
                </a:spcAft>
              </a:pPr>
              <a:t>25</a:t>
            </a:fld>
            <a:endParaRPr lang="bg-BG" altLang="en-US">
              <a:solidFill>
                <a:schemeClr val="accent1"/>
              </a:solidFill>
            </a:endParaRPr>
          </a:p>
        </p:txBody>
      </p:sp>
      <p:pic>
        <p:nvPicPr>
          <p:cNvPr id="32775" name="Picture 4">
            <a:extLst>
              <a:ext uri="{FF2B5EF4-FFF2-40B4-BE49-F238E27FC236}">
                <a16:creationId xmlns:a16="http://schemas.microsoft.com/office/drawing/2014/main" id="{0568F4D9-B6A7-4E21-9C2B-F6498B328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176338"/>
            <a:ext cx="6049962" cy="568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AD4ED8C-EFB4-4BB6-9881-454324FB5B98}"/>
              </a:ext>
            </a:extLst>
          </p:cNvPr>
          <p:cNvSpPr>
            <a:spLocks noGrp="1" noChangeArrowheads="1"/>
          </p:cNvSpPr>
          <p:nvPr>
            <p:ph type="title"/>
          </p:nvPr>
        </p:nvSpPr>
        <p:spPr/>
        <p:txBody>
          <a:bodyPr/>
          <a:lstStyle/>
          <a:p>
            <a:r>
              <a:rPr lang="bg-BG" altLang="en-US"/>
              <a:t>Статични променливи</a:t>
            </a:r>
          </a:p>
        </p:txBody>
      </p:sp>
      <p:sp>
        <p:nvSpPr>
          <p:cNvPr id="34819" name="Rectangle 3">
            <a:extLst>
              <a:ext uri="{FF2B5EF4-FFF2-40B4-BE49-F238E27FC236}">
                <a16:creationId xmlns:a16="http://schemas.microsoft.com/office/drawing/2014/main" id="{8430B1F9-F81D-4E81-9C39-12D0FDD65666}"/>
              </a:ext>
            </a:extLst>
          </p:cNvPr>
          <p:cNvSpPr>
            <a:spLocks noGrp="1" noChangeArrowheads="1"/>
          </p:cNvSpPr>
          <p:nvPr>
            <p:ph idx="1"/>
          </p:nvPr>
        </p:nvSpPr>
        <p:spPr/>
        <p:txBody>
          <a:bodyPr/>
          <a:lstStyle/>
          <a:p>
            <a:pPr>
              <a:lnSpc>
                <a:spcPct val="80000"/>
              </a:lnSpc>
            </a:pPr>
            <a:r>
              <a:rPr lang="bg-BG" altLang="en-US" sz="1900"/>
              <a:t>Статична памет се определя, като пред обикновената декларация се постави думата static. Ако двете функции и двете променливи се компилират в един файл нито една от другите функции няма да има достъп до buf и bufp и тези имена няма да влязат в конфликт, ако в други файлове на програмата са използвани отново с друга цел.</a:t>
            </a:r>
          </a:p>
          <a:p>
            <a:pPr>
              <a:lnSpc>
                <a:spcPct val="80000"/>
              </a:lnSpc>
            </a:pPr>
            <a:r>
              <a:rPr lang="bg-BG" altLang="en-US" sz="1900"/>
              <a:t>Външна static декларация се използва най-често при променливи, но може да се приложи и към функции. В повечето случаи имената на функциите са глобални и могат да бъдат видяни от всяка част на програмата. Ако една функция бъде декларирана като static, обаче, името й става невидимо извън файла, в който е декларирана.</a:t>
            </a:r>
          </a:p>
        </p:txBody>
      </p:sp>
      <p:sp>
        <p:nvSpPr>
          <p:cNvPr id="4" name="Date Placeholder 3">
            <a:extLst>
              <a:ext uri="{FF2B5EF4-FFF2-40B4-BE49-F238E27FC236}">
                <a16:creationId xmlns:a16="http://schemas.microsoft.com/office/drawing/2014/main" id="{4A0A15C0-B501-4DE8-94AF-569793A8C880}"/>
              </a:ext>
            </a:extLst>
          </p:cNvPr>
          <p:cNvSpPr>
            <a:spLocks noGrp="1"/>
          </p:cNvSpPr>
          <p:nvPr>
            <p:ph type="dt" sz="quarter" idx="10"/>
          </p:nvPr>
        </p:nvSpPr>
        <p:spPr/>
        <p:txBody>
          <a:bodyPr/>
          <a:lstStyle/>
          <a:p>
            <a:pPr>
              <a:defRPr/>
            </a:pPr>
            <a:endParaRPr lang="bg-BG" altLang="en-US"/>
          </a:p>
        </p:txBody>
      </p:sp>
      <p:sp>
        <p:nvSpPr>
          <p:cNvPr id="34822" name="Slide Number Placeholder 5">
            <a:extLst>
              <a:ext uri="{FF2B5EF4-FFF2-40B4-BE49-F238E27FC236}">
                <a16:creationId xmlns:a16="http://schemas.microsoft.com/office/drawing/2014/main" id="{3A6C1E97-3D44-4279-8059-9D20A11F582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7F54E9DA-07E8-4C00-AFD3-5D13D6C35411}" type="slidenum">
              <a:rPr lang="bg-BG" altLang="en-US">
                <a:solidFill>
                  <a:schemeClr val="accent1"/>
                </a:solidFill>
              </a:rPr>
              <a:pPr fontAlgn="base">
                <a:spcBef>
                  <a:spcPct val="0"/>
                </a:spcBef>
                <a:spcAft>
                  <a:spcPct val="0"/>
                </a:spcAft>
              </a:pPr>
              <a:t>26</a:t>
            </a:fld>
            <a:endParaRPr lang="bg-BG" altLang="en-US">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C500F4C-2AF7-4A50-A0B6-81813A814346}"/>
              </a:ext>
            </a:extLst>
          </p:cNvPr>
          <p:cNvSpPr>
            <a:spLocks noGrp="1" noChangeArrowheads="1"/>
          </p:cNvSpPr>
          <p:nvPr>
            <p:ph type="title"/>
          </p:nvPr>
        </p:nvSpPr>
        <p:spPr/>
        <p:txBody>
          <a:bodyPr/>
          <a:lstStyle/>
          <a:p>
            <a:r>
              <a:rPr lang="bg-BG" altLang="en-US"/>
              <a:t>Статични променливи</a:t>
            </a:r>
          </a:p>
        </p:txBody>
      </p:sp>
      <p:sp>
        <p:nvSpPr>
          <p:cNvPr id="174083" name="Rectangle 3">
            <a:extLst>
              <a:ext uri="{FF2B5EF4-FFF2-40B4-BE49-F238E27FC236}">
                <a16:creationId xmlns:a16="http://schemas.microsoft.com/office/drawing/2014/main" id="{6D7C7AB1-30E0-43B6-9390-FA296E8DA30D}"/>
              </a:ext>
            </a:extLst>
          </p:cNvPr>
          <p:cNvSpPr>
            <a:spLocks noGrp="1" noChangeArrowheads="1"/>
          </p:cNvSpPr>
          <p:nvPr>
            <p:ph idx="1"/>
          </p:nvPr>
        </p:nvSpPr>
        <p:spPr/>
        <p:txBody>
          <a:bodyPr rtlCol="0">
            <a:normAutofit fontScale="92500"/>
          </a:bodyPr>
          <a:lstStyle/>
          <a:p>
            <a:pPr fontAlgn="auto">
              <a:lnSpc>
                <a:spcPct val="90000"/>
              </a:lnSpc>
              <a:spcAft>
                <a:spcPts val="0"/>
              </a:spcAft>
              <a:buFont typeface="Wingdings 3" charset="2"/>
              <a:buChar char=""/>
              <a:defRPr/>
            </a:pPr>
            <a:r>
              <a:rPr lang="bg-BG" altLang="en-US" sz="2500">
                <a:solidFill>
                  <a:schemeClr val="tx1">
                    <a:lumMod val="75000"/>
                    <a:lumOff val="25000"/>
                  </a:schemeClr>
                </a:solidFill>
              </a:rPr>
              <a:t>static декларацията може да се прилага и към вътрешни променливи. Вътрешните static променливи са локални за определената функция, точно както и автоматичните променливи, но за разлика от автоматичните променливи те продължават да съществуват, а не се появяват и не изчезват всеки път, когато функцията бъде активирана. Това означава, че вътрешните static променливи предоставят постоянна част на памет вътре в самата функцията.</a:t>
            </a:r>
          </a:p>
        </p:txBody>
      </p:sp>
      <p:sp>
        <p:nvSpPr>
          <p:cNvPr id="4" name="Date Placeholder 3">
            <a:extLst>
              <a:ext uri="{FF2B5EF4-FFF2-40B4-BE49-F238E27FC236}">
                <a16:creationId xmlns:a16="http://schemas.microsoft.com/office/drawing/2014/main" id="{88782609-69AD-4A3A-B3D3-4DF0FE17F7EA}"/>
              </a:ext>
            </a:extLst>
          </p:cNvPr>
          <p:cNvSpPr>
            <a:spLocks noGrp="1"/>
          </p:cNvSpPr>
          <p:nvPr>
            <p:ph type="dt" sz="quarter" idx="10"/>
          </p:nvPr>
        </p:nvSpPr>
        <p:spPr/>
        <p:txBody>
          <a:bodyPr/>
          <a:lstStyle/>
          <a:p>
            <a:pPr>
              <a:defRPr/>
            </a:pPr>
            <a:endParaRPr lang="bg-BG" altLang="en-US"/>
          </a:p>
        </p:txBody>
      </p:sp>
      <p:sp>
        <p:nvSpPr>
          <p:cNvPr id="35846" name="Slide Number Placeholder 5">
            <a:extLst>
              <a:ext uri="{FF2B5EF4-FFF2-40B4-BE49-F238E27FC236}">
                <a16:creationId xmlns:a16="http://schemas.microsoft.com/office/drawing/2014/main" id="{8B5D63E6-733D-4B56-99D2-48223E63AF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E235CF1-0CA5-4323-8F78-79DFD80C94A1}" type="slidenum">
              <a:rPr lang="bg-BG" altLang="en-US">
                <a:solidFill>
                  <a:schemeClr val="accent1"/>
                </a:solidFill>
              </a:rPr>
              <a:pPr fontAlgn="base">
                <a:spcBef>
                  <a:spcPct val="0"/>
                </a:spcBef>
                <a:spcAft>
                  <a:spcPct val="0"/>
                </a:spcAft>
              </a:pPr>
              <a:t>27</a:t>
            </a:fld>
            <a:endParaRPr lang="bg-BG" altLang="en-US">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8A9DAFC5-E2C5-4593-8549-E3D8702E0731}"/>
              </a:ext>
            </a:extLst>
          </p:cNvPr>
          <p:cNvSpPr>
            <a:spLocks noGrp="1" noChangeArrowheads="1"/>
          </p:cNvSpPr>
          <p:nvPr>
            <p:ph type="ctrTitle"/>
          </p:nvPr>
        </p:nvSpPr>
        <p:spPr>
          <a:xfrm>
            <a:off x="1130300" y="2405063"/>
            <a:ext cx="5827713" cy="1646237"/>
          </a:xfrm>
        </p:spPr>
        <p:txBody>
          <a:bodyPr/>
          <a:lstStyle/>
          <a:p>
            <a:r>
              <a:rPr lang="bg-BG" altLang="en-US"/>
              <a:t>Демо</a:t>
            </a:r>
          </a:p>
        </p:txBody>
      </p:sp>
      <p:sp>
        <p:nvSpPr>
          <p:cNvPr id="187397" name="Rectangle 5">
            <a:extLst>
              <a:ext uri="{FF2B5EF4-FFF2-40B4-BE49-F238E27FC236}">
                <a16:creationId xmlns:a16="http://schemas.microsoft.com/office/drawing/2014/main" id="{1CF6C456-A235-4BE3-AE03-DA9DF95F741A}"/>
              </a:ext>
            </a:extLst>
          </p:cNvPr>
          <p:cNvSpPr>
            <a:spLocks noGrp="1" noChangeArrowheads="1"/>
          </p:cNvSpPr>
          <p:nvPr>
            <p:ph type="subTitle" idx="1"/>
          </p:nvPr>
        </p:nvSpPr>
        <p:spPr>
          <a:xfrm>
            <a:off x="1130300" y="4051300"/>
            <a:ext cx="5827713" cy="1096963"/>
          </a:xfrm>
        </p:spPr>
        <p:txBody>
          <a:bodyPr rtlCol="0">
            <a:normAutofit lnSpcReduction="10000"/>
          </a:bodyPr>
          <a:lstStyle/>
          <a:p>
            <a:pPr fontAlgn="auto">
              <a:spcAft>
                <a:spcPts val="0"/>
              </a:spcAft>
              <a:buFont typeface="Wingdings 3" charset="2"/>
              <a:buNone/>
              <a:defRPr/>
            </a:pPr>
            <a:r>
              <a:rPr lang="bg-BG" altLang="en-US">
                <a:hlinkClick r:id="rId2" action="ppaction://hlinkfile"/>
              </a:rPr>
              <a:t>EX441.C</a:t>
            </a:r>
            <a:endParaRPr lang="bg-BG" altLang="en-US"/>
          </a:p>
          <a:p>
            <a:pPr fontAlgn="auto">
              <a:spcAft>
                <a:spcPts val="0"/>
              </a:spcAft>
              <a:buFont typeface="Wingdings 3" charset="2"/>
              <a:buNone/>
              <a:defRPr/>
            </a:pPr>
            <a:r>
              <a:rPr lang="bg-BG" altLang="en-US">
                <a:hlinkClick r:id="rId3" action="ppaction://hlinkfile"/>
              </a:rPr>
              <a:t>EX442.C</a:t>
            </a:r>
            <a:endParaRPr lang="bg-BG" altLang="en-US"/>
          </a:p>
          <a:p>
            <a:pPr fontAlgn="auto">
              <a:spcAft>
                <a:spcPts val="0"/>
              </a:spcAft>
              <a:buFont typeface="Wingdings 3" charset="2"/>
              <a:buNone/>
              <a:defRPr/>
            </a:pPr>
            <a:r>
              <a:rPr lang="bg-BG" altLang="en-US">
                <a:hlinkClick r:id="rId4" action="ppaction://hlinkfile"/>
              </a:rPr>
              <a:t>EX443.C</a:t>
            </a:r>
            <a:endParaRPr lang="bg-BG" altLang="en-US"/>
          </a:p>
        </p:txBody>
      </p:sp>
      <p:sp>
        <p:nvSpPr>
          <p:cNvPr id="4" name="Rectangle 8">
            <a:extLst>
              <a:ext uri="{FF2B5EF4-FFF2-40B4-BE49-F238E27FC236}">
                <a16:creationId xmlns:a16="http://schemas.microsoft.com/office/drawing/2014/main" id="{86F0F2D1-024C-46C4-8CB1-63EADC60CAA5}"/>
              </a:ext>
            </a:extLst>
          </p:cNvPr>
          <p:cNvSpPr>
            <a:spLocks noGrp="1" noChangeArrowheads="1"/>
          </p:cNvSpPr>
          <p:nvPr>
            <p:ph type="dt" sz="quarter" idx="10"/>
          </p:nvPr>
        </p:nvSpPr>
        <p:spPr/>
        <p:txBody>
          <a:bodyPr/>
          <a:lstStyle/>
          <a:p>
            <a:pPr>
              <a:defRPr/>
            </a:pPr>
            <a:endParaRPr lang="bg-BG" altLang="en-US"/>
          </a:p>
        </p:txBody>
      </p:sp>
      <p:sp>
        <p:nvSpPr>
          <p:cNvPr id="36870" name="Rectangle 10">
            <a:extLst>
              <a:ext uri="{FF2B5EF4-FFF2-40B4-BE49-F238E27FC236}">
                <a16:creationId xmlns:a16="http://schemas.microsoft.com/office/drawing/2014/main" id="{746863C8-C41C-4287-87E2-795B3664B1C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FA682B53-F7FE-41A1-A45A-D0BDFC968D0C}" type="slidenum">
              <a:rPr lang="bg-BG" altLang="en-US">
                <a:solidFill>
                  <a:schemeClr val="accent1"/>
                </a:solidFill>
              </a:rPr>
              <a:pPr fontAlgn="base">
                <a:spcBef>
                  <a:spcPct val="0"/>
                </a:spcBef>
                <a:spcAft>
                  <a:spcPct val="0"/>
                </a:spcAft>
              </a:pPr>
              <a:t>28</a:t>
            </a:fld>
            <a:endParaRPr lang="bg-BG" altLang="en-US">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1879BEF-E99C-47AF-A51B-D873823D91A5}"/>
              </a:ext>
            </a:extLst>
          </p:cNvPr>
          <p:cNvSpPr>
            <a:spLocks noGrp="1" noChangeArrowheads="1"/>
          </p:cNvSpPr>
          <p:nvPr>
            <p:ph type="title"/>
          </p:nvPr>
        </p:nvSpPr>
        <p:spPr/>
        <p:txBody>
          <a:bodyPr/>
          <a:lstStyle/>
          <a:p>
            <a:r>
              <a:rPr lang="bg-BG" altLang="en-US"/>
              <a:t>Register променливи</a:t>
            </a:r>
          </a:p>
        </p:txBody>
      </p:sp>
      <p:sp>
        <p:nvSpPr>
          <p:cNvPr id="175107" name="Rectangle 3">
            <a:extLst>
              <a:ext uri="{FF2B5EF4-FFF2-40B4-BE49-F238E27FC236}">
                <a16:creationId xmlns:a16="http://schemas.microsoft.com/office/drawing/2014/main" id="{5E2B3043-70E0-430A-BE74-87B00DE7AD10}"/>
              </a:ext>
            </a:extLst>
          </p:cNvPr>
          <p:cNvSpPr>
            <a:spLocks noGrp="1" noChangeArrowheads="1"/>
          </p:cNvSpPr>
          <p:nvPr>
            <p:ph idx="1"/>
          </p:nvPr>
        </p:nvSpPr>
        <p:spPr/>
        <p:txBody>
          <a:bodyPr rtlCol="0">
            <a:normAutofit fontScale="92500"/>
          </a:bodyPr>
          <a:lstStyle/>
          <a:p>
            <a:pPr fontAlgn="auto">
              <a:lnSpc>
                <a:spcPct val="80000"/>
              </a:lnSpc>
              <a:spcAft>
                <a:spcPts val="0"/>
              </a:spcAft>
              <a:buFont typeface="Wingdings 3" charset="2"/>
              <a:buChar char=""/>
              <a:defRPr/>
            </a:pPr>
            <a:r>
              <a:rPr lang="bg-BG" altLang="en-US" sz="2500">
                <a:solidFill>
                  <a:schemeClr val="tx1">
                    <a:lumMod val="75000"/>
                    <a:lumOff val="25000"/>
                  </a:schemeClr>
                </a:solidFill>
              </a:rPr>
              <a:t>register декларацията съобщава на компилатора, че въпросната променлива ще бъде използвана често. Идеята е register променливите да се поставят в регистъра на машината, което може да доведе до по-малки и по-бързи програми. Компилаторите обаче имат правото да пренебрегнат съвета.</a:t>
            </a:r>
          </a:p>
          <a:p>
            <a:pPr fontAlgn="auto">
              <a:lnSpc>
                <a:spcPct val="80000"/>
              </a:lnSpc>
              <a:spcAft>
                <a:spcPts val="0"/>
              </a:spcAft>
              <a:buFont typeface="Wingdings 3" charset="2"/>
              <a:buChar char=""/>
              <a:defRPr/>
            </a:pPr>
            <a:r>
              <a:rPr lang="bg-BG" altLang="en-US" sz="2500">
                <a:solidFill>
                  <a:schemeClr val="tx1">
                    <a:lumMod val="75000"/>
                    <a:lumOff val="25000"/>
                  </a:schemeClr>
                </a:solidFill>
              </a:rPr>
              <a:t>register декларацията изглежда по следния начин:</a:t>
            </a:r>
          </a:p>
          <a:p>
            <a:pPr fontAlgn="auto">
              <a:lnSpc>
                <a:spcPct val="80000"/>
              </a:lnSpc>
              <a:spcAft>
                <a:spcPts val="0"/>
              </a:spcAft>
              <a:buFont typeface="Wingdings" panose="05000000000000000000" pitchFamily="2" charset="2"/>
              <a:buNone/>
              <a:defRPr/>
            </a:pPr>
            <a:r>
              <a:rPr lang="bg-BG" altLang="en-US" sz="2500">
                <a:solidFill>
                  <a:schemeClr val="folHlink"/>
                </a:solidFill>
              </a:rPr>
              <a:t>register int х;</a:t>
            </a:r>
          </a:p>
          <a:p>
            <a:pPr fontAlgn="auto">
              <a:lnSpc>
                <a:spcPct val="80000"/>
              </a:lnSpc>
              <a:spcAft>
                <a:spcPts val="0"/>
              </a:spcAft>
              <a:buFont typeface="Wingdings" panose="05000000000000000000" pitchFamily="2" charset="2"/>
              <a:buNone/>
              <a:defRPr/>
            </a:pPr>
            <a:r>
              <a:rPr lang="bg-BG" altLang="en-US" sz="2500">
                <a:solidFill>
                  <a:schemeClr val="folHlink"/>
                </a:solidFill>
              </a:rPr>
              <a:t>register char c;</a:t>
            </a:r>
          </a:p>
        </p:txBody>
      </p:sp>
      <p:sp>
        <p:nvSpPr>
          <p:cNvPr id="4" name="Date Placeholder 3">
            <a:extLst>
              <a:ext uri="{FF2B5EF4-FFF2-40B4-BE49-F238E27FC236}">
                <a16:creationId xmlns:a16="http://schemas.microsoft.com/office/drawing/2014/main" id="{ABBB7302-BDFE-4BDF-8195-7B9C5897EB4C}"/>
              </a:ext>
            </a:extLst>
          </p:cNvPr>
          <p:cNvSpPr>
            <a:spLocks noGrp="1"/>
          </p:cNvSpPr>
          <p:nvPr>
            <p:ph type="dt" sz="quarter" idx="10"/>
          </p:nvPr>
        </p:nvSpPr>
        <p:spPr/>
        <p:txBody>
          <a:bodyPr/>
          <a:lstStyle/>
          <a:p>
            <a:pPr>
              <a:defRPr/>
            </a:pPr>
            <a:endParaRPr lang="bg-BG" altLang="en-US"/>
          </a:p>
        </p:txBody>
      </p:sp>
      <p:sp>
        <p:nvSpPr>
          <p:cNvPr id="37894" name="Slide Number Placeholder 5">
            <a:extLst>
              <a:ext uri="{FF2B5EF4-FFF2-40B4-BE49-F238E27FC236}">
                <a16:creationId xmlns:a16="http://schemas.microsoft.com/office/drawing/2014/main" id="{9AD9D9C2-BD61-43CE-9693-6E088989C5A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FBE1DA79-59D4-479E-884D-6D67F26A3771}" type="slidenum">
              <a:rPr lang="bg-BG" altLang="en-US">
                <a:solidFill>
                  <a:schemeClr val="accent1"/>
                </a:solidFill>
              </a:rPr>
              <a:pPr fontAlgn="base">
                <a:spcBef>
                  <a:spcPct val="0"/>
                </a:spcBef>
                <a:spcAft>
                  <a:spcPct val="0"/>
                </a:spcAft>
              </a:pPr>
              <a:t>29</a:t>
            </a:fld>
            <a:endParaRPr lang="bg-BG" altLang="en-US">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1AFC52F-7B76-432D-B292-42B8F167429E}"/>
              </a:ext>
            </a:extLst>
          </p:cNvPr>
          <p:cNvSpPr>
            <a:spLocks noGrp="1" noChangeArrowheads="1"/>
          </p:cNvSpPr>
          <p:nvPr>
            <p:ph type="title"/>
          </p:nvPr>
        </p:nvSpPr>
        <p:spPr/>
        <p:txBody>
          <a:bodyPr/>
          <a:lstStyle/>
          <a:p>
            <a:r>
              <a:rPr lang="bg-BG" altLang="en-US"/>
              <a:t>Функции - предназначение</a:t>
            </a:r>
          </a:p>
        </p:txBody>
      </p:sp>
      <p:sp>
        <p:nvSpPr>
          <p:cNvPr id="10243" name="Rectangle 3">
            <a:extLst>
              <a:ext uri="{FF2B5EF4-FFF2-40B4-BE49-F238E27FC236}">
                <a16:creationId xmlns:a16="http://schemas.microsoft.com/office/drawing/2014/main" id="{A9E1291A-03BF-4E06-B173-7B418B9012E6}"/>
              </a:ext>
            </a:extLst>
          </p:cNvPr>
          <p:cNvSpPr>
            <a:spLocks noGrp="1" noChangeArrowheads="1"/>
          </p:cNvSpPr>
          <p:nvPr>
            <p:ph idx="1"/>
          </p:nvPr>
        </p:nvSpPr>
        <p:spPr/>
        <p:txBody>
          <a:bodyPr/>
          <a:lstStyle/>
          <a:p>
            <a:r>
              <a:rPr lang="bg-BG" altLang="en-US" sz="2500"/>
              <a:t>програмите на С се състоят от много на брой малки функции, а не от няколко големи. Всяка програма може да се намира в един или в няколко изходни файла. Изходните файлове могат да се компилират поотделно или да бъдат заредени заедно, едновременно с предварително компилираните библиотечни функции.</a:t>
            </a:r>
          </a:p>
        </p:txBody>
      </p:sp>
      <p:sp>
        <p:nvSpPr>
          <p:cNvPr id="4" name="Date Placeholder 3">
            <a:extLst>
              <a:ext uri="{FF2B5EF4-FFF2-40B4-BE49-F238E27FC236}">
                <a16:creationId xmlns:a16="http://schemas.microsoft.com/office/drawing/2014/main" id="{61DBC2CC-3FEC-4D1C-B8F3-CC433C2CEB82}"/>
              </a:ext>
            </a:extLst>
          </p:cNvPr>
          <p:cNvSpPr>
            <a:spLocks noGrp="1"/>
          </p:cNvSpPr>
          <p:nvPr>
            <p:ph type="dt" sz="quarter" idx="10"/>
          </p:nvPr>
        </p:nvSpPr>
        <p:spPr/>
        <p:txBody>
          <a:bodyPr/>
          <a:lstStyle/>
          <a:p>
            <a:pPr>
              <a:defRPr/>
            </a:pPr>
            <a:endParaRPr lang="bg-BG" altLang="en-US"/>
          </a:p>
        </p:txBody>
      </p:sp>
      <p:sp>
        <p:nvSpPr>
          <p:cNvPr id="10246" name="Slide Number Placeholder 5">
            <a:extLst>
              <a:ext uri="{FF2B5EF4-FFF2-40B4-BE49-F238E27FC236}">
                <a16:creationId xmlns:a16="http://schemas.microsoft.com/office/drawing/2014/main" id="{8A0B74B9-0E8B-416D-A9FC-DDA0546B54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E948A10E-1BBD-481B-925A-1A46711C22A1}" type="slidenum">
              <a:rPr lang="bg-BG" altLang="en-US">
                <a:solidFill>
                  <a:schemeClr val="accent1"/>
                </a:solidFill>
              </a:rPr>
              <a:pPr fontAlgn="base">
                <a:spcBef>
                  <a:spcPct val="0"/>
                </a:spcBef>
                <a:spcAft>
                  <a:spcPct val="0"/>
                </a:spcAft>
              </a:pPr>
              <a:t>3</a:t>
            </a:fld>
            <a:endParaRPr lang="bg-BG" altLang="en-US">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BEB0159-BAEF-4240-8931-825A03A6F8CB}"/>
              </a:ext>
            </a:extLst>
          </p:cNvPr>
          <p:cNvSpPr>
            <a:spLocks noGrp="1" noChangeArrowheads="1"/>
          </p:cNvSpPr>
          <p:nvPr>
            <p:ph type="title"/>
          </p:nvPr>
        </p:nvSpPr>
        <p:spPr/>
        <p:txBody>
          <a:bodyPr/>
          <a:lstStyle/>
          <a:p>
            <a:r>
              <a:rPr lang="bg-BG" altLang="en-US"/>
              <a:t>Блокова структура</a:t>
            </a:r>
          </a:p>
        </p:txBody>
      </p:sp>
      <p:sp>
        <p:nvSpPr>
          <p:cNvPr id="38915" name="Rectangle 4">
            <a:extLst>
              <a:ext uri="{FF2B5EF4-FFF2-40B4-BE49-F238E27FC236}">
                <a16:creationId xmlns:a16="http://schemas.microsoft.com/office/drawing/2014/main" id="{E97FC2E6-A871-4EDA-8FD2-2BE808A7529F}"/>
              </a:ext>
            </a:extLst>
          </p:cNvPr>
          <p:cNvSpPr>
            <a:spLocks noGrp="1" noChangeArrowheads="1"/>
          </p:cNvSpPr>
          <p:nvPr>
            <p:ph sz="half" idx="1"/>
          </p:nvPr>
        </p:nvSpPr>
        <p:spPr/>
        <p:txBody>
          <a:bodyPr/>
          <a:lstStyle/>
          <a:p>
            <a:endParaRPr lang="en-US" altLang="en-US" sz="2500"/>
          </a:p>
        </p:txBody>
      </p:sp>
      <p:sp>
        <p:nvSpPr>
          <p:cNvPr id="38916" name="Rectangle 5">
            <a:extLst>
              <a:ext uri="{FF2B5EF4-FFF2-40B4-BE49-F238E27FC236}">
                <a16:creationId xmlns:a16="http://schemas.microsoft.com/office/drawing/2014/main" id="{9098649E-A17A-441A-A9B8-56CFFFE83733}"/>
              </a:ext>
            </a:extLst>
          </p:cNvPr>
          <p:cNvSpPr>
            <a:spLocks noGrp="1" noChangeArrowheads="1"/>
          </p:cNvSpPr>
          <p:nvPr>
            <p:ph type="body" sz="half" idx="2"/>
          </p:nvPr>
        </p:nvSpPr>
        <p:spPr/>
        <p:txBody>
          <a:bodyPr/>
          <a:lstStyle/>
          <a:p>
            <a:pPr>
              <a:lnSpc>
                <a:spcPct val="90000"/>
              </a:lnSpc>
            </a:pPr>
            <a:r>
              <a:rPr lang="bg-BG" altLang="en-US" sz="1900"/>
              <a:t>областта на действие на променливата i е клонът на "истината" на if оператора; това i няма нищо общо с никое i извън този блок. Автоматична променлива, декларирана и инициализирана в някой блок, се инициализира всеки път, когато се минава през блока, static променлива се инициализира само първия път, когато се мине през блока.</a:t>
            </a:r>
          </a:p>
        </p:txBody>
      </p:sp>
      <p:sp>
        <p:nvSpPr>
          <p:cNvPr id="6" name="Date Placeholder 4">
            <a:extLst>
              <a:ext uri="{FF2B5EF4-FFF2-40B4-BE49-F238E27FC236}">
                <a16:creationId xmlns:a16="http://schemas.microsoft.com/office/drawing/2014/main" id="{6BDD7BD0-69B7-4BBD-B0F2-5A82ABC5E70F}"/>
              </a:ext>
            </a:extLst>
          </p:cNvPr>
          <p:cNvSpPr>
            <a:spLocks noGrp="1"/>
          </p:cNvSpPr>
          <p:nvPr>
            <p:ph type="dt" sz="quarter" idx="10"/>
          </p:nvPr>
        </p:nvSpPr>
        <p:spPr/>
        <p:txBody>
          <a:bodyPr/>
          <a:lstStyle/>
          <a:p>
            <a:pPr>
              <a:defRPr/>
            </a:pPr>
            <a:endParaRPr lang="bg-BG" altLang="en-US"/>
          </a:p>
        </p:txBody>
      </p:sp>
      <p:sp>
        <p:nvSpPr>
          <p:cNvPr id="38919" name="Slide Number Placeholder 6">
            <a:extLst>
              <a:ext uri="{FF2B5EF4-FFF2-40B4-BE49-F238E27FC236}">
                <a16:creationId xmlns:a16="http://schemas.microsoft.com/office/drawing/2014/main" id="{F25FD1F4-BFD4-4031-A6D0-64EE8E6093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5212829-776E-46B3-BC78-779C695BD63A}" type="slidenum">
              <a:rPr lang="bg-BG" altLang="en-US" smtClean="0">
                <a:solidFill>
                  <a:schemeClr val="accent1"/>
                </a:solidFill>
              </a:rPr>
              <a:pPr fontAlgn="base">
                <a:spcBef>
                  <a:spcPct val="0"/>
                </a:spcBef>
                <a:spcAft>
                  <a:spcPct val="0"/>
                </a:spcAft>
              </a:pPr>
              <a:t>30</a:t>
            </a:fld>
            <a:endParaRPr lang="bg-BG" altLang="en-US">
              <a:solidFill>
                <a:schemeClr val="accent1"/>
              </a:solidFill>
            </a:endParaRPr>
          </a:p>
        </p:txBody>
      </p:sp>
      <p:pic>
        <p:nvPicPr>
          <p:cNvPr id="38920" name="Picture 7">
            <a:extLst>
              <a:ext uri="{FF2B5EF4-FFF2-40B4-BE49-F238E27FC236}">
                <a16:creationId xmlns:a16="http://schemas.microsoft.com/office/drawing/2014/main" id="{A2CA4D10-5FF3-4F2D-97B3-2DD23ED4F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060575"/>
            <a:ext cx="4033837"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4ECAEEB-212E-461D-816E-AB777559A596}"/>
              </a:ext>
            </a:extLst>
          </p:cNvPr>
          <p:cNvSpPr>
            <a:spLocks noGrp="1" noChangeArrowheads="1"/>
          </p:cNvSpPr>
          <p:nvPr>
            <p:ph type="title"/>
          </p:nvPr>
        </p:nvSpPr>
        <p:spPr/>
        <p:txBody>
          <a:bodyPr/>
          <a:lstStyle/>
          <a:p>
            <a:r>
              <a:rPr lang="bg-BG" altLang="en-US"/>
              <a:t>Блокова структура</a:t>
            </a:r>
          </a:p>
        </p:txBody>
      </p:sp>
      <p:sp>
        <p:nvSpPr>
          <p:cNvPr id="39939" name="Rectangle 3">
            <a:extLst>
              <a:ext uri="{FF2B5EF4-FFF2-40B4-BE49-F238E27FC236}">
                <a16:creationId xmlns:a16="http://schemas.microsoft.com/office/drawing/2014/main" id="{B3A27BB1-E63D-4452-BC80-CF03D9DF93FE}"/>
              </a:ext>
            </a:extLst>
          </p:cNvPr>
          <p:cNvSpPr>
            <a:spLocks noGrp="1" noChangeArrowheads="1"/>
          </p:cNvSpPr>
          <p:nvPr>
            <p:ph idx="1"/>
          </p:nvPr>
        </p:nvSpPr>
        <p:spPr>
          <a:xfrm>
            <a:off x="1042988" y="1773238"/>
            <a:ext cx="7313612" cy="4114800"/>
          </a:xfrm>
        </p:spPr>
        <p:txBody>
          <a:bodyPr/>
          <a:lstStyle/>
          <a:p>
            <a:r>
              <a:rPr lang="bg-BG" altLang="en-US" sz="2500"/>
              <a:t>Автоматичните променливи, включително формалните параметри, също скриват външните променливи и функции с идентични на тях имена. </a:t>
            </a:r>
          </a:p>
          <a:p>
            <a:r>
              <a:rPr lang="bg-BG" altLang="en-US" sz="2500"/>
              <a:t>Във функцията f х се приема за параметър от тип double; извън f х се приема като външна int променлива. Същото важи и за променливата у.</a:t>
            </a:r>
          </a:p>
        </p:txBody>
      </p:sp>
      <p:sp>
        <p:nvSpPr>
          <p:cNvPr id="5" name="Date Placeholder 3">
            <a:extLst>
              <a:ext uri="{FF2B5EF4-FFF2-40B4-BE49-F238E27FC236}">
                <a16:creationId xmlns:a16="http://schemas.microsoft.com/office/drawing/2014/main" id="{ACCC84E8-F922-4373-B5E5-F12B814E780F}"/>
              </a:ext>
            </a:extLst>
          </p:cNvPr>
          <p:cNvSpPr>
            <a:spLocks noGrp="1"/>
          </p:cNvSpPr>
          <p:nvPr>
            <p:ph type="dt" sz="quarter" idx="10"/>
          </p:nvPr>
        </p:nvSpPr>
        <p:spPr/>
        <p:txBody>
          <a:bodyPr/>
          <a:lstStyle/>
          <a:p>
            <a:pPr>
              <a:defRPr/>
            </a:pPr>
            <a:endParaRPr lang="bg-BG" altLang="en-US"/>
          </a:p>
        </p:txBody>
      </p:sp>
      <p:sp>
        <p:nvSpPr>
          <p:cNvPr id="39942" name="Slide Number Placeholder 5">
            <a:extLst>
              <a:ext uri="{FF2B5EF4-FFF2-40B4-BE49-F238E27FC236}">
                <a16:creationId xmlns:a16="http://schemas.microsoft.com/office/drawing/2014/main" id="{86900A32-2DB3-48A1-85D8-ACDF624A95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79239507-759A-41EE-B41B-86D9219B1AD3}" type="slidenum">
              <a:rPr lang="bg-BG" altLang="en-US">
                <a:solidFill>
                  <a:schemeClr val="accent1"/>
                </a:solidFill>
              </a:rPr>
              <a:pPr fontAlgn="base">
                <a:spcBef>
                  <a:spcPct val="0"/>
                </a:spcBef>
                <a:spcAft>
                  <a:spcPct val="0"/>
                </a:spcAft>
              </a:pPr>
              <a:t>31</a:t>
            </a:fld>
            <a:endParaRPr lang="bg-BG" altLang="en-US">
              <a:solidFill>
                <a:schemeClr val="accent1"/>
              </a:solidFill>
            </a:endParaRPr>
          </a:p>
        </p:txBody>
      </p:sp>
      <p:pic>
        <p:nvPicPr>
          <p:cNvPr id="39943" name="Picture 5">
            <a:extLst>
              <a:ext uri="{FF2B5EF4-FFF2-40B4-BE49-F238E27FC236}">
                <a16:creationId xmlns:a16="http://schemas.microsoft.com/office/drawing/2014/main" id="{45A435E8-AF42-4807-B222-67016860B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5013325"/>
            <a:ext cx="14001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BE7B66D6-46B3-45A8-81EA-4611A2F4F9F9}"/>
              </a:ext>
            </a:extLst>
          </p:cNvPr>
          <p:cNvSpPr>
            <a:spLocks noGrp="1" noChangeArrowheads="1"/>
          </p:cNvSpPr>
          <p:nvPr>
            <p:ph type="ctrTitle"/>
          </p:nvPr>
        </p:nvSpPr>
        <p:spPr>
          <a:xfrm>
            <a:off x="1130300" y="2405063"/>
            <a:ext cx="5827713" cy="1646237"/>
          </a:xfrm>
        </p:spPr>
        <p:txBody>
          <a:bodyPr/>
          <a:lstStyle/>
          <a:p>
            <a:r>
              <a:rPr lang="bg-BG" altLang="en-US"/>
              <a:t>Демо</a:t>
            </a:r>
          </a:p>
        </p:txBody>
      </p:sp>
      <p:sp>
        <p:nvSpPr>
          <p:cNvPr id="112645" name="Rectangle 5">
            <a:extLst>
              <a:ext uri="{FF2B5EF4-FFF2-40B4-BE49-F238E27FC236}">
                <a16:creationId xmlns:a16="http://schemas.microsoft.com/office/drawing/2014/main" id="{47DEA393-E757-44F9-9794-7FFFE8083DCC}"/>
              </a:ext>
            </a:extLst>
          </p:cNvPr>
          <p:cNvSpPr>
            <a:spLocks noGrp="1" noChangeArrowheads="1"/>
          </p:cNvSpPr>
          <p:nvPr>
            <p:ph type="subTitle" idx="1"/>
          </p:nvPr>
        </p:nvSpPr>
        <p:spPr>
          <a:xfrm>
            <a:off x="1130300" y="4051300"/>
            <a:ext cx="5827713" cy="1096963"/>
          </a:xfrm>
        </p:spPr>
        <p:txBody>
          <a:bodyPr rtlCol="0">
            <a:normAutofit/>
          </a:bodyPr>
          <a:lstStyle/>
          <a:p>
            <a:pPr fontAlgn="auto">
              <a:spcAft>
                <a:spcPts val="0"/>
              </a:spcAft>
              <a:buFont typeface="Wingdings 3" charset="2"/>
              <a:buNone/>
              <a:defRPr/>
            </a:pPr>
            <a:r>
              <a:rPr lang="en-US" altLang="en-US">
                <a:hlinkClick r:id="rId2" action="ppaction://hlinkfile"/>
              </a:rPr>
              <a:t>EX61.C</a:t>
            </a:r>
            <a:endParaRPr lang="en-US" altLang="en-US"/>
          </a:p>
        </p:txBody>
      </p:sp>
      <p:sp>
        <p:nvSpPr>
          <p:cNvPr id="4" name="Rectangle 8">
            <a:extLst>
              <a:ext uri="{FF2B5EF4-FFF2-40B4-BE49-F238E27FC236}">
                <a16:creationId xmlns:a16="http://schemas.microsoft.com/office/drawing/2014/main" id="{F194A8D3-80D2-423E-AC81-A1E47D8E7055}"/>
              </a:ext>
            </a:extLst>
          </p:cNvPr>
          <p:cNvSpPr>
            <a:spLocks noGrp="1" noChangeArrowheads="1"/>
          </p:cNvSpPr>
          <p:nvPr>
            <p:ph type="dt" sz="quarter" idx="10"/>
          </p:nvPr>
        </p:nvSpPr>
        <p:spPr/>
        <p:txBody>
          <a:bodyPr/>
          <a:lstStyle/>
          <a:p>
            <a:pPr>
              <a:defRPr/>
            </a:pPr>
            <a:endParaRPr lang="bg-BG" altLang="en-US"/>
          </a:p>
        </p:txBody>
      </p:sp>
      <p:sp>
        <p:nvSpPr>
          <p:cNvPr id="40966" name="Rectangle 10">
            <a:extLst>
              <a:ext uri="{FF2B5EF4-FFF2-40B4-BE49-F238E27FC236}">
                <a16:creationId xmlns:a16="http://schemas.microsoft.com/office/drawing/2014/main" id="{88B96D8F-0C6D-4803-B3D6-3D5C4CED1C2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AD1235D2-E847-461F-A7EF-DB2C693E776C}" type="slidenum">
              <a:rPr lang="bg-BG" altLang="en-US">
                <a:solidFill>
                  <a:schemeClr val="accent1"/>
                </a:solidFill>
              </a:rPr>
              <a:pPr fontAlgn="base">
                <a:spcBef>
                  <a:spcPct val="0"/>
                </a:spcBef>
                <a:spcAft>
                  <a:spcPct val="0"/>
                </a:spcAft>
              </a:pPr>
              <a:t>32</a:t>
            </a:fld>
            <a:endParaRPr lang="bg-BG" altLang="en-US">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CCF1AF4-141A-4C3A-96F2-B69307781ACE}"/>
              </a:ext>
            </a:extLst>
          </p:cNvPr>
          <p:cNvSpPr>
            <a:spLocks noGrp="1" noChangeArrowheads="1"/>
          </p:cNvSpPr>
          <p:nvPr>
            <p:ph type="title"/>
          </p:nvPr>
        </p:nvSpPr>
        <p:spPr/>
        <p:txBody>
          <a:bodyPr/>
          <a:lstStyle/>
          <a:p>
            <a:r>
              <a:rPr lang="bg-BG" altLang="en-US"/>
              <a:t>Инициализация</a:t>
            </a:r>
          </a:p>
        </p:txBody>
      </p:sp>
      <p:sp>
        <p:nvSpPr>
          <p:cNvPr id="41987" name="Rectangle 3">
            <a:extLst>
              <a:ext uri="{FF2B5EF4-FFF2-40B4-BE49-F238E27FC236}">
                <a16:creationId xmlns:a16="http://schemas.microsoft.com/office/drawing/2014/main" id="{BB48FCAB-2FC3-403D-B37C-ADE333165B08}"/>
              </a:ext>
            </a:extLst>
          </p:cNvPr>
          <p:cNvSpPr>
            <a:spLocks noGrp="1" noChangeArrowheads="1"/>
          </p:cNvSpPr>
          <p:nvPr>
            <p:ph type="body" sz="half" idx="1"/>
          </p:nvPr>
        </p:nvSpPr>
        <p:spPr>
          <a:xfrm>
            <a:off x="1370013" y="1827213"/>
            <a:ext cx="7313612" cy="2897187"/>
          </a:xfrm>
        </p:spPr>
        <p:txBody>
          <a:bodyPr/>
          <a:lstStyle/>
          <a:p>
            <a:r>
              <a:rPr lang="bg-BG" altLang="en-US" sz="2100"/>
              <a:t>Ако липсва ясна инициализация, външните и статичните променливи се инициализират с нули; автоматичните и register променливите имат неопределени начални стойности.</a:t>
            </a:r>
          </a:p>
          <a:p>
            <a:r>
              <a:rPr lang="bg-BG" altLang="en-US" sz="2100"/>
              <a:t>Скаларните променливи могат да се инициализират, когато се дефинират, като зад името им се постави знак за равенство и израз:</a:t>
            </a:r>
          </a:p>
        </p:txBody>
      </p:sp>
      <p:sp>
        <p:nvSpPr>
          <p:cNvPr id="41988" name="Rectangle 4">
            <a:extLst>
              <a:ext uri="{FF2B5EF4-FFF2-40B4-BE49-F238E27FC236}">
                <a16:creationId xmlns:a16="http://schemas.microsoft.com/office/drawing/2014/main" id="{3EF621DF-A656-4DDC-8A64-A116896E4D08}"/>
              </a:ext>
            </a:extLst>
          </p:cNvPr>
          <p:cNvSpPr>
            <a:spLocks noGrp="1" noChangeArrowheads="1"/>
          </p:cNvSpPr>
          <p:nvPr>
            <p:ph sz="half" idx="2"/>
          </p:nvPr>
        </p:nvSpPr>
        <p:spPr/>
        <p:txBody>
          <a:bodyPr/>
          <a:lstStyle/>
          <a:p>
            <a:endParaRPr lang="en-US" altLang="en-US" sz="2500"/>
          </a:p>
        </p:txBody>
      </p:sp>
      <p:sp>
        <p:nvSpPr>
          <p:cNvPr id="6" name="Date Placeholder 4">
            <a:extLst>
              <a:ext uri="{FF2B5EF4-FFF2-40B4-BE49-F238E27FC236}">
                <a16:creationId xmlns:a16="http://schemas.microsoft.com/office/drawing/2014/main" id="{9BD41D89-31F1-4A75-A508-4AB211D243C4}"/>
              </a:ext>
            </a:extLst>
          </p:cNvPr>
          <p:cNvSpPr>
            <a:spLocks noGrp="1"/>
          </p:cNvSpPr>
          <p:nvPr>
            <p:ph type="dt" sz="quarter" idx="10"/>
          </p:nvPr>
        </p:nvSpPr>
        <p:spPr/>
        <p:txBody>
          <a:bodyPr/>
          <a:lstStyle/>
          <a:p>
            <a:pPr>
              <a:defRPr/>
            </a:pPr>
            <a:endParaRPr lang="bg-BG" altLang="en-US"/>
          </a:p>
        </p:txBody>
      </p:sp>
      <p:sp>
        <p:nvSpPr>
          <p:cNvPr id="41991" name="Slide Number Placeholder 6">
            <a:extLst>
              <a:ext uri="{FF2B5EF4-FFF2-40B4-BE49-F238E27FC236}">
                <a16:creationId xmlns:a16="http://schemas.microsoft.com/office/drawing/2014/main" id="{B6CFDA6C-76CD-40EB-A716-AF6E9E9B2D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9246F81-4474-48CA-948A-D89B88AF8941}" type="slidenum">
              <a:rPr lang="bg-BG" altLang="en-US" smtClean="0">
                <a:solidFill>
                  <a:schemeClr val="accent1"/>
                </a:solidFill>
              </a:rPr>
              <a:pPr fontAlgn="base">
                <a:spcBef>
                  <a:spcPct val="0"/>
                </a:spcBef>
                <a:spcAft>
                  <a:spcPct val="0"/>
                </a:spcAft>
              </a:pPr>
              <a:t>33</a:t>
            </a:fld>
            <a:endParaRPr lang="bg-BG" altLang="en-US">
              <a:solidFill>
                <a:schemeClr val="accent1"/>
              </a:solidFill>
            </a:endParaRPr>
          </a:p>
        </p:txBody>
      </p:sp>
      <p:pic>
        <p:nvPicPr>
          <p:cNvPr id="41992" name="Picture 6">
            <a:extLst>
              <a:ext uri="{FF2B5EF4-FFF2-40B4-BE49-F238E27FC236}">
                <a16:creationId xmlns:a16="http://schemas.microsoft.com/office/drawing/2014/main" id="{A0172B59-9131-454B-BB7C-126EFC6AF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581525"/>
            <a:ext cx="63055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19C9CC0-3CFD-4CB0-B49B-49693F36E5F9}"/>
              </a:ext>
            </a:extLst>
          </p:cNvPr>
          <p:cNvSpPr>
            <a:spLocks noGrp="1" noChangeArrowheads="1"/>
          </p:cNvSpPr>
          <p:nvPr>
            <p:ph type="title"/>
          </p:nvPr>
        </p:nvSpPr>
        <p:spPr/>
        <p:txBody>
          <a:bodyPr/>
          <a:lstStyle/>
          <a:p>
            <a:r>
              <a:rPr lang="bg-BG" altLang="en-US"/>
              <a:t>Инициализация</a:t>
            </a:r>
          </a:p>
        </p:txBody>
      </p:sp>
      <p:sp>
        <p:nvSpPr>
          <p:cNvPr id="81923" name="Rectangle 3">
            <a:extLst>
              <a:ext uri="{FF2B5EF4-FFF2-40B4-BE49-F238E27FC236}">
                <a16:creationId xmlns:a16="http://schemas.microsoft.com/office/drawing/2014/main" id="{9EE4AE69-BC3A-4BA3-967F-E3DE446B0D92}"/>
              </a:ext>
            </a:extLst>
          </p:cNvPr>
          <p:cNvSpPr>
            <a:spLocks noGrp="1" noChangeArrowheads="1"/>
          </p:cNvSpPr>
          <p:nvPr>
            <p:ph idx="1"/>
          </p:nvPr>
        </p:nvSpPr>
        <p:spPr/>
        <p:txBody>
          <a:bodyPr rtlCol="0">
            <a:normAutofit lnSpcReduction="10000"/>
          </a:bodyPr>
          <a:lstStyle/>
          <a:p>
            <a:pPr fontAlgn="auto">
              <a:lnSpc>
                <a:spcPct val="90000"/>
              </a:lnSpc>
              <a:spcAft>
                <a:spcPts val="0"/>
              </a:spcAft>
              <a:buFont typeface="Wingdings 3" charset="2"/>
              <a:buChar char=""/>
              <a:defRPr/>
            </a:pPr>
            <a:r>
              <a:rPr lang="bg-BG" altLang="en-US" sz="2100">
                <a:solidFill>
                  <a:schemeClr val="tx1">
                    <a:lumMod val="75000"/>
                    <a:lumOff val="25000"/>
                  </a:schemeClr>
                </a:solidFill>
              </a:rPr>
              <a:t>При външните и статичните променливи инициализаторът трябва да бъде константен израз; инициализацията се извършва само веднъж, обикновено преди изпълнението на програмата. При автоматичните и register променливи инициализацията се извършва всеки път, когато програмата влезе във функцията или в блока.</a:t>
            </a:r>
          </a:p>
          <a:p>
            <a:pPr fontAlgn="auto">
              <a:lnSpc>
                <a:spcPct val="90000"/>
              </a:lnSpc>
              <a:spcAft>
                <a:spcPts val="0"/>
              </a:spcAft>
              <a:buFont typeface="Wingdings 3" charset="2"/>
              <a:buChar char=""/>
              <a:defRPr/>
            </a:pPr>
            <a:r>
              <a:rPr lang="bg-BG" altLang="en-US" sz="2100">
                <a:solidFill>
                  <a:schemeClr val="tx1">
                    <a:lumMod val="75000"/>
                    <a:lumOff val="25000"/>
                  </a:schemeClr>
                </a:solidFill>
              </a:rPr>
              <a:t>При автоматични и register променливи не е задължително инициализаторът да бъде константа: той може да е всеки израз, който съдържа предварително дефинирани стойности, включително извикване на функция. </a:t>
            </a:r>
          </a:p>
        </p:txBody>
      </p:sp>
      <p:sp>
        <p:nvSpPr>
          <p:cNvPr id="4" name="Date Placeholder 3">
            <a:extLst>
              <a:ext uri="{FF2B5EF4-FFF2-40B4-BE49-F238E27FC236}">
                <a16:creationId xmlns:a16="http://schemas.microsoft.com/office/drawing/2014/main" id="{F19ED538-AD66-4BFE-8AA0-6F8DEDC4A954}"/>
              </a:ext>
            </a:extLst>
          </p:cNvPr>
          <p:cNvSpPr>
            <a:spLocks noGrp="1"/>
          </p:cNvSpPr>
          <p:nvPr>
            <p:ph type="dt" sz="quarter" idx="10"/>
          </p:nvPr>
        </p:nvSpPr>
        <p:spPr/>
        <p:txBody>
          <a:bodyPr/>
          <a:lstStyle/>
          <a:p>
            <a:pPr>
              <a:defRPr/>
            </a:pPr>
            <a:endParaRPr lang="bg-BG" altLang="en-US"/>
          </a:p>
        </p:txBody>
      </p:sp>
      <p:sp>
        <p:nvSpPr>
          <p:cNvPr id="43014" name="Slide Number Placeholder 5">
            <a:extLst>
              <a:ext uri="{FF2B5EF4-FFF2-40B4-BE49-F238E27FC236}">
                <a16:creationId xmlns:a16="http://schemas.microsoft.com/office/drawing/2014/main" id="{D9FE41E0-2DA1-47C3-AE6C-4283516E0E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ACDEBCF-A615-46B8-A9C2-12A0B72EE4D6}" type="slidenum">
              <a:rPr lang="bg-BG" altLang="en-US">
                <a:solidFill>
                  <a:schemeClr val="accent1"/>
                </a:solidFill>
              </a:rPr>
              <a:pPr fontAlgn="base">
                <a:spcBef>
                  <a:spcPct val="0"/>
                </a:spcBef>
                <a:spcAft>
                  <a:spcPct val="0"/>
                </a:spcAft>
              </a:pPr>
              <a:t>34</a:t>
            </a:fld>
            <a:endParaRPr lang="bg-BG" altLang="en-US">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506E59B-9ED1-4D62-8300-F6FF7585F16E}"/>
              </a:ext>
            </a:extLst>
          </p:cNvPr>
          <p:cNvSpPr>
            <a:spLocks noGrp="1" noChangeArrowheads="1"/>
          </p:cNvSpPr>
          <p:nvPr>
            <p:ph type="title"/>
          </p:nvPr>
        </p:nvSpPr>
        <p:spPr/>
        <p:txBody>
          <a:bodyPr/>
          <a:lstStyle/>
          <a:p>
            <a:r>
              <a:rPr lang="bg-BG" altLang="en-US"/>
              <a:t>Инициализация</a:t>
            </a:r>
          </a:p>
        </p:txBody>
      </p:sp>
      <p:sp>
        <p:nvSpPr>
          <p:cNvPr id="91139" name="Rectangle 3">
            <a:extLst>
              <a:ext uri="{FF2B5EF4-FFF2-40B4-BE49-F238E27FC236}">
                <a16:creationId xmlns:a16="http://schemas.microsoft.com/office/drawing/2014/main" id="{07AC38F3-CBFD-483F-A5B5-04C9507F0D60}"/>
              </a:ext>
            </a:extLst>
          </p:cNvPr>
          <p:cNvSpPr>
            <a:spLocks noGrp="1" noChangeArrowheads="1"/>
          </p:cNvSpPr>
          <p:nvPr>
            <p:ph idx="1"/>
          </p:nvPr>
        </p:nvSpPr>
        <p:spPr/>
        <p:txBody>
          <a:bodyPr rtlCol="0">
            <a:normAutofit lnSpcReduction="10000"/>
          </a:bodyPr>
          <a:lstStyle/>
          <a:p>
            <a:pPr fontAlgn="auto">
              <a:spcAft>
                <a:spcPts val="0"/>
              </a:spcAft>
              <a:buFont typeface="Wingdings 3" charset="2"/>
              <a:buChar char=""/>
              <a:defRPr/>
            </a:pPr>
            <a:r>
              <a:rPr lang="bg-BG" altLang="en-US" sz="2500">
                <a:solidFill>
                  <a:schemeClr val="tx1">
                    <a:lumMod val="75000"/>
                    <a:lumOff val="25000"/>
                  </a:schemeClr>
                </a:solidFill>
              </a:rPr>
              <a:t>Всеки масив може да бъде инициализиран, като след декларацията му се постави списък от първоначални стойности, затворени във фигурни скоби и разделени помежду си със запетаи. </a:t>
            </a:r>
          </a:p>
          <a:p>
            <a:pPr fontAlgn="auto">
              <a:spcAft>
                <a:spcPts val="0"/>
              </a:spcAft>
              <a:buFont typeface="Wingdings 3" charset="2"/>
              <a:buChar char=""/>
              <a:defRPr/>
            </a:pPr>
            <a:r>
              <a:rPr lang="bg-BG" altLang="en-US" sz="2500">
                <a:solidFill>
                  <a:schemeClr val="tx1">
                    <a:lumMod val="75000"/>
                    <a:lumOff val="25000"/>
                  </a:schemeClr>
                </a:solidFill>
              </a:rPr>
              <a:t>Когато размерът на масив не е зададен, компилаторът изчислява дължината му, като преброява инициализаторите. </a:t>
            </a:r>
          </a:p>
        </p:txBody>
      </p:sp>
      <p:sp>
        <p:nvSpPr>
          <p:cNvPr id="5" name="Date Placeholder 3">
            <a:extLst>
              <a:ext uri="{FF2B5EF4-FFF2-40B4-BE49-F238E27FC236}">
                <a16:creationId xmlns:a16="http://schemas.microsoft.com/office/drawing/2014/main" id="{0FF1D06D-CB20-4DA0-8207-5768574EA905}"/>
              </a:ext>
            </a:extLst>
          </p:cNvPr>
          <p:cNvSpPr>
            <a:spLocks noGrp="1"/>
          </p:cNvSpPr>
          <p:nvPr>
            <p:ph type="dt" sz="quarter" idx="10"/>
          </p:nvPr>
        </p:nvSpPr>
        <p:spPr/>
        <p:txBody>
          <a:bodyPr/>
          <a:lstStyle/>
          <a:p>
            <a:pPr>
              <a:defRPr/>
            </a:pPr>
            <a:endParaRPr lang="bg-BG" altLang="en-US"/>
          </a:p>
        </p:txBody>
      </p:sp>
      <p:sp>
        <p:nvSpPr>
          <p:cNvPr id="44038" name="Slide Number Placeholder 5">
            <a:extLst>
              <a:ext uri="{FF2B5EF4-FFF2-40B4-BE49-F238E27FC236}">
                <a16:creationId xmlns:a16="http://schemas.microsoft.com/office/drawing/2014/main" id="{DF8B404F-CD82-4DF2-9BC9-3D16647079F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2BDE6EC-3426-47BA-A4DD-24164B17B397}" type="slidenum">
              <a:rPr lang="bg-BG" altLang="en-US">
                <a:solidFill>
                  <a:schemeClr val="accent1"/>
                </a:solidFill>
              </a:rPr>
              <a:pPr fontAlgn="base">
                <a:spcBef>
                  <a:spcPct val="0"/>
                </a:spcBef>
                <a:spcAft>
                  <a:spcPct val="0"/>
                </a:spcAft>
              </a:pPr>
              <a:t>35</a:t>
            </a:fld>
            <a:endParaRPr lang="bg-BG" altLang="en-US">
              <a:solidFill>
                <a:schemeClr val="accent1"/>
              </a:solidFill>
            </a:endParaRPr>
          </a:p>
        </p:txBody>
      </p:sp>
      <p:pic>
        <p:nvPicPr>
          <p:cNvPr id="44039" name="Picture 6">
            <a:extLst>
              <a:ext uri="{FF2B5EF4-FFF2-40B4-BE49-F238E27FC236}">
                <a16:creationId xmlns:a16="http://schemas.microsoft.com/office/drawing/2014/main" id="{4F9126B2-D117-4241-99FF-7C96F7705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5516563"/>
            <a:ext cx="72009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84789A9-2F12-4336-8016-E436F8872190}"/>
              </a:ext>
            </a:extLst>
          </p:cNvPr>
          <p:cNvSpPr>
            <a:spLocks noGrp="1" noChangeArrowheads="1"/>
          </p:cNvSpPr>
          <p:nvPr>
            <p:ph type="title"/>
          </p:nvPr>
        </p:nvSpPr>
        <p:spPr/>
        <p:txBody>
          <a:bodyPr/>
          <a:lstStyle/>
          <a:p>
            <a:r>
              <a:rPr lang="bg-BG" altLang="en-US"/>
              <a:t>Инициализация</a:t>
            </a:r>
          </a:p>
        </p:txBody>
      </p:sp>
      <p:sp>
        <p:nvSpPr>
          <p:cNvPr id="98307" name="Rectangle 3">
            <a:extLst>
              <a:ext uri="{FF2B5EF4-FFF2-40B4-BE49-F238E27FC236}">
                <a16:creationId xmlns:a16="http://schemas.microsoft.com/office/drawing/2014/main" id="{E9AFAB0A-019A-4213-8381-3BC4D6BFA476}"/>
              </a:ext>
            </a:extLst>
          </p:cNvPr>
          <p:cNvSpPr>
            <a:spLocks noGrp="1" noChangeArrowheads="1"/>
          </p:cNvSpPr>
          <p:nvPr>
            <p:ph idx="1"/>
          </p:nvPr>
        </p:nvSpPr>
        <p:spPr/>
        <p:txBody>
          <a:bodyPr rtlCol="0">
            <a:normAutofit lnSpcReduction="10000"/>
          </a:bodyPr>
          <a:lstStyle/>
          <a:p>
            <a:pPr fontAlgn="auto">
              <a:lnSpc>
                <a:spcPct val="90000"/>
              </a:lnSpc>
              <a:spcAft>
                <a:spcPts val="0"/>
              </a:spcAft>
              <a:buFont typeface="Wingdings 3" charset="2"/>
              <a:buChar char=""/>
              <a:defRPr/>
            </a:pPr>
            <a:r>
              <a:rPr lang="bg-BG" altLang="en-US" sz="2500">
                <a:solidFill>
                  <a:schemeClr val="tx1">
                    <a:lumMod val="75000"/>
                    <a:lumOff val="25000"/>
                  </a:schemeClr>
                </a:solidFill>
              </a:rPr>
              <a:t>Масивите от символи представляват специален случай на инициализация; можете да използвате низ вместо записа с фигурни скоби и запетаи. </a:t>
            </a:r>
          </a:p>
          <a:p>
            <a:pPr fontAlgn="auto">
              <a:lnSpc>
                <a:spcPct val="90000"/>
              </a:lnSpc>
              <a:spcAft>
                <a:spcPts val="0"/>
              </a:spcAft>
              <a:buFont typeface="Wingdings" panose="05000000000000000000" pitchFamily="2" charset="2"/>
              <a:buNone/>
              <a:defRPr/>
            </a:pPr>
            <a:r>
              <a:rPr lang="bg-BG" altLang="en-US" sz="2500">
                <a:solidFill>
                  <a:schemeClr val="hlink"/>
                </a:solidFill>
              </a:rPr>
              <a:t>char pattern[] = "ould";</a:t>
            </a:r>
          </a:p>
          <a:p>
            <a:pPr fontAlgn="auto">
              <a:lnSpc>
                <a:spcPct val="90000"/>
              </a:lnSpc>
              <a:spcAft>
                <a:spcPts val="0"/>
              </a:spcAft>
              <a:buFont typeface="Wingdings 3" charset="2"/>
              <a:buChar char=""/>
              <a:defRPr/>
            </a:pPr>
            <a:r>
              <a:rPr lang="bg-BG" altLang="en-US" sz="2500">
                <a:solidFill>
                  <a:schemeClr val="tx1">
                    <a:lumMod val="75000"/>
                    <a:lumOff val="25000"/>
                  </a:schemeClr>
                </a:solidFill>
              </a:rPr>
              <a:t>е по-кратък вариант на еквивалентния запис</a:t>
            </a:r>
          </a:p>
          <a:p>
            <a:pPr fontAlgn="auto">
              <a:lnSpc>
                <a:spcPct val="90000"/>
              </a:lnSpc>
              <a:spcAft>
                <a:spcPts val="0"/>
              </a:spcAft>
              <a:buFont typeface="Wingdings" panose="05000000000000000000" pitchFamily="2" charset="2"/>
              <a:buNone/>
              <a:defRPr/>
            </a:pPr>
            <a:r>
              <a:rPr lang="bg-BG" altLang="en-US" sz="2500">
                <a:solidFill>
                  <a:schemeClr val="accent1"/>
                </a:solidFill>
              </a:rPr>
              <a:t>char pattern [] - { 'о' 'u', 'l', 'd', '\0' };</a:t>
            </a:r>
          </a:p>
          <a:p>
            <a:pPr fontAlgn="auto">
              <a:lnSpc>
                <a:spcPct val="90000"/>
              </a:lnSpc>
              <a:spcAft>
                <a:spcPts val="0"/>
              </a:spcAft>
              <a:buFont typeface="Wingdings 3" charset="2"/>
              <a:buChar char=""/>
              <a:defRPr/>
            </a:pPr>
            <a:r>
              <a:rPr lang="bg-BG" altLang="en-US" sz="2500">
                <a:solidFill>
                  <a:schemeClr val="tx1">
                    <a:lumMod val="75000"/>
                    <a:lumOff val="25000"/>
                  </a:schemeClr>
                </a:solidFill>
              </a:rPr>
              <a:t>В този случай размерът на масива е пет (четири символа и краен '\0').</a:t>
            </a:r>
          </a:p>
        </p:txBody>
      </p:sp>
      <p:sp>
        <p:nvSpPr>
          <p:cNvPr id="4" name="Date Placeholder 3">
            <a:extLst>
              <a:ext uri="{FF2B5EF4-FFF2-40B4-BE49-F238E27FC236}">
                <a16:creationId xmlns:a16="http://schemas.microsoft.com/office/drawing/2014/main" id="{AAE0605C-FB5A-4C41-AFE4-D02F52169B23}"/>
              </a:ext>
            </a:extLst>
          </p:cNvPr>
          <p:cNvSpPr>
            <a:spLocks noGrp="1"/>
          </p:cNvSpPr>
          <p:nvPr>
            <p:ph type="dt" sz="quarter" idx="10"/>
          </p:nvPr>
        </p:nvSpPr>
        <p:spPr/>
        <p:txBody>
          <a:bodyPr/>
          <a:lstStyle/>
          <a:p>
            <a:pPr>
              <a:defRPr/>
            </a:pPr>
            <a:endParaRPr lang="bg-BG" altLang="en-US"/>
          </a:p>
        </p:txBody>
      </p:sp>
      <p:sp>
        <p:nvSpPr>
          <p:cNvPr id="45062" name="Slide Number Placeholder 5">
            <a:extLst>
              <a:ext uri="{FF2B5EF4-FFF2-40B4-BE49-F238E27FC236}">
                <a16:creationId xmlns:a16="http://schemas.microsoft.com/office/drawing/2014/main" id="{F4ACCA1A-FA57-45BD-B4E7-35750EB4B4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A2CCF167-8EF0-4629-BDD0-92D25A2C3135}" type="slidenum">
              <a:rPr lang="bg-BG" altLang="en-US">
                <a:solidFill>
                  <a:schemeClr val="accent1"/>
                </a:solidFill>
              </a:rPr>
              <a:pPr fontAlgn="base">
                <a:spcBef>
                  <a:spcPct val="0"/>
                </a:spcBef>
                <a:spcAft>
                  <a:spcPct val="0"/>
                </a:spcAft>
              </a:pPr>
              <a:t>36</a:t>
            </a:fld>
            <a:endParaRPr lang="bg-BG" altLang="en-US">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C4B8749-FF29-4349-A33A-E2F657AC2E0A}"/>
              </a:ext>
            </a:extLst>
          </p:cNvPr>
          <p:cNvSpPr>
            <a:spLocks noGrp="1" noChangeArrowheads="1"/>
          </p:cNvSpPr>
          <p:nvPr>
            <p:ph type="title"/>
          </p:nvPr>
        </p:nvSpPr>
        <p:spPr/>
        <p:txBody>
          <a:bodyPr/>
          <a:lstStyle/>
          <a:p>
            <a:r>
              <a:rPr lang="bg-BG" altLang="en-US"/>
              <a:t>Рекурсия</a:t>
            </a:r>
          </a:p>
        </p:txBody>
      </p:sp>
      <p:sp>
        <p:nvSpPr>
          <p:cNvPr id="97283" name="Rectangle 3">
            <a:extLst>
              <a:ext uri="{FF2B5EF4-FFF2-40B4-BE49-F238E27FC236}">
                <a16:creationId xmlns:a16="http://schemas.microsoft.com/office/drawing/2014/main" id="{9817CC13-1041-42F9-9C03-E1F9872133BE}"/>
              </a:ext>
            </a:extLst>
          </p:cNvPr>
          <p:cNvSpPr>
            <a:spLocks noGrp="1" noChangeArrowheads="1"/>
          </p:cNvSpPr>
          <p:nvPr>
            <p:ph idx="1"/>
          </p:nvPr>
        </p:nvSpPr>
        <p:spPr/>
        <p:txBody>
          <a:bodyPr rtlCol="0">
            <a:normAutofit fontScale="92500" lnSpcReduction="10000"/>
          </a:bodyPr>
          <a:lstStyle/>
          <a:p>
            <a:pPr fontAlgn="auto">
              <a:lnSpc>
                <a:spcPct val="90000"/>
              </a:lnSpc>
              <a:spcAft>
                <a:spcPts val="0"/>
              </a:spcAft>
              <a:buFont typeface="Wingdings 3" charset="2"/>
              <a:buChar char=""/>
              <a:defRPr/>
            </a:pPr>
            <a:r>
              <a:rPr lang="bg-BG" altLang="en-US" sz="2500">
                <a:solidFill>
                  <a:schemeClr val="tx1">
                    <a:lumMod val="75000"/>
                    <a:lumOff val="25000"/>
                  </a:schemeClr>
                </a:solidFill>
              </a:rPr>
              <a:t>Функциите в С могат да се използват рекурсивно; това означава, че функцията може да извиква сама себе си както директно, така и индиректно. </a:t>
            </a:r>
          </a:p>
          <a:p>
            <a:pPr fontAlgn="auto">
              <a:lnSpc>
                <a:spcPct val="90000"/>
              </a:lnSpc>
              <a:spcAft>
                <a:spcPts val="0"/>
              </a:spcAft>
              <a:buFont typeface="Wingdings 3" charset="2"/>
              <a:buChar char=""/>
              <a:defRPr/>
            </a:pPr>
            <a:r>
              <a:rPr lang="bg-BG" altLang="en-US" sz="2500">
                <a:solidFill>
                  <a:schemeClr val="tx1">
                    <a:lumMod val="75000"/>
                    <a:lumOff val="25000"/>
                  </a:schemeClr>
                </a:solidFill>
              </a:rPr>
              <a:t>Пример - отпечатване на число като символен низ. </a:t>
            </a:r>
          </a:p>
          <a:p>
            <a:pPr lvl="1" fontAlgn="auto">
              <a:lnSpc>
                <a:spcPct val="90000"/>
              </a:lnSpc>
              <a:spcAft>
                <a:spcPts val="0"/>
              </a:spcAft>
              <a:buFont typeface="Wingdings 3" charset="2"/>
              <a:buChar char=""/>
              <a:defRPr/>
            </a:pPr>
            <a:r>
              <a:rPr lang="bg-BG" altLang="en-US" sz="2100">
                <a:solidFill>
                  <a:schemeClr val="tx1">
                    <a:lumMod val="75000"/>
                    <a:lumOff val="25000"/>
                  </a:schemeClr>
                </a:solidFill>
              </a:rPr>
              <a:t>Съществуват две решения на този проблем. Едното е да пазим цифрите, от които е изградено числото, в масив, докато се генерират, и после да ги отпечатаме в обратен ред.</a:t>
            </a:r>
          </a:p>
          <a:p>
            <a:pPr lvl="1" fontAlgn="auto">
              <a:lnSpc>
                <a:spcPct val="90000"/>
              </a:lnSpc>
              <a:spcAft>
                <a:spcPts val="0"/>
              </a:spcAft>
              <a:buFont typeface="Wingdings 3" charset="2"/>
              <a:buChar char=""/>
              <a:defRPr/>
            </a:pPr>
            <a:r>
              <a:rPr lang="bg-BG" altLang="en-US" sz="2100">
                <a:solidFill>
                  <a:schemeClr val="tx1">
                    <a:lumMod val="75000"/>
                    <a:lumOff val="25000"/>
                  </a:schemeClr>
                </a:solidFill>
              </a:rPr>
              <a:t>Алтернативното решение използва рекурсия.  </a:t>
            </a:r>
          </a:p>
        </p:txBody>
      </p:sp>
      <p:sp>
        <p:nvSpPr>
          <p:cNvPr id="4" name="Date Placeholder 3">
            <a:extLst>
              <a:ext uri="{FF2B5EF4-FFF2-40B4-BE49-F238E27FC236}">
                <a16:creationId xmlns:a16="http://schemas.microsoft.com/office/drawing/2014/main" id="{41F5F55E-20E4-4FF6-9647-2A04585EAF4E}"/>
              </a:ext>
            </a:extLst>
          </p:cNvPr>
          <p:cNvSpPr>
            <a:spLocks noGrp="1"/>
          </p:cNvSpPr>
          <p:nvPr>
            <p:ph type="dt" sz="quarter" idx="10"/>
          </p:nvPr>
        </p:nvSpPr>
        <p:spPr/>
        <p:txBody>
          <a:bodyPr/>
          <a:lstStyle/>
          <a:p>
            <a:pPr>
              <a:defRPr/>
            </a:pPr>
            <a:endParaRPr lang="bg-BG" altLang="en-US"/>
          </a:p>
        </p:txBody>
      </p:sp>
      <p:sp>
        <p:nvSpPr>
          <p:cNvPr id="46086" name="Slide Number Placeholder 5">
            <a:extLst>
              <a:ext uri="{FF2B5EF4-FFF2-40B4-BE49-F238E27FC236}">
                <a16:creationId xmlns:a16="http://schemas.microsoft.com/office/drawing/2014/main" id="{47339DB4-EE34-4307-94E5-9791FF7CE3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3040492D-47F4-49B8-BC91-254E1A4E613F}" type="slidenum">
              <a:rPr lang="bg-BG" altLang="en-US">
                <a:solidFill>
                  <a:schemeClr val="accent1"/>
                </a:solidFill>
              </a:rPr>
              <a:pPr fontAlgn="base">
                <a:spcBef>
                  <a:spcPct val="0"/>
                </a:spcBef>
                <a:spcAft>
                  <a:spcPct val="0"/>
                </a:spcAft>
              </a:pPr>
              <a:t>37</a:t>
            </a:fld>
            <a:endParaRPr lang="bg-BG" altLang="en-US">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A37B646-227A-48EA-9557-90A1A3B40640}"/>
              </a:ext>
            </a:extLst>
          </p:cNvPr>
          <p:cNvSpPr>
            <a:spLocks noGrp="1" noChangeArrowheads="1"/>
          </p:cNvSpPr>
          <p:nvPr>
            <p:ph type="title"/>
          </p:nvPr>
        </p:nvSpPr>
        <p:spPr/>
        <p:txBody>
          <a:bodyPr/>
          <a:lstStyle/>
          <a:p>
            <a:r>
              <a:rPr lang="bg-BG" altLang="en-US"/>
              <a:t>Рекурсия</a:t>
            </a:r>
          </a:p>
        </p:txBody>
      </p:sp>
      <p:sp>
        <p:nvSpPr>
          <p:cNvPr id="47107" name="Rectangle 9">
            <a:extLst>
              <a:ext uri="{FF2B5EF4-FFF2-40B4-BE49-F238E27FC236}">
                <a16:creationId xmlns:a16="http://schemas.microsoft.com/office/drawing/2014/main" id="{7449DED5-3A64-48AE-9FE0-06BF62DA3B47}"/>
              </a:ext>
            </a:extLst>
          </p:cNvPr>
          <p:cNvSpPr>
            <a:spLocks noGrp="1" noChangeArrowheads="1"/>
          </p:cNvSpPr>
          <p:nvPr>
            <p:ph idx="1"/>
          </p:nvPr>
        </p:nvSpPr>
        <p:spPr/>
        <p:txBody>
          <a:bodyPr/>
          <a:lstStyle/>
          <a:p>
            <a:endParaRPr lang="en-US" altLang="en-US"/>
          </a:p>
        </p:txBody>
      </p:sp>
      <p:sp>
        <p:nvSpPr>
          <p:cNvPr id="5" name="Date Placeholder 3">
            <a:extLst>
              <a:ext uri="{FF2B5EF4-FFF2-40B4-BE49-F238E27FC236}">
                <a16:creationId xmlns:a16="http://schemas.microsoft.com/office/drawing/2014/main" id="{AB6D8DA7-B883-46E7-8496-511B3AAEF99B}"/>
              </a:ext>
            </a:extLst>
          </p:cNvPr>
          <p:cNvSpPr>
            <a:spLocks noGrp="1"/>
          </p:cNvSpPr>
          <p:nvPr>
            <p:ph type="dt" sz="quarter" idx="10"/>
          </p:nvPr>
        </p:nvSpPr>
        <p:spPr/>
        <p:txBody>
          <a:bodyPr/>
          <a:lstStyle/>
          <a:p>
            <a:pPr>
              <a:defRPr/>
            </a:pPr>
            <a:endParaRPr lang="bg-BG" altLang="en-US"/>
          </a:p>
        </p:txBody>
      </p:sp>
      <p:sp>
        <p:nvSpPr>
          <p:cNvPr id="47110" name="Slide Number Placeholder 5">
            <a:extLst>
              <a:ext uri="{FF2B5EF4-FFF2-40B4-BE49-F238E27FC236}">
                <a16:creationId xmlns:a16="http://schemas.microsoft.com/office/drawing/2014/main" id="{2C378D9B-25D9-4FBD-B6AD-1EBAA30B708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D30FD650-A386-4392-9B4B-E984360113B0}" type="slidenum">
              <a:rPr lang="bg-BG" altLang="en-US">
                <a:solidFill>
                  <a:schemeClr val="accent1"/>
                </a:solidFill>
              </a:rPr>
              <a:pPr fontAlgn="base">
                <a:spcBef>
                  <a:spcPct val="0"/>
                </a:spcBef>
                <a:spcAft>
                  <a:spcPct val="0"/>
                </a:spcAft>
              </a:pPr>
              <a:t>38</a:t>
            </a:fld>
            <a:endParaRPr lang="bg-BG" altLang="en-US">
              <a:solidFill>
                <a:schemeClr val="accent1"/>
              </a:solidFill>
            </a:endParaRPr>
          </a:p>
        </p:txBody>
      </p:sp>
      <p:pic>
        <p:nvPicPr>
          <p:cNvPr id="47111" name="Picture 8">
            <a:extLst>
              <a:ext uri="{FF2B5EF4-FFF2-40B4-BE49-F238E27FC236}">
                <a16:creationId xmlns:a16="http://schemas.microsoft.com/office/drawing/2014/main" id="{549FB22D-35C6-458B-969F-9D6A3272D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276475"/>
            <a:ext cx="5099050" cy="271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B62F0C9-569A-4139-BA21-9D1EFFD5430B}"/>
              </a:ext>
            </a:extLst>
          </p:cNvPr>
          <p:cNvSpPr>
            <a:spLocks noGrp="1" noChangeArrowheads="1"/>
          </p:cNvSpPr>
          <p:nvPr>
            <p:ph type="title"/>
          </p:nvPr>
        </p:nvSpPr>
        <p:spPr/>
        <p:txBody>
          <a:bodyPr/>
          <a:lstStyle/>
          <a:p>
            <a:r>
              <a:rPr lang="bg-BG" altLang="en-US"/>
              <a:t>Рекурсия</a:t>
            </a:r>
          </a:p>
        </p:txBody>
      </p:sp>
      <p:sp>
        <p:nvSpPr>
          <p:cNvPr id="102403" name="Rectangle 3">
            <a:extLst>
              <a:ext uri="{FF2B5EF4-FFF2-40B4-BE49-F238E27FC236}">
                <a16:creationId xmlns:a16="http://schemas.microsoft.com/office/drawing/2014/main" id="{6B012887-AC5C-4361-961A-EFBF9591F769}"/>
              </a:ext>
            </a:extLst>
          </p:cNvPr>
          <p:cNvSpPr>
            <a:spLocks noGrp="1" noChangeArrowheads="1"/>
          </p:cNvSpPr>
          <p:nvPr>
            <p:ph idx="1"/>
          </p:nvPr>
        </p:nvSpPr>
        <p:spPr/>
        <p:txBody>
          <a:bodyPr rtlCol="0">
            <a:normAutofit lnSpcReduction="10000"/>
          </a:bodyPr>
          <a:lstStyle/>
          <a:p>
            <a:pPr fontAlgn="auto">
              <a:lnSpc>
                <a:spcPct val="80000"/>
              </a:lnSpc>
              <a:spcAft>
                <a:spcPts val="0"/>
              </a:spcAft>
              <a:buFont typeface="Wingdings 3" charset="2"/>
              <a:buChar char=""/>
              <a:defRPr/>
            </a:pPr>
            <a:r>
              <a:rPr lang="bg-BG" altLang="en-US" sz="2100">
                <a:solidFill>
                  <a:schemeClr val="tx1">
                    <a:lumMod val="75000"/>
                    <a:lumOff val="25000"/>
                  </a:schemeClr>
                </a:solidFill>
              </a:rPr>
              <a:t>Друг добър пример за рекурсия е бързото сортиране - алгоритъм, разработен от С. A. R. Hoare през 1962. </a:t>
            </a:r>
          </a:p>
          <a:p>
            <a:pPr lvl="1" fontAlgn="auto">
              <a:lnSpc>
                <a:spcPct val="80000"/>
              </a:lnSpc>
              <a:spcAft>
                <a:spcPts val="0"/>
              </a:spcAft>
              <a:buFont typeface="Wingdings 3" charset="2"/>
              <a:buChar char=""/>
              <a:defRPr/>
            </a:pPr>
            <a:r>
              <a:rPr lang="bg-BG" altLang="en-US" sz="1900">
                <a:solidFill>
                  <a:schemeClr val="tx1">
                    <a:lumMod val="75000"/>
                    <a:lumOff val="25000"/>
                  </a:schemeClr>
                </a:solidFill>
              </a:rPr>
              <a:t>Имаме един масив и от него избираме един елемент. Останалите елементи се разпределят в две подгрупи - едните са по-малки от избрания елемент, а другите са по-големи или равни на него. Същият процес се прилага рекурсивно към двете подгрупи.</a:t>
            </a:r>
          </a:p>
          <a:p>
            <a:pPr lvl="1" fontAlgn="auto">
              <a:lnSpc>
                <a:spcPct val="80000"/>
              </a:lnSpc>
              <a:spcAft>
                <a:spcPts val="0"/>
              </a:spcAft>
              <a:buFont typeface="Wingdings 3" charset="2"/>
              <a:buChar char=""/>
              <a:defRPr/>
            </a:pPr>
            <a:r>
              <a:rPr lang="bg-BG" altLang="en-US" sz="1900">
                <a:solidFill>
                  <a:schemeClr val="tx1">
                    <a:lumMod val="75000"/>
                    <a:lumOff val="25000"/>
                  </a:schemeClr>
                </a:solidFill>
              </a:rPr>
              <a:t>Когато дадена подгрупа има по-малко от два елемента, тя вече не трябва да се сортира; рекурсията се прекратява.</a:t>
            </a:r>
          </a:p>
          <a:p>
            <a:pPr fontAlgn="auto">
              <a:lnSpc>
                <a:spcPct val="80000"/>
              </a:lnSpc>
              <a:spcAft>
                <a:spcPts val="0"/>
              </a:spcAft>
              <a:buFont typeface="Wingdings 3" charset="2"/>
              <a:buChar char=""/>
              <a:defRPr/>
            </a:pPr>
            <a:r>
              <a:rPr lang="bg-BG" altLang="en-US" sz="2100">
                <a:solidFill>
                  <a:schemeClr val="tx1">
                    <a:lumMod val="75000"/>
                    <a:lumOff val="25000"/>
                  </a:schemeClr>
                </a:solidFill>
              </a:rPr>
              <a:t>Стандартната библиотека включва версия на функцията qsort, която може да сортира обекти от всякакъв тип.</a:t>
            </a:r>
          </a:p>
        </p:txBody>
      </p:sp>
      <p:sp>
        <p:nvSpPr>
          <p:cNvPr id="4" name="Date Placeholder 3">
            <a:extLst>
              <a:ext uri="{FF2B5EF4-FFF2-40B4-BE49-F238E27FC236}">
                <a16:creationId xmlns:a16="http://schemas.microsoft.com/office/drawing/2014/main" id="{5C80BE32-2086-4B3F-9DFD-FD0F144BAB5F}"/>
              </a:ext>
            </a:extLst>
          </p:cNvPr>
          <p:cNvSpPr>
            <a:spLocks noGrp="1"/>
          </p:cNvSpPr>
          <p:nvPr>
            <p:ph type="dt" sz="quarter" idx="10"/>
          </p:nvPr>
        </p:nvSpPr>
        <p:spPr/>
        <p:txBody>
          <a:bodyPr/>
          <a:lstStyle/>
          <a:p>
            <a:pPr>
              <a:defRPr/>
            </a:pPr>
            <a:endParaRPr lang="bg-BG" altLang="en-US"/>
          </a:p>
        </p:txBody>
      </p:sp>
      <p:sp>
        <p:nvSpPr>
          <p:cNvPr id="48134" name="Slide Number Placeholder 5">
            <a:extLst>
              <a:ext uri="{FF2B5EF4-FFF2-40B4-BE49-F238E27FC236}">
                <a16:creationId xmlns:a16="http://schemas.microsoft.com/office/drawing/2014/main" id="{60701DA3-539E-43E2-BB7B-3C59D461F6E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DF43E158-53DC-4CCC-BB3E-1501FDF721A1}" type="slidenum">
              <a:rPr lang="bg-BG" altLang="en-US">
                <a:solidFill>
                  <a:schemeClr val="accent1"/>
                </a:solidFill>
              </a:rPr>
              <a:pPr fontAlgn="base">
                <a:spcBef>
                  <a:spcPct val="0"/>
                </a:spcBef>
                <a:spcAft>
                  <a:spcPct val="0"/>
                </a:spcAft>
              </a:pPr>
              <a:t>39</a:t>
            </a:fld>
            <a:endParaRPr lang="bg-BG" altLang="en-US">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51C8E28-633D-42CA-96E2-891028D0EE92}"/>
              </a:ext>
            </a:extLst>
          </p:cNvPr>
          <p:cNvSpPr>
            <a:spLocks noGrp="1" noChangeArrowheads="1"/>
          </p:cNvSpPr>
          <p:nvPr>
            <p:ph type="title"/>
          </p:nvPr>
        </p:nvSpPr>
        <p:spPr/>
        <p:txBody>
          <a:bodyPr/>
          <a:lstStyle/>
          <a:p>
            <a:r>
              <a:rPr lang="bg-BG" altLang="en-US"/>
              <a:t>Промени по С според стандарта</a:t>
            </a:r>
          </a:p>
        </p:txBody>
      </p:sp>
      <p:sp>
        <p:nvSpPr>
          <p:cNvPr id="132099" name="Rectangle 3">
            <a:extLst>
              <a:ext uri="{FF2B5EF4-FFF2-40B4-BE49-F238E27FC236}">
                <a16:creationId xmlns:a16="http://schemas.microsoft.com/office/drawing/2014/main" id="{B3CBDC16-8112-4577-AC37-08FA310986A8}"/>
              </a:ext>
            </a:extLst>
          </p:cNvPr>
          <p:cNvSpPr>
            <a:spLocks noGrp="1" noChangeArrowheads="1"/>
          </p:cNvSpPr>
          <p:nvPr>
            <p:ph idx="1"/>
          </p:nvPr>
        </p:nvSpPr>
        <p:spPr/>
        <p:txBody>
          <a:bodyPr rtlCol="0">
            <a:normAutofit fontScale="92500"/>
          </a:bodyPr>
          <a:lstStyle/>
          <a:p>
            <a:pPr fontAlgn="auto">
              <a:lnSpc>
                <a:spcPct val="80000"/>
              </a:lnSpc>
              <a:spcAft>
                <a:spcPts val="0"/>
              </a:spcAft>
              <a:buFont typeface="Wingdings 3" charset="2"/>
              <a:buChar char=""/>
              <a:defRPr/>
            </a:pPr>
            <a:r>
              <a:rPr lang="bg-BG" altLang="en-US" sz="2500">
                <a:solidFill>
                  <a:schemeClr val="tx1">
                    <a:lumMod val="75000"/>
                    <a:lumOff val="25000"/>
                  </a:schemeClr>
                </a:solidFill>
              </a:rPr>
              <a:t>Декларацията и дефиницията на една функция са областта, в която ANSI стандартът направи най-осезаемите промени в С. </a:t>
            </a:r>
          </a:p>
          <a:p>
            <a:pPr fontAlgn="auto">
              <a:lnSpc>
                <a:spcPct val="80000"/>
              </a:lnSpc>
              <a:spcAft>
                <a:spcPts val="0"/>
              </a:spcAft>
              <a:buFont typeface="Wingdings 3" charset="2"/>
              <a:buChar char=""/>
              <a:defRPr/>
            </a:pPr>
            <a:r>
              <a:rPr lang="bg-BG" altLang="en-US" sz="2500">
                <a:solidFill>
                  <a:schemeClr val="tx1">
                    <a:lumMod val="75000"/>
                    <a:lumOff val="25000"/>
                  </a:schemeClr>
                </a:solidFill>
              </a:rPr>
              <a:t>Сега е възможно да декларирате типа на аргументите в декларацията на функцията. Синтаксисът на дефиницията на функции също се промени, така че декларациите и дефинициите да си съответстват. Нещо повече, когато аргументите са декларирани правилно, преминаването от един тип в друг се извършва автоматично.</a:t>
            </a:r>
          </a:p>
        </p:txBody>
      </p:sp>
      <p:sp>
        <p:nvSpPr>
          <p:cNvPr id="4" name="Date Placeholder 3">
            <a:extLst>
              <a:ext uri="{FF2B5EF4-FFF2-40B4-BE49-F238E27FC236}">
                <a16:creationId xmlns:a16="http://schemas.microsoft.com/office/drawing/2014/main" id="{A30DC2D7-D054-496E-8CD5-BB204049DEF0}"/>
              </a:ext>
            </a:extLst>
          </p:cNvPr>
          <p:cNvSpPr>
            <a:spLocks noGrp="1"/>
          </p:cNvSpPr>
          <p:nvPr>
            <p:ph type="dt" sz="quarter" idx="10"/>
          </p:nvPr>
        </p:nvSpPr>
        <p:spPr/>
        <p:txBody>
          <a:bodyPr/>
          <a:lstStyle/>
          <a:p>
            <a:pPr>
              <a:defRPr/>
            </a:pPr>
            <a:endParaRPr lang="bg-BG" altLang="en-US"/>
          </a:p>
        </p:txBody>
      </p:sp>
      <p:sp>
        <p:nvSpPr>
          <p:cNvPr id="11270" name="Slide Number Placeholder 5">
            <a:extLst>
              <a:ext uri="{FF2B5EF4-FFF2-40B4-BE49-F238E27FC236}">
                <a16:creationId xmlns:a16="http://schemas.microsoft.com/office/drawing/2014/main" id="{8AC5D671-F555-4971-96E2-AA4F30344D5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6C0E29CE-EB87-4637-84A9-51E4445193ED}" type="slidenum">
              <a:rPr lang="bg-BG" altLang="en-US">
                <a:solidFill>
                  <a:schemeClr val="accent1"/>
                </a:solidFill>
              </a:rPr>
              <a:pPr fontAlgn="base">
                <a:spcBef>
                  <a:spcPct val="0"/>
                </a:spcBef>
                <a:spcAft>
                  <a:spcPct val="0"/>
                </a:spcAft>
              </a:pPr>
              <a:t>4</a:t>
            </a:fld>
            <a:endParaRPr lang="bg-BG" altLang="en-US">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5123"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5124"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DAF71CE7-4531-44F1-B31F-812B8A00A0EE}" type="slidenum">
              <a:rPr lang="bg-BG" smtClean="0"/>
              <a:pPr eaLnBrk="1" hangingPunct="1"/>
              <a:t>40</a:t>
            </a:fld>
            <a:endParaRPr lang="bg-BG"/>
          </a:p>
        </p:txBody>
      </p:sp>
      <p:sp>
        <p:nvSpPr>
          <p:cNvPr id="5125" name="Rectangle 2"/>
          <p:cNvSpPr>
            <a:spLocks noGrp="1" noChangeArrowheads="1"/>
          </p:cNvSpPr>
          <p:nvPr>
            <p:ph type="title"/>
          </p:nvPr>
        </p:nvSpPr>
        <p:spPr/>
        <p:txBody>
          <a:bodyPr/>
          <a:lstStyle/>
          <a:p>
            <a:pPr eaLnBrk="1" hangingPunct="1"/>
            <a:r>
              <a:rPr lang="bg-BG"/>
              <a:t>Предпроцесорът на С</a:t>
            </a:r>
          </a:p>
        </p:txBody>
      </p:sp>
      <p:sp>
        <p:nvSpPr>
          <p:cNvPr id="5126" name="Rectangle 3"/>
          <p:cNvSpPr>
            <a:spLocks noGrp="1" noChangeArrowheads="1"/>
          </p:cNvSpPr>
          <p:nvPr>
            <p:ph type="body" idx="1"/>
          </p:nvPr>
        </p:nvSpPr>
        <p:spPr/>
        <p:txBody>
          <a:bodyPr/>
          <a:lstStyle/>
          <a:p>
            <a:pPr eaLnBrk="1" hangingPunct="1">
              <a:lnSpc>
                <a:spcPct val="90000"/>
              </a:lnSpc>
            </a:pPr>
            <a:r>
              <a:rPr lang="bg-BG" sz="2100"/>
              <a:t>Езикът С предоставя част от удобствата си с помощта на предпроцесора, който сам по себе си е отделна първа стъпка при компилацията. </a:t>
            </a:r>
            <a:endParaRPr lang="en-US" sz="2100"/>
          </a:p>
          <a:p>
            <a:pPr eaLnBrk="1" hangingPunct="1">
              <a:lnSpc>
                <a:spcPct val="90000"/>
              </a:lnSpc>
            </a:pPr>
            <a:r>
              <a:rPr lang="bg-BG" sz="2100"/>
              <a:t>Двете най-често използвани характеристики са #include, за включване съдържанието на файл по време на компилацията, и #define, за заместване на символ с произволна последователност от символи. </a:t>
            </a:r>
            <a:endParaRPr lang="en-US" sz="2100"/>
          </a:p>
          <a:p>
            <a:pPr eaLnBrk="1" hangingPunct="1">
              <a:lnSpc>
                <a:spcPct val="90000"/>
              </a:lnSpc>
            </a:pPr>
            <a:r>
              <a:rPr lang="bg-BG" sz="2100"/>
              <a:t>Другите характеристики</a:t>
            </a:r>
            <a:r>
              <a:rPr lang="en-US" sz="2100"/>
              <a:t>, </a:t>
            </a:r>
            <a:r>
              <a:rPr lang="bg-BG" sz="2100"/>
              <a:t>които ще разгледаме, се отнасят до условна компилация и до макроси с аргументи.</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6147"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6148"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5AE69DA0-6F76-47CD-AEEA-B84F4B4CCD36}" type="slidenum">
              <a:rPr lang="bg-BG" smtClean="0"/>
              <a:pPr eaLnBrk="1" hangingPunct="1"/>
              <a:t>41</a:t>
            </a:fld>
            <a:endParaRPr lang="bg-BG"/>
          </a:p>
        </p:txBody>
      </p:sp>
      <p:sp>
        <p:nvSpPr>
          <p:cNvPr id="6149" name="Rectangle 2"/>
          <p:cNvSpPr>
            <a:spLocks noGrp="1" noChangeArrowheads="1"/>
          </p:cNvSpPr>
          <p:nvPr>
            <p:ph type="title"/>
          </p:nvPr>
        </p:nvSpPr>
        <p:spPr/>
        <p:txBody>
          <a:bodyPr/>
          <a:lstStyle/>
          <a:p>
            <a:pPr eaLnBrk="1" hangingPunct="1"/>
            <a:r>
              <a:rPr lang="bg-BG"/>
              <a:t>Включване на файл</a:t>
            </a:r>
          </a:p>
        </p:txBody>
      </p:sp>
      <p:sp>
        <p:nvSpPr>
          <p:cNvPr id="6150" name="Rectangle 3"/>
          <p:cNvSpPr>
            <a:spLocks noGrp="1" noChangeArrowheads="1"/>
          </p:cNvSpPr>
          <p:nvPr>
            <p:ph type="body" idx="1"/>
          </p:nvPr>
        </p:nvSpPr>
        <p:spPr/>
        <p:txBody>
          <a:bodyPr/>
          <a:lstStyle/>
          <a:p>
            <a:pPr eaLnBrk="1" hangingPunct="1">
              <a:lnSpc>
                <a:spcPct val="80000"/>
              </a:lnSpc>
            </a:pPr>
            <a:r>
              <a:rPr lang="bg-BG" sz="1900"/>
              <a:t>Включването на файлове ви позволява лесно да боравите с #define директиви и декларации. Всеки ред в изходния код, който има формат</a:t>
            </a:r>
          </a:p>
          <a:p>
            <a:pPr eaLnBrk="1" hangingPunct="1">
              <a:lnSpc>
                <a:spcPct val="80000"/>
              </a:lnSpc>
              <a:buFont typeface="Wingdings" pitchFamily="2" charset="2"/>
              <a:buNone/>
            </a:pPr>
            <a:r>
              <a:rPr lang="bg-BG" sz="1900"/>
              <a:t>#include "име на файл"</a:t>
            </a:r>
          </a:p>
          <a:p>
            <a:pPr eaLnBrk="1" hangingPunct="1">
              <a:lnSpc>
                <a:spcPct val="80000"/>
              </a:lnSpc>
            </a:pPr>
            <a:r>
              <a:rPr lang="bg-BG" sz="1900"/>
              <a:t>или</a:t>
            </a:r>
          </a:p>
          <a:p>
            <a:pPr eaLnBrk="1" hangingPunct="1">
              <a:lnSpc>
                <a:spcPct val="80000"/>
              </a:lnSpc>
              <a:buFont typeface="Wingdings" pitchFamily="2" charset="2"/>
              <a:buNone/>
            </a:pPr>
            <a:r>
              <a:rPr lang="bg-BG" sz="1900"/>
              <a:t>#include &lt;име на файл&gt;</a:t>
            </a:r>
          </a:p>
          <a:p>
            <a:pPr eaLnBrk="1" hangingPunct="1">
              <a:lnSpc>
                <a:spcPct val="80000"/>
              </a:lnSpc>
            </a:pPr>
            <a:r>
              <a:rPr lang="bg-BG" sz="1900"/>
              <a:t>се замества със съдържанието на файла. </a:t>
            </a:r>
          </a:p>
          <a:p>
            <a:pPr eaLnBrk="1" hangingPunct="1">
              <a:lnSpc>
                <a:spcPct val="80000"/>
              </a:lnSpc>
            </a:pPr>
            <a:r>
              <a:rPr lang="bg-BG" sz="1900"/>
              <a:t>Ако името на файла е поставено в кавички, предпроцесорът търси файла в текущата директория, в която се намира изходната програма; ако не го открие там или ако името е оградено с &lt; и &gt;, търсенето следва дефинирани от реализацията правила, за да намери файла. </a:t>
            </a:r>
          </a:p>
          <a:p>
            <a:pPr eaLnBrk="1" hangingPunct="1">
              <a:lnSpc>
                <a:spcPct val="80000"/>
              </a:lnSpc>
            </a:pPr>
            <a:r>
              <a:rPr lang="bg-BG" sz="1900"/>
              <a:t>Всеки включен файл може да съдържа в себе си #include редове.</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7171"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7172"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2D02EA08-C5EE-4AAE-BDB2-1D4596A7F602}" type="slidenum">
              <a:rPr lang="bg-BG" smtClean="0"/>
              <a:pPr eaLnBrk="1" hangingPunct="1"/>
              <a:t>42</a:t>
            </a:fld>
            <a:endParaRPr lang="bg-BG"/>
          </a:p>
        </p:txBody>
      </p:sp>
      <p:sp>
        <p:nvSpPr>
          <p:cNvPr id="7173" name="Rectangle 2"/>
          <p:cNvSpPr>
            <a:spLocks noGrp="1" noChangeArrowheads="1"/>
          </p:cNvSpPr>
          <p:nvPr>
            <p:ph type="title"/>
          </p:nvPr>
        </p:nvSpPr>
        <p:spPr/>
        <p:txBody>
          <a:bodyPr/>
          <a:lstStyle/>
          <a:p>
            <a:pPr eaLnBrk="1" hangingPunct="1"/>
            <a:r>
              <a:rPr lang="bg-BG"/>
              <a:t>Включване на файл</a:t>
            </a:r>
          </a:p>
        </p:txBody>
      </p:sp>
      <p:sp>
        <p:nvSpPr>
          <p:cNvPr id="7174" name="Rectangle 3"/>
          <p:cNvSpPr>
            <a:spLocks noGrp="1" noChangeArrowheads="1"/>
          </p:cNvSpPr>
          <p:nvPr>
            <p:ph type="body" idx="1"/>
          </p:nvPr>
        </p:nvSpPr>
        <p:spPr/>
        <p:txBody>
          <a:bodyPr/>
          <a:lstStyle/>
          <a:p>
            <a:pPr eaLnBrk="1" hangingPunct="1"/>
            <a:r>
              <a:rPr lang="bg-BG"/>
              <a:t>Често пъти в началото на изходния файл има няколко #include реда, които включват широко разпространени #define оператори и extern декларации или такива, които имат достъп до декларации на прототипите на библиотечни функции в заглавни файлове като &lt;stdio.h&gt;.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8195"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8196"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F85D4E3B-53D7-496C-931E-6D71FE588057}" type="slidenum">
              <a:rPr lang="bg-BG" smtClean="0"/>
              <a:pPr eaLnBrk="1" hangingPunct="1"/>
              <a:t>43</a:t>
            </a:fld>
            <a:endParaRPr lang="bg-BG"/>
          </a:p>
        </p:txBody>
      </p:sp>
      <p:sp>
        <p:nvSpPr>
          <p:cNvPr id="8197" name="Rectangle 2"/>
          <p:cNvSpPr>
            <a:spLocks noGrp="1" noChangeArrowheads="1"/>
          </p:cNvSpPr>
          <p:nvPr>
            <p:ph type="title"/>
          </p:nvPr>
        </p:nvSpPr>
        <p:spPr/>
        <p:txBody>
          <a:bodyPr/>
          <a:lstStyle/>
          <a:p>
            <a:pPr eaLnBrk="1" hangingPunct="1"/>
            <a:r>
              <a:rPr lang="bg-BG"/>
              <a:t>Включване на файл</a:t>
            </a:r>
          </a:p>
        </p:txBody>
      </p:sp>
      <p:sp>
        <p:nvSpPr>
          <p:cNvPr id="8198" name="Rectangle 3"/>
          <p:cNvSpPr>
            <a:spLocks noGrp="1" noChangeArrowheads="1"/>
          </p:cNvSpPr>
          <p:nvPr>
            <p:ph type="body" idx="1"/>
          </p:nvPr>
        </p:nvSpPr>
        <p:spPr/>
        <p:txBody>
          <a:bodyPr/>
          <a:lstStyle/>
          <a:p>
            <a:pPr eaLnBrk="1" hangingPunct="1">
              <a:lnSpc>
                <a:spcPct val="80000"/>
              </a:lnSpc>
            </a:pPr>
            <a:r>
              <a:rPr lang="bg-BG" sz="2500"/>
              <a:t>#include е предпочитаният начин за свързване на декларациите, когато програмата е обемиста. Той гарантира, че всички изходни файлове ще притежават едни и същи дефиниции и декларации на променливи и по този начин предотвратява възможността за поява на грешки. Естествено, когато съдържанието на един включен файл бъде променено, всички файлове, които зависят от него, трябва да бъдат компилирани отново.</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2A99556-7614-4ACD-9551-907F0E5CCA4F}" type="slidenum">
              <a:rPr lang="en-US"/>
              <a:pPr/>
              <a:t>44</a:t>
            </a:fld>
            <a:endParaRPr lang="en-US"/>
          </a:p>
        </p:txBody>
      </p:sp>
      <p:sp>
        <p:nvSpPr>
          <p:cNvPr id="231426" name="Rectangle 2"/>
          <p:cNvSpPr>
            <a:spLocks noGrp="1" noChangeArrowheads="1"/>
          </p:cNvSpPr>
          <p:nvPr>
            <p:ph type="title"/>
          </p:nvPr>
        </p:nvSpPr>
        <p:spPr/>
        <p:txBody>
          <a:bodyPr/>
          <a:lstStyle/>
          <a:p>
            <a:r>
              <a:rPr lang="bg-BG"/>
              <a:t>Константи и макродефиниции</a:t>
            </a:r>
          </a:p>
        </p:txBody>
      </p:sp>
      <p:sp>
        <p:nvSpPr>
          <p:cNvPr id="231427" name="Rectangle 3"/>
          <p:cNvSpPr>
            <a:spLocks noGrp="1" noChangeArrowheads="1"/>
          </p:cNvSpPr>
          <p:nvPr>
            <p:ph type="body" idx="1"/>
          </p:nvPr>
        </p:nvSpPr>
        <p:spPr/>
        <p:txBody>
          <a:bodyPr/>
          <a:lstStyle/>
          <a:p>
            <a:pPr>
              <a:lnSpc>
                <a:spcPct val="90000"/>
              </a:lnSpc>
            </a:pPr>
            <a:r>
              <a:rPr lang="bg-BG"/>
              <a:t>Задава значението на константи, кл.думи, оператори и изрази</a:t>
            </a:r>
          </a:p>
          <a:p>
            <a:pPr>
              <a:lnSpc>
                <a:spcPct val="90000"/>
              </a:lnSpc>
            </a:pPr>
            <a:r>
              <a:rPr lang="bg-BG"/>
              <a:t>Манифест константи – идент., които представят константи</a:t>
            </a:r>
          </a:p>
          <a:p>
            <a:pPr>
              <a:lnSpc>
                <a:spcPct val="90000"/>
              </a:lnSpc>
            </a:pPr>
            <a:r>
              <a:rPr lang="bg-BG"/>
              <a:t>Макроконстанти – идент., които представят оператори и изрази</a:t>
            </a:r>
          </a:p>
        </p:txBody>
      </p:sp>
    </p:spTree>
    <p:extLst>
      <p:ext uri="{BB962C8B-B14F-4D97-AF65-F5344CB8AC3E}">
        <p14:creationId xmlns:p14="http://schemas.microsoft.com/office/powerpoint/2010/main" val="1625363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BE40565-CF0A-42DE-9556-AC32A7C11EB6}" type="slidenum">
              <a:rPr lang="en-US"/>
              <a:pPr/>
              <a:t>45</a:t>
            </a:fld>
            <a:endParaRPr lang="en-US"/>
          </a:p>
        </p:txBody>
      </p:sp>
      <p:sp>
        <p:nvSpPr>
          <p:cNvPr id="232450" name="Rectangle 2"/>
          <p:cNvSpPr>
            <a:spLocks noGrp="1" noChangeArrowheads="1"/>
          </p:cNvSpPr>
          <p:nvPr>
            <p:ph type="title"/>
          </p:nvPr>
        </p:nvSpPr>
        <p:spPr/>
        <p:txBody>
          <a:bodyPr/>
          <a:lstStyle/>
          <a:p>
            <a:r>
              <a:rPr lang="bg-BG"/>
              <a:t>Константи и макродефиниции</a:t>
            </a:r>
          </a:p>
        </p:txBody>
      </p:sp>
      <p:sp>
        <p:nvSpPr>
          <p:cNvPr id="232451" name="Rectangle 3"/>
          <p:cNvSpPr>
            <a:spLocks noGrp="1" noChangeArrowheads="1"/>
          </p:cNvSpPr>
          <p:nvPr>
            <p:ph type="body" idx="1"/>
          </p:nvPr>
        </p:nvSpPr>
        <p:spPr/>
        <p:txBody>
          <a:bodyPr/>
          <a:lstStyle/>
          <a:p>
            <a:r>
              <a:rPr lang="bg-BG"/>
              <a:t>Предеф. Не се допуска с нова дефиниция</a:t>
            </a:r>
          </a:p>
          <a:p>
            <a:pPr lvl="1"/>
            <a:r>
              <a:rPr lang="bg-BG"/>
              <a:t>Може само със същата или след </a:t>
            </a:r>
            <a:r>
              <a:rPr lang="en-US"/>
              <a:t>#undef</a:t>
            </a:r>
          </a:p>
          <a:p>
            <a:r>
              <a:rPr lang="bg-BG"/>
              <a:t>Макроси – </a:t>
            </a:r>
            <a:r>
              <a:rPr lang="en-US"/>
              <a:t>t</a:t>
            </a:r>
            <a:r>
              <a:rPr lang="bg-BG"/>
              <a:t> срещу памет</a:t>
            </a:r>
          </a:p>
          <a:p>
            <a:pPr lvl="1"/>
            <a:r>
              <a:rPr lang="bg-BG"/>
              <a:t>Не работят добре със странични ефекти, изключ. Ситуации</a:t>
            </a:r>
          </a:p>
          <a:p>
            <a:pPr lvl="1"/>
            <a:r>
              <a:rPr lang="bg-BG"/>
              <a:t>Изискват скоби</a:t>
            </a:r>
          </a:p>
        </p:txBody>
      </p:sp>
    </p:spTree>
    <p:extLst>
      <p:ext uri="{BB962C8B-B14F-4D97-AF65-F5344CB8AC3E}">
        <p14:creationId xmlns:p14="http://schemas.microsoft.com/office/powerpoint/2010/main" val="1500285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A829351-36A0-46EC-A49C-373B10A90F5C}" type="slidenum">
              <a:rPr lang="en-US"/>
              <a:pPr/>
              <a:t>46</a:t>
            </a:fld>
            <a:endParaRPr lang="en-US"/>
          </a:p>
        </p:txBody>
      </p:sp>
      <p:sp>
        <p:nvSpPr>
          <p:cNvPr id="233474" name="Rectangle 2"/>
          <p:cNvSpPr>
            <a:spLocks noGrp="1" noChangeArrowheads="1"/>
          </p:cNvSpPr>
          <p:nvPr>
            <p:ph type="title"/>
          </p:nvPr>
        </p:nvSpPr>
        <p:spPr/>
        <p:txBody>
          <a:bodyPr/>
          <a:lstStyle/>
          <a:p>
            <a:r>
              <a:rPr lang="en-US"/>
              <a:t>Define </a:t>
            </a:r>
            <a:endParaRPr lang="bg-BG"/>
          </a:p>
        </p:txBody>
      </p:sp>
      <p:sp>
        <p:nvSpPr>
          <p:cNvPr id="233475" name="Rectangle 3"/>
          <p:cNvSpPr>
            <a:spLocks noGrp="1" noChangeArrowheads="1"/>
          </p:cNvSpPr>
          <p:nvPr>
            <p:ph type="body" idx="1"/>
          </p:nvPr>
        </p:nvSpPr>
        <p:spPr/>
        <p:txBody>
          <a:bodyPr/>
          <a:lstStyle/>
          <a:p>
            <a:pPr>
              <a:lnSpc>
                <a:spcPct val="90000"/>
              </a:lnSpc>
            </a:pPr>
            <a:r>
              <a:rPr lang="en-US"/>
              <a:t> #define </a:t>
            </a:r>
            <a:r>
              <a:rPr lang="bg-BG"/>
              <a:t>идент. Текст</a:t>
            </a:r>
          </a:p>
          <a:p>
            <a:pPr>
              <a:lnSpc>
                <a:spcPct val="90000"/>
              </a:lnSpc>
            </a:pPr>
            <a:r>
              <a:rPr lang="bg-BG"/>
              <a:t> </a:t>
            </a:r>
            <a:r>
              <a:rPr lang="en-US" sz="2800"/>
              <a:t>#define </a:t>
            </a:r>
            <a:r>
              <a:rPr lang="bg-BG" sz="2800"/>
              <a:t>идент.(сп.парам.) текст</a:t>
            </a:r>
          </a:p>
          <a:p>
            <a:pPr lvl="1">
              <a:lnSpc>
                <a:spcPct val="90000"/>
              </a:lnSpc>
            </a:pPr>
            <a:r>
              <a:rPr lang="bg-BG" sz="2400"/>
              <a:t>Текстозаместване</a:t>
            </a:r>
          </a:p>
          <a:p>
            <a:pPr lvl="1">
              <a:lnSpc>
                <a:spcPct val="90000"/>
              </a:lnSpc>
            </a:pPr>
            <a:r>
              <a:rPr lang="bg-BG" sz="2400"/>
              <a:t>Заместване на параметрите</a:t>
            </a:r>
          </a:p>
          <a:p>
            <a:pPr lvl="1">
              <a:lnSpc>
                <a:spcPct val="90000"/>
              </a:lnSpc>
            </a:pPr>
            <a:r>
              <a:rPr lang="bg-BG" sz="2400"/>
              <a:t>Текстът е серия от лексеми като кл.думи, конст. И оператори</a:t>
            </a:r>
          </a:p>
          <a:p>
            <a:pPr lvl="1">
              <a:lnSpc>
                <a:spcPct val="90000"/>
              </a:lnSpc>
            </a:pPr>
            <a:r>
              <a:rPr lang="en-US" sz="2400"/>
              <a:t>Whitespaces</a:t>
            </a:r>
            <a:endParaRPr lang="bg-BG" sz="2400"/>
          </a:p>
          <a:p>
            <a:pPr lvl="1">
              <a:lnSpc>
                <a:spcPct val="90000"/>
              </a:lnSpc>
            </a:pPr>
            <a:r>
              <a:rPr lang="bg-BG" sz="2400"/>
              <a:t>Текст на &gt;1 ред се продължава с </a:t>
            </a:r>
            <a:r>
              <a:rPr lang="en-US" sz="2400"/>
              <a:t>\</a:t>
            </a:r>
          </a:p>
          <a:p>
            <a:pPr lvl="1">
              <a:lnSpc>
                <a:spcPct val="90000"/>
              </a:lnSpc>
            </a:pPr>
            <a:r>
              <a:rPr lang="bg-BG" sz="2400"/>
              <a:t>Празен текст не е </a:t>
            </a:r>
            <a:r>
              <a:rPr lang="en-US" sz="2400"/>
              <a:t>undef</a:t>
            </a:r>
            <a:endParaRPr lang="bg-BG" sz="2400"/>
          </a:p>
        </p:txBody>
      </p:sp>
    </p:spTree>
    <p:extLst>
      <p:ext uri="{BB962C8B-B14F-4D97-AF65-F5344CB8AC3E}">
        <p14:creationId xmlns:p14="http://schemas.microsoft.com/office/powerpoint/2010/main" val="3779352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58E7519-A1E9-4359-AD14-475C70865280}" type="slidenum">
              <a:rPr lang="en-US"/>
              <a:pPr/>
              <a:t>47</a:t>
            </a:fld>
            <a:endParaRPr lang="en-US"/>
          </a:p>
        </p:txBody>
      </p:sp>
      <p:sp>
        <p:nvSpPr>
          <p:cNvPr id="234498" name="Rectangle 2"/>
          <p:cNvSpPr>
            <a:spLocks noGrp="1" noChangeArrowheads="1"/>
          </p:cNvSpPr>
          <p:nvPr>
            <p:ph type="title"/>
          </p:nvPr>
        </p:nvSpPr>
        <p:spPr/>
        <p:txBody>
          <a:bodyPr/>
          <a:lstStyle/>
          <a:p>
            <a:r>
              <a:rPr lang="en-US"/>
              <a:t>Define</a:t>
            </a:r>
            <a:endParaRPr lang="bg-BG"/>
          </a:p>
        </p:txBody>
      </p:sp>
      <p:sp>
        <p:nvSpPr>
          <p:cNvPr id="234499" name="Rectangle 3"/>
          <p:cNvSpPr>
            <a:spLocks noGrp="1" noChangeArrowheads="1"/>
          </p:cNvSpPr>
          <p:nvPr>
            <p:ph type="body" idx="1"/>
          </p:nvPr>
        </p:nvSpPr>
        <p:spPr/>
        <p:txBody>
          <a:bodyPr/>
          <a:lstStyle/>
          <a:p>
            <a:r>
              <a:rPr lang="bg-BG"/>
              <a:t>Сп.парам. Е : идент,идент,…</a:t>
            </a:r>
          </a:p>
          <a:p>
            <a:pPr lvl="1"/>
            <a:r>
              <a:rPr lang="bg-BG"/>
              <a:t>Имената са уникални</a:t>
            </a:r>
          </a:p>
          <a:p>
            <a:pPr lvl="1"/>
            <a:r>
              <a:rPr lang="bg-BG"/>
              <a:t>Изисква се съвпадение на бр. парам. И аргум.</a:t>
            </a:r>
          </a:p>
          <a:p>
            <a:r>
              <a:rPr lang="bg-BG"/>
              <a:t>м/у идент. И ( няма </a:t>
            </a:r>
            <a:r>
              <a:rPr lang="en-US"/>
              <a:t>space</a:t>
            </a:r>
            <a:endParaRPr lang="bg-BG"/>
          </a:p>
        </p:txBody>
      </p:sp>
    </p:spTree>
    <p:extLst>
      <p:ext uri="{BB962C8B-B14F-4D97-AF65-F5344CB8AC3E}">
        <p14:creationId xmlns:p14="http://schemas.microsoft.com/office/powerpoint/2010/main" val="3965242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D3F80EB-B68F-4755-A705-9D15AB2D8EB0}" type="slidenum">
              <a:rPr lang="en-US"/>
              <a:pPr/>
              <a:t>48</a:t>
            </a:fld>
            <a:endParaRPr lang="en-US"/>
          </a:p>
        </p:txBody>
      </p:sp>
      <p:sp>
        <p:nvSpPr>
          <p:cNvPr id="235522" name="Rectangle 2"/>
          <p:cNvSpPr>
            <a:spLocks noGrp="1" noChangeArrowheads="1"/>
          </p:cNvSpPr>
          <p:nvPr>
            <p:ph type="title"/>
          </p:nvPr>
        </p:nvSpPr>
        <p:spPr/>
        <p:txBody>
          <a:bodyPr/>
          <a:lstStyle/>
          <a:p>
            <a:r>
              <a:rPr lang="bg-BG"/>
              <a:t>Примери </a:t>
            </a:r>
          </a:p>
        </p:txBody>
      </p:sp>
      <p:sp>
        <p:nvSpPr>
          <p:cNvPr id="235523" name="Rectangle 3"/>
          <p:cNvSpPr>
            <a:spLocks noGrp="1" noChangeArrowheads="1"/>
          </p:cNvSpPr>
          <p:nvPr>
            <p:ph type="body" idx="1"/>
          </p:nvPr>
        </p:nvSpPr>
        <p:spPr>
          <a:xfrm>
            <a:off x="1370012" y="1827213"/>
            <a:ext cx="7450459" cy="4114800"/>
          </a:xfrm>
        </p:spPr>
        <p:txBody>
          <a:bodyPr/>
          <a:lstStyle/>
          <a:p>
            <a:pPr>
              <a:lnSpc>
                <a:spcPct val="80000"/>
              </a:lnSpc>
              <a:buFontTx/>
              <a:buNone/>
            </a:pPr>
            <a:r>
              <a:rPr lang="bg-BG" sz="2400" dirty="0"/>
              <a:t>#define WIDTH 80</a:t>
            </a:r>
          </a:p>
          <a:p>
            <a:pPr>
              <a:lnSpc>
                <a:spcPct val="80000"/>
              </a:lnSpc>
              <a:buFontTx/>
              <a:buNone/>
            </a:pPr>
            <a:r>
              <a:rPr lang="bg-BG" sz="2400" dirty="0"/>
              <a:t>#define LENGTH ( WIDTH+10 )</a:t>
            </a:r>
          </a:p>
          <a:p>
            <a:pPr>
              <a:lnSpc>
                <a:spcPct val="80000"/>
              </a:lnSpc>
              <a:buFontTx/>
              <a:buNone/>
            </a:pPr>
            <a:r>
              <a:rPr lang="bg-BG" sz="2400" dirty="0"/>
              <a:t>#define LENGTH1  WIDTH+10</a:t>
            </a:r>
          </a:p>
          <a:p>
            <a:pPr>
              <a:lnSpc>
                <a:spcPct val="80000"/>
              </a:lnSpc>
              <a:buFontTx/>
              <a:buNone/>
            </a:pPr>
            <a:r>
              <a:rPr lang="bg-BG" sz="2400" dirty="0"/>
              <a:t>#define FILEMESSAGE "Attempt to create file \</a:t>
            </a:r>
          </a:p>
          <a:p>
            <a:pPr>
              <a:lnSpc>
                <a:spcPct val="80000"/>
              </a:lnSpc>
              <a:buFontTx/>
              <a:buNone/>
            </a:pPr>
            <a:r>
              <a:rPr lang="bg-BG" sz="2400" dirty="0"/>
              <a:t>  failed because of insufficient space"</a:t>
            </a:r>
          </a:p>
          <a:p>
            <a:pPr>
              <a:lnSpc>
                <a:spcPct val="80000"/>
              </a:lnSpc>
              <a:buFontTx/>
              <a:buNone/>
            </a:pPr>
            <a:r>
              <a:rPr lang="bg-BG" sz="2400" dirty="0"/>
              <a:t>#define REG1  register</a:t>
            </a:r>
          </a:p>
          <a:p>
            <a:pPr>
              <a:lnSpc>
                <a:spcPct val="80000"/>
              </a:lnSpc>
              <a:buFontTx/>
              <a:buNone/>
            </a:pPr>
            <a:r>
              <a:rPr lang="bg-BG" sz="2400" dirty="0"/>
              <a:t>#define REG2  register</a:t>
            </a:r>
          </a:p>
          <a:p>
            <a:pPr>
              <a:lnSpc>
                <a:spcPct val="80000"/>
              </a:lnSpc>
              <a:buFontTx/>
              <a:buNone/>
            </a:pPr>
            <a:r>
              <a:rPr lang="bg-BG" sz="2400" dirty="0"/>
              <a:t>#define REG3</a:t>
            </a:r>
          </a:p>
          <a:p>
            <a:pPr>
              <a:lnSpc>
                <a:spcPct val="80000"/>
              </a:lnSpc>
              <a:buFontTx/>
              <a:buNone/>
            </a:pPr>
            <a:r>
              <a:rPr lang="bg-BG" sz="2400" dirty="0"/>
              <a:t>#define MAX(x,y) ((x)&gt;(y)?(x):(y))</a:t>
            </a:r>
          </a:p>
          <a:p>
            <a:pPr>
              <a:lnSpc>
                <a:spcPct val="80000"/>
              </a:lnSpc>
              <a:buFontTx/>
              <a:buNone/>
            </a:pPr>
            <a:r>
              <a:rPr lang="bg-BG" sz="2400" dirty="0"/>
              <a:t>#define MULT(a,b) ((a)*(b))</a:t>
            </a:r>
          </a:p>
          <a:p>
            <a:pPr>
              <a:lnSpc>
                <a:spcPct val="80000"/>
              </a:lnSpc>
              <a:buFontTx/>
              <a:buNone/>
            </a:pPr>
            <a:r>
              <a:rPr lang="bg-BG" sz="2400" dirty="0"/>
              <a:t>#define MULT1(a,b) (a*b)</a:t>
            </a:r>
          </a:p>
        </p:txBody>
      </p:sp>
    </p:spTree>
    <p:extLst>
      <p:ext uri="{BB962C8B-B14F-4D97-AF65-F5344CB8AC3E}">
        <p14:creationId xmlns:p14="http://schemas.microsoft.com/office/powerpoint/2010/main" val="37539090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265A179-7D65-45E0-8BDD-87E5AEB5C70A}" type="slidenum">
              <a:rPr lang="en-US"/>
              <a:pPr/>
              <a:t>49</a:t>
            </a:fld>
            <a:endParaRPr lang="en-US"/>
          </a:p>
        </p:txBody>
      </p:sp>
      <p:sp>
        <p:nvSpPr>
          <p:cNvPr id="236546" name="Rectangle 2"/>
          <p:cNvSpPr>
            <a:spLocks noGrp="1" noChangeArrowheads="1"/>
          </p:cNvSpPr>
          <p:nvPr>
            <p:ph type="title"/>
          </p:nvPr>
        </p:nvSpPr>
        <p:spPr/>
        <p:txBody>
          <a:bodyPr/>
          <a:lstStyle/>
          <a:p>
            <a:r>
              <a:rPr lang="en-US"/>
              <a:t>Undef</a:t>
            </a:r>
            <a:endParaRPr lang="bg-BG"/>
          </a:p>
        </p:txBody>
      </p:sp>
      <p:sp>
        <p:nvSpPr>
          <p:cNvPr id="236547" name="Rectangle 3"/>
          <p:cNvSpPr>
            <a:spLocks noGrp="1" noChangeArrowheads="1"/>
          </p:cNvSpPr>
          <p:nvPr>
            <p:ph type="body" idx="1"/>
          </p:nvPr>
        </p:nvSpPr>
        <p:spPr/>
        <p:txBody>
          <a:bodyPr/>
          <a:lstStyle/>
          <a:p>
            <a:r>
              <a:rPr lang="bg-BG"/>
              <a:t> </a:t>
            </a:r>
            <a:r>
              <a:rPr lang="en-US"/>
              <a:t>#undef </a:t>
            </a:r>
            <a:r>
              <a:rPr lang="bg-BG"/>
              <a:t>идент.</a:t>
            </a:r>
          </a:p>
          <a:p>
            <a:pPr lvl="1"/>
            <a:r>
              <a:rPr lang="bg-BG"/>
              <a:t>Премахва идентиф.</a:t>
            </a:r>
          </a:p>
          <a:p>
            <a:pPr lvl="1"/>
            <a:r>
              <a:rPr lang="bg-BG"/>
              <a:t>Всеки идент. Се премахва с отделен </a:t>
            </a:r>
            <a:r>
              <a:rPr lang="en-US"/>
              <a:t>undef</a:t>
            </a:r>
          </a:p>
          <a:p>
            <a:pPr lvl="1"/>
            <a:r>
              <a:rPr lang="bg-BG"/>
              <a:t>Обикн. Е двойка с </a:t>
            </a:r>
            <a:r>
              <a:rPr lang="en-US"/>
              <a:t>define</a:t>
            </a:r>
            <a:r>
              <a:rPr lang="bg-BG"/>
              <a:t> за създаване на области на специално значение на даден идент.</a:t>
            </a:r>
          </a:p>
        </p:txBody>
      </p:sp>
    </p:spTree>
    <p:extLst>
      <p:ext uri="{BB962C8B-B14F-4D97-AF65-F5344CB8AC3E}">
        <p14:creationId xmlns:p14="http://schemas.microsoft.com/office/powerpoint/2010/main" val="53370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984D1FE-DA93-4A39-A5CF-783FB32A811F}"/>
              </a:ext>
            </a:extLst>
          </p:cNvPr>
          <p:cNvSpPr>
            <a:spLocks noGrp="1" noChangeArrowheads="1"/>
          </p:cNvSpPr>
          <p:nvPr>
            <p:ph type="title"/>
          </p:nvPr>
        </p:nvSpPr>
        <p:spPr/>
        <p:txBody>
          <a:bodyPr/>
          <a:lstStyle/>
          <a:p>
            <a:r>
              <a:rPr lang="bg-BG" altLang="en-US"/>
              <a:t>Основи на функциите</a:t>
            </a:r>
          </a:p>
        </p:txBody>
      </p:sp>
      <p:sp>
        <p:nvSpPr>
          <p:cNvPr id="12291" name="Rectangle 3">
            <a:extLst>
              <a:ext uri="{FF2B5EF4-FFF2-40B4-BE49-F238E27FC236}">
                <a16:creationId xmlns:a16="http://schemas.microsoft.com/office/drawing/2014/main" id="{BA6DE67A-FFFE-41D7-A3D1-FB19D376D35F}"/>
              </a:ext>
            </a:extLst>
          </p:cNvPr>
          <p:cNvSpPr>
            <a:spLocks noGrp="1" noChangeArrowheads="1"/>
          </p:cNvSpPr>
          <p:nvPr>
            <p:ph type="body" sz="half" idx="1"/>
          </p:nvPr>
        </p:nvSpPr>
        <p:spPr>
          <a:xfrm>
            <a:off x="1370013" y="1827213"/>
            <a:ext cx="7313612" cy="3295650"/>
          </a:xfrm>
        </p:spPr>
        <p:txBody>
          <a:bodyPr/>
          <a:lstStyle/>
          <a:p>
            <a:r>
              <a:rPr lang="bg-BG" altLang="en-US" sz="2100"/>
              <a:t>Нека проектираме и напишем програма, която отпечатва всеки ред от своя вход, съдържащ определен "шаблон" или низ от символи. (Това е специален случай на програмата grep на UNIX.) </a:t>
            </a:r>
          </a:p>
          <a:p>
            <a:r>
              <a:rPr lang="bg-BG" altLang="en-US" sz="2100"/>
              <a:t>Например, ако търсим шаблона "ould" в редовете</a:t>
            </a:r>
          </a:p>
          <a:p>
            <a:endParaRPr lang="bg-BG" altLang="en-US" sz="2100"/>
          </a:p>
          <a:p>
            <a:endParaRPr lang="bg-BG" altLang="en-US" sz="2100"/>
          </a:p>
          <a:p>
            <a:r>
              <a:rPr lang="bg-BG" altLang="en-US" sz="2100"/>
              <a:t>Ще получим:</a:t>
            </a:r>
          </a:p>
        </p:txBody>
      </p:sp>
      <p:sp>
        <p:nvSpPr>
          <p:cNvPr id="12292" name="Rectangle 4">
            <a:extLst>
              <a:ext uri="{FF2B5EF4-FFF2-40B4-BE49-F238E27FC236}">
                <a16:creationId xmlns:a16="http://schemas.microsoft.com/office/drawing/2014/main" id="{24F75FCE-B5B4-4C6E-9559-6EF1411E0C0C}"/>
              </a:ext>
            </a:extLst>
          </p:cNvPr>
          <p:cNvSpPr>
            <a:spLocks noGrp="1" noChangeArrowheads="1"/>
          </p:cNvSpPr>
          <p:nvPr>
            <p:ph sz="half" idx="2"/>
          </p:nvPr>
        </p:nvSpPr>
        <p:spPr>
          <a:xfrm>
            <a:off x="1370013" y="3954463"/>
            <a:ext cx="7313612" cy="1987550"/>
          </a:xfrm>
        </p:spPr>
        <p:txBody>
          <a:bodyPr/>
          <a:lstStyle/>
          <a:p>
            <a:endParaRPr lang="en-US" altLang="en-US" sz="2500"/>
          </a:p>
        </p:txBody>
      </p:sp>
      <p:sp>
        <p:nvSpPr>
          <p:cNvPr id="7" name="Date Placeholder 4">
            <a:extLst>
              <a:ext uri="{FF2B5EF4-FFF2-40B4-BE49-F238E27FC236}">
                <a16:creationId xmlns:a16="http://schemas.microsoft.com/office/drawing/2014/main" id="{9BAE4D26-231C-46B5-A843-E1F7B3649C84}"/>
              </a:ext>
            </a:extLst>
          </p:cNvPr>
          <p:cNvSpPr>
            <a:spLocks noGrp="1"/>
          </p:cNvSpPr>
          <p:nvPr>
            <p:ph type="dt" sz="quarter" idx="10"/>
          </p:nvPr>
        </p:nvSpPr>
        <p:spPr/>
        <p:txBody>
          <a:bodyPr/>
          <a:lstStyle/>
          <a:p>
            <a:pPr>
              <a:defRPr/>
            </a:pPr>
            <a:endParaRPr lang="bg-BG" altLang="en-US"/>
          </a:p>
        </p:txBody>
      </p:sp>
      <p:sp>
        <p:nvSpPr>
          <p:cNvPr id="12295" name="Slide Number Placeholder 6">
            <a:extLst>
              <a:ext uri="{FF2B5EF4-FFF2-40B4-BE49-F238E27FC236}">
                <a16:creationId xmlns:a16="http://schemas.microsoft.com/office/drawing/2014/main" id="{FC083801-82F1-4E3B-87A1-8C8A98F905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C12A99C3-2D05-4C79-B4C1-B3D032DAFC8B}" type="slidenum">
              <a:rPr lang="bg-BG" altLang="en-US" smtClean="0">
                <a:solidFill>
                  <a:schemeClr val="accent1"/>
                </a:solidFill>
              </a:rPr>
              <a:pPr fontAlgn="base">
                <a:spcBef>
                  <a:spcPct val="0"/>
                </a:spcBef>
                <a:spcAft>
                  <a:spcPct val="0"/>
                </a:spcAft>
              </a:pPr>
              <a:t>5</a:t>
            </a:fld>
            <a:endParaRPr lang="bg-BG" altLang="en-US">
              <a:solidFill>
                <a:schemeClr val="accent1"/>
              </a:solidFill>
            </a:endParaRPr>
          </a:p>
        </p:txBody>
      </p:sp>
      <p:pic>
        <p:nvPicPr>
          <p:cNvPr id="12296" name="Picture 5">
            <a:extLst>
              <a:ext uri="{FF2B5EF4-FFF2-40B4-BE49-F238E27FC236}">
                <a16:creationId xmlns:a16="http://schemas.microsoft.com/office/drawing/2014/main" id="{788E502F-A8A9-4E9F-9D92-2B31DCA98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573463"/>
            <a:ext cx="47148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7" name="Picture 6">
            <a:extLst>
              <a:ext uri="{FF2B5EF4-FFF2-40B4-BE49-F238E27FC236}">
                <a16:creationId xmlns:a16="http://schemas.microsoft.com/office/drawing/2014/main" id="{4459F997-EE2F-48E0-88DA-AF2BABDBB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5157788"/>
            <a:ext cx="46196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171E3DD-2E38-4290-AA38-8959490555DE}" type="slidenum">
              <a:rPr lang="en-US"/>
              <a:pPr/>
              <a:t>50</a:t>
            </a:fld>
            <a:endParaRPr lang="en-US"/>
          </a:p>
        </p:txBody>
      </p:sp>
      <p:sp>
        <p:nvSpPr>
          <p:cNvPr id="237570" name="Rectangle 2"/>
          <p:cNvSpPr>
            <a:spLocks noGrp="1" noChangeArrowheads="1"/>
          </p:cNvSpPr>
          <p:nvPr>
            <p:ph type="title"/>
          </p:nvPr>
        </p:nvSpPr>
        <p:spPr/>
        <p:txBody>
          <a:bodyPr/>
          <a:lstStyle/>
          <a:p>
            <a:r>
              <a:rPr lang="bg-BG"/>
              <a:t>Примери </a:t>
            </a:r>
          </a:p>
        </p:txBody>
      </p:sp>
      <p:sp>
        <p:nvSpPr>
          <p:cNvPr id="237571" name="Rectangle 3"/>
          <p:cNvSpPr>
            <a:spLocks noGrp="1" noChangeArrowheads="1"/>
          </p:cNvSpPr>
          <p:nvPr>
            <p:ph type="body" idx="1"/>
          </p:nvPr>
        </p:nvSpPr>
        <p:spPr/>
        <p:txBody>
          <a:bodyPr/>
          <a:lstStyle/>
          <a:p>
            <a:r>
              <a:rPr lang="es-ES"/>
              <a:t>#define WIDTH 80</a:t>
            </a:r>
          </a:p>
          <a:p>
            <a:r>
              <a:rPr lang="es-ES"/>
              <a:t>#define ADD(x,y) (x)+(y)</a:t>
            </a:r>
          </a:p>
          <a:p>
            <a:r>
              <a:rPr lang="bg-BG"/>
              <a:t>…</a:t>
            </a:r>
          </a:p>
          <a:p>
            <a:r>
              <a:rPr lang="bg-BG"/>
              <a:t>#undef WIDTH</a:t>
            </a:r>
          </a:p>
          <a:p>
            <a:r>
              <a:rPr lang="bg-BG"/>
              <a:t>#undef ADD</a:t>
            </a:r>
          </a:p>
          <a:p>
            <a:endParaRPr lang="bg-BG"/>
          </a:p>
        </p:txBody>
      </p:sp>
    </p:spTree>
    <p:extLst>
      <p:ext uri="{BB962C8B-B14F-4D97-AF65-F5344CB8AC3E}">
        <p14:creationId xmlns:p14="http://schemas.microsoft.com/office/powerpoint/2010/main" val="998066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9219"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9220"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28C1D2CF-0F62-48BD-8653-27D3452B467B}" type="slidenum">
              <a:rPr lang="bg-BG" smtClean="0"/>
              <a:pPr eaLnBrk="1" hangingPunct="1"/>
              <a:t>51</a:t>
            </a:fld>
            <a:endParaRPr lang="bg-BG"/>
          </a:p>
        </p:txBody>
      </p:sp>
      <p:sp>
        <p:nvSpPr>
          <p:cNvPr id="9221" name="Rectangle 2"/>
          <p:cNvSpPr>
            <a:spLocks noGrp="1" noChangeArrowheads="1"/>
          </p:cNvSpPr>
          <p:nvPr>
            <p:ph type="title"/>
          </p:nvPr>
        </p:nvSpPr>
        <p:spPr/>
        <p:txBody>
          <a:bodyPr/>
          <a:lstStyle/>
          <a:p>
            <a:pPr eaLnBrk="1" hangingPunct="1"/>
            <a:r>
              <a:rPr lang="bg-BG"/>
              <a:t>Замяна посредством макроси</a:t>
            </a:r>
          </a:p>
        </p:txBody>
      </p:sp>
      <p:sp>
        <p:nvSpPr>
          <p:cNvPr id="9222" name="Rectangle 3"/>
          <p:cNvSpPr>
            <a:spLocks noGrp="1" noChangeArrowheads="1"/>
          </p:cNvSpPr>
          <p:nvPr>
            <p:ph type="body" idx="1"/>
          </p:nvPr>
        </p:nvSpPr>
        <p:spPr/>
        <p:txBody>
          <a:bodyPr/>
          <a:lstStyle/>
          <a:p>
            <a:pPr eaLnBrk="1" hangingPunct="1">
              <a:lnSpc>
                <a:spcPct val="80000"/>
              </a:lnSpc>
            </a:pPr>
            <a:r>
              <a:rPr lang="bg-BG" sz="2200"/>
              <a:t>Дефиницията има следния формат:</a:t>
            </a:r>
          </a:p>
          <a:p>
            <a:pPr eaLnBrk="1" hangingPunct="1">
              <a:lnSpc>
                <a:spcPct val="80000"/>
              </a:lnSpc>
              <a:buFont typeface="Wingdings" pitchFamily="2" charset="2"/>
              <a:buNone/>
            </a:pPr>
            <a:r>
              <a:rPr lang="bg-BG" sz="2200"/>
              <a:t>#define</a:t>
            </a:r>
            <a:r>
              <a:rPr lang="en-US" sz="2200"/>
              <a:t> </a:t>
            </a:r>
            <a:r>
              <a:rPr lang="bg-BG" sz="2200"/>
              <a:t>име</a:t>
            </a:r>
            <a:r>
              <a:rPr lang="en-US" sz="2200"/>
              <a:t> </a:t>
            </a:r>
            <a:r>
              <a:rPr lang="bg-BG" sz="2200"/>
              <a:t>текст</a:t>
            </a:r>
            <a:r>
              <a:rPr lang="en-US" sz="2200"/>
              <a:t>_</a:t>
            </a:r>
            <a:r>
              <a:rPr lang="bg-BG" sz="2200"/>
              <a:t>за</a:t>
            </a:r>
            <a:r>
              <a:rPr lang="en-US" sz="2200"/>
              <a:t>_</a:t>
            </a:r>
            <a:r>
              <a:rPr lang="bg-BG" sz="2200"/>
              <a:t>замяна</a:t>
            </a:r>
          </a:p>
          <a:p>
            <a:pPr eaLnBrk="1" hangingPunct="1">
              <a:lnSpc>
                <a:spcPct val="80000"/>
              </a:lnSpc>
            </a:pPr>
            <a:r>
              <a:rPr lang="bg-BG" sz="2200"/>
              <a:t>Това представлява елементарна замяна посредством макрос - когато предпроцесорът намери името в кода, той го заменя с текста за замяна. </a:t>
            </a:r>
            <a:endParaRPr lang="en-US" sz="2200"/>
          </a:p>
          <a:p>
            <a:pPr eaLnBrk="1" hangingPunct="1">
              <a:lnSpc>
                <a:spcPct val="80000"/>
              </a:lnSpc>
            </a:pPr>
            <a:r>
              <a:rPr lang="bg-BG" sz="2200"/>
              <a:t>Името в #define има същия формат като имената на променливите; текстът за замяна е произволен. </a:t>
            </a:r>
            <a:endParaRPr lang="en-US" sz="2200"/>
          </a:p>
          <a:p>
            <a:pPr eaLnBrk="1" hangingPunct="1">
              <a:lnSpc>
                <a:spcPct val="80000"/>
              </a:lnSpc>
            </a:pPr>
            <a:r>
              <a:rPr lang="bg-BG" sz="2200"/>
              <a:t>Обикновено текстът за замяна продължава до края на #define реда, но при по-дълги дефиниции, той може да се разпростре на няколко реда, като се поставя \ на края на всеки ред, след който ще има продължение.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10243"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10244"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D56632ED-1020-4540-9BA8-FD5638E902BC}" type="slidenum">
              <a:rPr lang="bg-BG" smtClean="0"/>
              <a:pPr eaLnBrk="1" hangingPunct="1"/>
              <a:t>52</a:t>
            </a:fld>
            <a:endParaRPr lang="bg-BG"/>
          </a:p>
        </p:txBody>
      </p:sp>
      <p:sp>
        <p:nvSpPr>
          <p:cNvPr id="10245" name="Rectangle 2"/>
          <p:cNvSpPr>
            <a:spLocks noGrp="1" noChangeArrowheads="1"/>
          </p:cNvSpPr>
          <p:nvPr>
            <p:ph type="title"/>
          </p:nvPr>
        </p:nvSpPr>
        <p:spPr/>
        <p:txBody>
          <a:bodyPr/>
          <a:lstStyle/>
          <a:p>
            <a:pPr eaLnBrk="1" hangingPunct="1"/>
            <a:r>
              <a:rPr lang="bg-BG"/>
              <a:t>Замяна посредством макроси</a:t>
            </a:r>
          </a:p>
        </p:txBody>
      </p:sp>
      <p:sp>
        <p:nvSpPr>
          <p:cNvPr id="10246" name="Rectangle 3"/>
          <p:cNvSpPr>
            <a:spLocks noGrp="1" noChangeArrowheads="1"/>
          </p:cNvSpPr>
          <p:nvPr>
            <p:ph type="body" idx="1"/>
          </p:nvPr>
        </p:nvSpPr>
        <p:spPr/>
        <p:txBody>
          <a:bodyPr/>
          <a:lstStyle/>
          <a:p>
            <a:pPr eaLnBrk="1" hangingPunct="1">
              <a:lnSpc>
                <a:spcPct val="90000"/>
              </a:lnSpc>
            </a:pPr>
            <a:r>
              <a:rPr lang="bg-BG" sz="2600"/>
              <a:t>Областта на действие на името, дефинирано с #define, започва от мястото на дефиницията и стига до края на изходния файл, който се компилира. Дефиницията може да използва предходни дефиниции. </a:t>
            </a:r>
            <a:endParaRPr lang="en-US" sz="2600"/>
          </a:p>
          <a:p>
            <a:pPr eaLnBrk="1" hangingPunct="1">
              <a:lnSpc>
                <a:spcPct val="90000"/>
              </a:lnSpc>
            </a:pPr>
            <a:r>
              <a:rPr lang="bg-BG" sz="2600"/>
              <a:t>Замяна не се осъществява, ако името се среща в низ с кавички. Например, ако YES е дефинирано име, то няма да бъде заменено в printf ("YES") или в YESMAN.</a:t>
            </a:r>
            <a:endParaRPr lang="bg-BG" sz="25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11267"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11268"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E872CDE6-8DD3-45F6-B6E3-EF58E7A5AB2E}" type="slidenum">
              <a:rPr lang="bg-BG" smtClean="0"/>
              <a:pPr eaLnBrk="1" hangingPunct="1"/>
              <a:t>53</a:t>
            </a:fld>
            <a:endParaRPr lang="bg-BG"/>
          </a:p>
        </p:txBody>
      </p:sp>
      <p:sp>
        <p:nvSpPr>
          <p:cNvPr id="11269" name="Rectangle 2"/>
          <p:cNvSpPr>
            <a:spLocks noGrp="1" noChangeArrowheads="1"/>
          </p:cNvSpPr>
          <p:nvPr>
            <p:ph type="title"/>
          </p:nvPr>
        </p:nvSpPr>
        <p:spPr/>
        <p:txBody>
          <a:bodyPr/>
          <a:lstStyle/>
          <a:p>
            <a:pPr eaLnBrk="1" hangingPunct="1"/>
            <a:r>
              <a:rPr lang="bg-BG"/>
              <a:t>Замяна посредством макроси</a:t>
            </a:r>
          </a:p>
        </p:txBody>
      </p:sp>
      <p:sp>
        <p:nvSpPr>
          <p:cNvPr id="11270" name="Rectangle 3"/>
          <p:cNvSpPr>
            <a:spLocks noGrp="1" noChangeArrowheads="1"/>
          </p:cNvSpPr>
          <p:nvPr>
            <p:ph type="body" idx="1"/>
          </p:nvPr>
        </p:nvSpPr>
        <p:spPr/>
        <p:txBody>
          <a:bodyPr/>
          <a:lstStyle/>
          <a:p>
            <a:pPr eaLnBrk="1" hangingPunct="1">
              <a:lnSpc>
                <a:spcPct val="90000"/>
              </a:lnSpc>
            </a:pPr>
            <a:r>
              <a:rPr lang="bg-BG" sz="2100"/>
              <a:t>Към всяко дефинирано име може да се приложи всякакъв текст за замяна. Например</a:t>
            </a:r>
          </a:p>
          <a:p>
            <a:pPr eaLnBrk="1" hangingPunct="1">
              <a:lnSpc>
                <a:spcPct val="90000"/>
              </a:lnSpc>
              <a:buFont typeface="Wingdings" pitchFamily="2" charset="2"/>
              <a:buNone/>
            </a:pPr>
            <a:r>
              <a:rPr lang="bg-BG" sz="2100"/>
              <a:t>#define forever for (;;) /* безкраен цикъл */</a:t>
            </a:r>
          </a:p>
          <a:p>
            <a:pPr eaLnBrk="1" hangingPunct="1">
              <a:lnSpc>
                <a:spcPct val="90000"/>
              </a:lnSpc>
            </a:pPr>
            <a:r>
              <a:rPr lang="bg-BG" sz="2100"/>
              <a:t>дефинира нова дума - forever, която обозначава безкраен цикъл.</a:t>
            </a:r>
            <a:endParaRPr lang="en-US" sz="2100"/>
          </a:p>
          <a:p>
            <a:pPr eaLnBrk="1" hangingPunct="1">
              <a:lnSpc>
                <a:spcPct val="90000"/>
              </a:lnSpc>
            </a:pPr>
            <a:r>
              <a:rPr lang="bg-BG" sz="2100"/>
              <a:t>Възможно е също така да дефинирате макрос с аргументи; тогава текстът за замяна може да</a:t>
            </a:r>
            <a:r>
              <a:rPr lang="en-US" sz="2100"/>
              <a:t> </a:t>
            </a:r>
            <a:r>
              <a:rPr lang="bg-BG" sz="2100"/>
              <a:t>бъде различен при различните извиквания на макроса. Пример:</a:t>
            </a:r>
          </a:p>
          <a:p>
            <a:pPr eaLnBrk="1" hangingPunct="1">
              <a:lnSpc>
                <a:spcPct val="90000"/>
              </a:lnSpc>
              <a:buFont typeface="Wingdings" pitchFamily="2" charset="2"/>
              <a:buNone/>
            </a:pPr>
            <a:r>
              <a:rPr lang="bg-BG" sz="2100"/>
              <a:t>#define max (А, В) ((A) &gt; (В) ? (A) : (В))</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12291"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12292"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228E2E0C-9071-4192-A518-DF91368F113F}" type="slidenum">
              <a:rPr lang="bg-BG" smtClean="0"/>
              <a:pPr eaLnBrk="1" hangingPunct="1"/>
              <a:t>54</a:t>
            </a:fld>
            <a:endParaRPr lang="bg-BG"/>
          </a:p>
        </p:txBody>
      </p:sp>
      <p:sp>
        <p:nvSpPr>
          <p:cNvPr id="12293" name="Rectangle 2"/>
          <p:cNvSpPr>
            <a:spLocks noGrp="1" noChangeArrowheads="1"/>
          </p:cNvSpPr>
          <p:nvPr>
            <p:ph type="title"/>
          </p:nvPr>
        </p:nvSpPr>
        <p:spPr/>
        <p:txBody>
          <a:bodyPr/>
          <a:lstStyle/>
          <a:p>
            <a:pPr eaLnBrk="1" hangingPunct="1"/>
            <a:r>
              <a:rPr lang="bg-BG"/>
              <a:t>Замяна посредством макроси</a:t>
            </a:r>
          </a:p>
        </p:txBody>
      </p:sp>
      <p:sp>
        <p:nvSpPr>
          <p:cNvPr id="12294" name="Rectangle 3"/>
          <p:cNvSpPr>
            <a:spLocks noGrp="1" noChangeArrowheads="1"/>
          </p:cNvSpPr>
          <p:nvPr>
            <p:ph type="body" idx="1"/>
          </p:nvPr>
        </p:nvSpPr>
        <p:spPr/>
        <p:txBody>
          <a:bodyPr/>
          <a:lstStyle/>
          <a:p>
            <a:pPr eaLnBrk="1" hangingPunct="1">
              <a:lnSpc>
                <a:spcPct val="90000"/>
              </a:lnSpc>
            </a:pPr>
            <a:r>
              <a:rPr lang="bg-BG" sz="2500"/>
              <a:t>Въпреки че наподобява извикване на функция, употребата на max се разширява в кода.</a:t>
            </a:r>
          </a:p>
          <a:p>
            <a:pPr eaLnBrk="1" hangingPunct="1">
              <a:lnSpc>
                <a:spcPct val="90000"/>
              </a:lnSpc>
            </a:pPr>
            <a:r>
              <a:rPr lang="bg-BG" sz="2500"/>
              <a:t>Всяко срещане на формален параметър (тук А и В) ще бъде заменено със съответния действителен параметър. Следователно редът</a:t>
            </a:r>
          </a:p>
          <a:p>
            <a:pPr eaLnBrk="1" hangingPunct="1">
              <a:lnSpc>
                <a:spcPct val="90000"/>
              </a:lnSpc>
              <a:buFont typeface="Wingdings" pitchFamily="2" charset="2"/>
              <a:buNone/>
            </a:pPr>
            <a:r>
              <a:rPr lang="bg-BG" sz="2500">
                <a:solidFill>
                  <a:schemeClr val="hlink"/>
                </a:solidFill>
              </a:rPr>
              <a:t>х = max (p+q, r+s);</a:t>
            </a:r>
          </a:p>
          <a:p>
            <a:pPr eaLnBrk="1" hangingPunct="1">
              <a:lnSpc>
                <a:spcPct val="90000"/>
              </a:lnSpc>
            </a:pPr>
            <a:r>
              <a:rPr lang="bg-BG" sz="2500"/>
              <a:t>ще бъде заменен с</a:t>
            </a:r>
          </a:p>
          <a:p>
            <a:pPr eaLnBrk="1" hangingPunct="1">
              <a:lnSpc>
                <a:spcPct val="90000"/>
              </a:lnSpc>
              <a:buFont typeface="Wingdings" pitchFamily="2" charset="2"/>
              <a:buNone/>
            </a:pPr>
            <a:r>
              <a:rPr lang="bg-BG" sz="2500">
                <a:solidFill>
                  <a:schemeClr val="accent1"/>
                </a:solidFill>
              </a:rPr>
              <a:t>х = ((p+q) &gt; (r+s) ? (p+q) : (r+s));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13315"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13316"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E8D82961-406F-4CF0-8C1A-8D5F2CE43A19}" type="slidenum">
              <a:rPr lang="bg-BG" smtClean="0"/>
              <a:pPr eaLnBrk="1" hangingPunct="1"/>
              <a:t>55</a:t>
            </a:fld>
            <a:endParaRPr lang="bg-BG"/>
          </a:p>
        </p:txBody>
      </p:sp>
      <p:sp>
        <p:nvSpPr>
          <p:cNvPr id="13317" name="Rectangle 2"/>
          <p:cNvSpPr>
            <a:spLocks noGrp="1" noChangeArrowheads="1"/>
          </p:cNvSpPr>
          <p:nvPr>
            <p:ph type="title"/>
          </p:nvPr>
        </p:nvSpPr>
        <p:spPr/>
        <p:txBody>
          <a:bodyPr/>
          <a:lstStyle/>
          <a:p>
            <a:pPr eaLnBrk="1" hangingPunct="1"/>
            <a:r>
              <a:rPr lang="bg-BG"/>
              <a:t>Замяна посредством макроси</a:t>
            </a:r>
          </a:p>
        </p:txBody>
      </p:sp>
      <p:sp>
        <p:nvSpPr>
          <p:cNvPr id="13318" name="Rectangle 3"/>
          <p:cNvSpPr>
            <a:spLocks noGrp="1" noChangeArrowheads="1"/>
          </p:cNvSpPr>
          <p:nvPr>
            <p:ph type="body" idx="1"/>
          </p:nvPr>
        </p:nvSpPr>
        <p:spPr/>
        <p:txBody>
          <a:bodyPr/>
          <a:lstStyle/>
          <a:p>
            <a:pPr eaLnBrk="1" hangingPunct="1">
              <a:lnSpc>
                <a:spcPct val="90000"/>
              </a:lnSpc>
            </a:pPr>
            <a:r>
              <a:rPr lang="bg-BG" sz="2100"/>
              <a:t>Този макрос може да работи с данни от всякакви типове, стига само аргументите да бъдат съвместими; няма нужда да работите с различни max за различните типове данни. </a:t>
            </a:r>
          </a:p>
          <a:p>
            <a:pPr eaLnBrk="1" hangingPunct="1">
              <a:lnSpc>
                <a:spcPct val="90000"/>
              </a:lnSpc>
            </a:pPr>
            <a:r>
              <a:rPr lang="bg-BG" sz="2100"/>
              <a:t>В това се състои разликата между макросите и функциите.</a:t>
            </a:r>
          </a:p>
          <a:p>
            <a:pPr eaLnBrk="1" hangingPunct="1">
              <a:lnSpc>
                <a:spcPct val="90000"/>
              </a:lnSpc>
            </a:pPr>
            <a:r>
              <a:rPr lang="bg-BG" sz="2100"/>
              <a:t>Ако разгледате подробно разширената структура на max, ще забележите, че има някои недостатъци. Изразите се изчисляват по два пъти; това е лошо, особено ако причинява странични ефекти подобно на операторите за увеличаване или входно-изходните оператори.</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14339"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14340"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1CE154CC-DB9B-488E-9F92-73DCFF9A8CE2}" type="slidenum">
              <a:rPr lang="bg-BG" smtClean="0"/>
              <a:pPr eaLnBrk="1" hangingPunct="1"/>
              <a:t>56</a:t>
            </a:fld>
            <a:endParaRPr lang="bg-BG"/>
          </a:p>
        </p:txBody>
      </p:sp>
      <p:sp>
        <p:nvSpPr>
          <p:cNvPr id="14341" name="Rectangle 2"/>
          <p:cNvSpPr>
            <a:spLocks noGrp="1" noChangeArrowheads="1"/>
          </p:cNvSpPr>
          <p:nvPr>
            <p:ph type="title"/>
          </p:nvPr>
        </p:nvSpPr>
        <p:spPr/>
        <p:txBody>
          <a:bodyPr/>
          <a:lstStyle/>
          <a:p>
            <a:pPr eaLnBrk="1" hangingPunct="1"/>
            <a:r>
              <a:rPr lang="bg-BG"/>
              <a:t>Замяна посредством макроси</a:t>
            </a:r>
          </a:p>
        </p:txBody>
      </p:sp>
      <p:sp>
        <p:nvSpPr>
          <p:cNvPr id="14342" name="Rectangle 3"/>
          <p:cNvSpPr>
            <a:spLocks noGrp="1" noChangeArrowheads="1"/>
          </p:cNvSpPr>
          <p:nvPr>
            <p:ph type="body" idx="1"/>
          </p:nvPr>
        </p:nvSpPr>
        <p:spPr/>
        <p:txBody>
          <a:bodyPr/>
          <a:lstStyle/>
          <a:p>
            <a:pPr eaLnBrk="1" hangingPunct="1">
              <a:buFont typeface="Wingdings" pitchFamily="2" charset="2"/>
              <a:buNone/>
            </a:pPr>
            <a:r>
              <a:rPr lang="bg-BG" sz="2500">
                <a:solidFill>
                  <a:schemeClr val="accent1"/>
                </a:solidFill>
              </a:rPr>
              <a:t>max(i++, j++) /* ГРЕШНО */</a:t>
            </a:r>
          </a:p>
          <a:p>
            <a:pPr eaLnBrk="1" hangingPunct="1"/>
            <a:r>
              <a:rPr lang="bg-BG" sz="2500"/>
              <a:t>ще увеличи два пъти по-голямата от двете стойности. </a:t>
            </a:r>
          </a:p>
          <a:p>
            <a:pPr eaLnBrk="1" hangingPunct="1"/>
            <a:r>
              <a:rPr lang="bg-BG" sz="2500"/>
              <a:t>Също така трябва да се погрижите да поставите кръгли скоби, за да определите точния ред на изчисляване; </a:t>
            </a:r>
            <a:br>
              <a:rPr lang="bg-BG" sz="2500"/>
            </a:br>
            <a:endParaRPr lang="bg-BG" sz="2500"/>
          </a:p>
          <a:p>
            <a:pPr eaLnBrk="1" hangingPunct="1">
              <a:buFont typeface="Wingdings" pitchFamily="2" charset="2"/>
              <a:buNone/>
            </a:pPr>
            <a:r>
              <a:rPr lang="bg-BG" sz="2500">
                <a:solidFill>
                  <a:schemeClr val="accent1"/>
                </a:solidFill>
              </a:rPr>
              <a:t>#define square(х) х * х /* ГРЕШНО */</a:t>
            </a:r>
          </a:p>
          <a:p>
            <a:pPr eaLnBrk="1" hangingPunct="1"/>
            <a:r>
              <a:rPr lang="bg-BG" sz="2500"/>
              <a:t>Как ще работи при square ( z+1)?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15363"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15364"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5738C1D4-22C9-4CFA-8992-BA9FDD3819B4}" type="slidenum">
              <a:rPr lang="bg-BG" smtClean="0"/>
              <a:pPr eaLnBrk="1" hangingPunct="1"/>
              <a:t>57</a:t>
            </a:fld>
            <a:endParaRPr lang="bg-BG"/>
          </a:p>
        </p:txBody>
      </p:sp>
      <p:sp>
        <p:nvSpPr>
          <p:cNvPr id="15365" name="Rectangle 2"/>
          <p:cNvSpPr>
            <a:spLocks noGrp="1" noChangeArrowheads="1"/>
          </p:cNvSpPr>
          <p:nvPr>
            <p:ph type="title"/>
          </p:nvPr>
        </p:nvSpPr>
        <p:spPr/>
        <p:txBody>
          <a:bodyPr/>
          <a:lstStyle/>
          <a:p>
            <a:pPr eaLnBrk="1" hangingPunct="1"/>
            <a:r>
              <a:rPr lang="bg-BG"/>
              <a:t>Замяна посредством макроси</a:t>
            </a:r>
          </a:p>
        </p:txBody>
      </p:sp>
      <p:sp>
        <p:nvSpPr>
          <p:cNvPr id="15366" name="Rectangle 3"/>
          <p:cNvSpPr>
            <a:spLocks noGrp="1" noChangeArrowheads="1"/>
          </p:cNvSpPr>
          <p:nvPr>
            <p:ph type="body" idx="1"/>
          </p:nvPr>
        </p:nvSpPr>
        <p:spPr/>
        <p:txBody>
          <a:bodyPr/>
          <a:lstStyle/>
          <a:p>
            <a:pPr eaLnBrk="1" hangingPunct="1">
              <a:lnSpc>
                <a:spcPct val="80000"/>
              </a:lnSpc>
            </a:pPr>
            <a:r>
              <a:rPr lang="bg-BG" sz="2100"/>
              <a:t>Макросите са полезни. Един практически пример идва от &lt;stdio.h&gt;, където getchar и putchar често пъти се дефинират като макроси, за да се избегне времето за изпълнение при обработката на всеки символ поотделно преди всяко извикване на функцията. </a:t>
            </a:r>
          </a:p>
          <a:p>
            <a:pPr eaLnBrk="1" hangingPunct="1">
              <a:lnSpc>
                <a:spcPct val="80000"/>
              </a:lnSpc>
            </a:pPr>
            <a:r>
              <a:rPr lang="bg-BG" sz="2100"/>
              <a:t>Функциите в &lt;ctype.h&gt; в повечето случаи също се реализират като макроси.</a:t>
            </a:r>
          </a:p>
          <a:p>
            <a:pPr eaLnBrk="1" hangingPunct="1">
              <a:lnSpc>
                <a:spcPct val="80000"/>
              </a:lnSpc>
            </a:pPr>
            <a:r>
              <a:rPr lang="bg-BG" sz="2100"/>
              <a:t>Дефинициите на имена могат да се отменят с #undef. Обикновено #undef се използва, за да се покаже изрично, че дадена функция наистина е такава, а не е макрос:</a:t>
            </a:r>
          </a:p>
          <a:p>
            <a:pPr eaLnBrk="1" hangingPunct="1">
              <a:lnSpc>
                <a:spcPct val="80000"/>
              </a:lnSpc>
              <a:buFont typeface="Wingdings" pitchFamily="2" charset="2"/>
              <a:buNone/>
            </a:pPr>
            <a:r>
              <a:rPr lang="bg-BG" sz="2100"/>
              <a:t>#undef getchar</a:t>
            </a:r>
          </a:p>
          <a:p>
            <a:pPr eaLnBrk="1" hangingPunct="1">
              <a:lnSpc>
                <a:spcPct val="80000"/>
              </a:lnSpc>
              <a:buFont typeface="Wingdings" pitchFamily="2" charset="2"/>
              <a:buNone/>
            </a:pPr>
            <a:r>
              <a:rPr lang="bg-BG" sz="2100"/>
              <a:t>int getchar(void)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16387"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16388"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65F4A73A-C5A7-40FD-B998-319C0D5A431D}" type="slidenum">
              <a:rPr lang="bg-BG" smtClean="0"/>
              <a:pPr eaLnBrk="1" hangingPunct="1"/>
              <a:t>58</a:t>
            </a:fld>
            <a:endParaRPr lang="bg-BG"/>
          </a:p>
        </p:txBody>
      </p:sp>
      <p:sp>
        <p:nvSpPr>
          <p:cNvPr id="16389" name="Rectangle 2"/>
          <p:cNvSpPr>
            <a:spLocks noGrp="1" noChangeArrowheads="1"/>
          </p:cNvSpPr>
          <p:nvPr>
            <p:ph type="title"/>
          </p:nvPr>
        </p:nvSpPr>
        <p:spPr/>
        <p:txBody>
          <a:bodyPr/>
          <a:lstStyle/>
          <a:p>
            <a:pPr eaLnBrk="1" hangingPunct="1"/>
            <a:r>
              <a:rPr lang="bg-BG"/>
              <a:t>Замяна посредством макроси</a:t>
            </a:r>
          </a:p>
        </p:txBody>
      </p:sp>
      <p:sp>
        <p:nvSpPr>
          <p:cNvPr id="16390" name="Rectangle 3"/>
          <p:cNvSpPr>
            <a:spLocks noGrp="1" noChangeArrowheads="1"/>
          </p:cNvSpPr>
          <p:nvPr>
            <p:ph type="body" idx="1"/>
          </p:nvPr>
        </p:nvSpPr>
        <p:spPr/>
        <p:txBody>
          <a:bodyPr/>
          <a:lstStyle/>
          <a:p>
            <a:pPr eaLnBrk="1" hangingPunct="1">
              <a:lnSpc>
                <a:spcPct val="80000"/>
              </a:lnSpc>
            </a:pPr>
            <a:r>
              <a:rPr lang="bg-BG" sz="1700"/>
              <a:t>В низове c кавички формалните параметри не се заместват. Ако обаче в текста за замяна името на даден параметър се предшества от #, комбинацията ще бъде разтегната до низ в кавички, като параметърът ще бъде заместен с действителния аргумент. </a:t>
            </a:r>
          </a:p>
          <a:p>
            <a:pPr eaLnBrk="1" hangingPunct="1">
              <a:lnSpc>
                <a:spcPct val="80000"/>
              </a:lnSpc>
            </a:pPr>
            <a:r>
              <a:rPr lang="bg-BG" sz="1700"/>
              <a:t>Това може да се комбинира с конкатенацията на низове, за да се състави, например, макрос, който отпечатва съобщение:</a:t>
            </a:r>
          </a:p>
          <a:p>
            <a:pPr eaLnBrk="1" hangingPunct="1">
              <a:lnSpc>
                <a:spcPct val="80000"/>
              </a:lnSpc>
              <a:buFont typeface="Wingdings" pitchFamily="2" charset="2"/>
              <a:buNone/>
            </a:pPr>
            <a:r>
              <a:rPr lang="bg-BG" sz="1700"/>
              <a:t>#define dprint(expr) printf(#expr " = %g\n", expr)</a:t>
            </a:r>
          </a:p>
          <a:p>
            <a:pPr eaLnBrk="1" hangingPunct="1">
              <a:lnSpc>
                <a:spcPct val="80000"/>
              </a:lnSpc>
            </a:pPr>
            <a:r>
              <a:rPr lang="bg-BG" sz="1700"/>
              <a:t>Когато бъде извикан:</a:t>
            </a:r>
          </a:p>
          <a:p>
            <a:pPr eaLnBrk="1" hangingPunct="1">
              <a:lnSpc>
                <a:spcPct val="80000"/>
              </a:lnSpc>
              <a:buFont typeface="Wingdings" pitchFamily="2" charset="2"/>
              <a:buNone/>
            </a:pPr>
            <a:r>
              <a:rPr lang="bg-BG" sz="1700"/>
              <a:t>dprint(х/у)</a:t>
            </a:r>
          </a:p>
          <a:p>
            <a:pPr eaLnBrk="1" hangingPunct="1">
              <a:lnSpc>
                <a:spcPct val="80000"/>
              </a:lnSpc>
            </a:pPr>
            <a:r>
              <a:rPr lang="bg-BG" sz="1700"/>
              <a:t>макросът се разширява до вида</a:t>
            </a:r>
          </a:p>
          <a:p>
            <a:pPr eaLnBrk="1" hangingPunct="1">
              <a:lnSpc>
                <a:spcPct val="80000"/>
              </a:lnSpc>
              <a:buFont typeface="Wingdings" pitchFamily="2" charset="2"/>
              <a:buNone/>
            </a:pPr>
            <a:r>
              <a:rPr lang="bg-BG" sz="1700"/>
              <a:t>printf("х/у" " = %g\n", х/у);</a:t>
            </a:r>
          </a:p>
          <a:p>
            <a:pPr eaLnBrk="1" hangingPunct="1">
              <a:lnSpc>
                <a:spcPct val="80000"/>
              </a:lnSpc>
            </a:pPr>
            <a:r>
              <a:rPr lang="bg-BG" sz="1700"/>
              <a:t>и низовете се съединяват, като добиват следния вид:</a:t>
            </a:r>
          </a:p>
          <a:p>
            <a:pPr eaLnBrk="1" hangingPunct="1">
              <a:lnSpc>
                <a:spcPct val="80000"/>
              </a:lnSpc>
              <a:buFont typeface="Wingdings" pitchFamily="2" charset="2"/>
              <a:buNone/>
            </a:pPr>
            <a:r>
              <a:rPr lang="bg-BG" sz="1700"/>
              <a:t>printf("х/у = %g\n", х/у);</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17411"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17412"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BCD733B4-F0A3-4EA7-914B-32F2D55EE162}" type="slidenum">
              <a:rPr lang="bg-BG" smtClean="0"/>
              <a:pPr eaLnBrk="1" hangingPunct="1"/>
              <a:t>59</a:t>
            </a:fld>
            <a:endParaRPr lang="bg-BG"/>
          </a:p>
        </p:txBody>
      </p:sp>
      <p:sp>
        <p:nvSpPr>
          <p:cNvPr id="17413" name="Rectangle 2"/>
          <p:cNvSpPr>
            <a:spLocks noGrp="1" noChangeArrowheads="1"/>
          </p:cNvSpPr>
          <p:nvPr>
            <p:ph type="title"/>
          </p:nvPr>
        </p:nvSpPr>
        <p:spPr/>
        <p:txBody>
          <a:bodyPr/>
          <a:lstStyle/>
          <a:p>
            <a:pPr eaLnBrk="1" hangingPunct="1"/>
            <a:r>
              <a:rPr lang="bg-BG"/>
              <a:t>Замяна посредством макроси</a:t>
            </a:r>
          </a:p>
        </p:txBody>
      </p:sp>
      <p:sp>
        <p:nvSpPr>
          <p:cNvPr id="17414" name="Rectangle 3"/>
          <p:cNvSpPr>
            <a:spLocks noGrp="1" noChangeArrowheads="1"/>
          </p:cNvSpPr>
          <p:nvPr>
            <p:ph type="body" idx="1"/>
          </p:nvPr>
        </p:nvSpPr>
        <p:spPr/>
        <p:txBody>
          <a:bodyPr/>
          <a:lstStyle/>
          <a:p>
            <a:pPr eaLnBrk="1" hangingPunct="1">
              <a:lnSpc>
                <a:spcPct val="80000"/>
              </a:lnSpc>
            </a:pPr>
            <a:r>
              <a:rPr lang="bg-BG" sz="1900"/>
              <a:t>В действителния аргумент всяка " се заменя с \" и всяка \ се заменя с \ \ , така че крайният резултат представлява легална низова константа.</a:t>
            </a:r>
          </a:p>
          <a:p>
            <a:pPr eaLnBrk="1" hangingPunct="1">
              <a:lnSpc>
                <a:spcPct val="80000"/>
              </a:lnSpc>
            </a:pPr>
            <a:r>
              <a:rPr lang="bg-BG" sz="1900"/>
              <a:t>Операторът ## на предпроцесора предоставя начин за конкатенация на действителни аргументи по време на разширяването на макроса. </a:t>
            </a:r>
          </a:p>
          <a:p>
            <a:pPr eaLnBrk="1" hangingPunct="1">
              <a:lnSpc>
                <a:spcPct val="80000"/>
              </a:lnSpc>
            </a:pPr>
            <a:r>
              <a:rPr lang="bg-BG" sz="1900"/>
              <a:t>Ако даден параметър от текста за заместване стои непосредствено до ##, той се замества с действителния аргумент, като ## и заобикалящите празни пространства се премахват и резултатът се преглежда отново.</a:t>
            </a:r>
          </a:p>
          <a:p>
            <a:pPr eaLnBrk="1" hangingPunct="1">
              <a:lnSpc>
                <a:spcPct val="80000"/>
              </a:lnSpc>
            </a:pPr>
            <a:r>
              <a:rPr lang="bg-BG" sz="1900"/>
              <a:t>Например макросът paste съединява двата си аргумента:</a:t>
            </a:r>
          </a:p>
          <a:p>
            <a:pPr eaLnBrk="1" hangingPunct="1">
              <a:lnSpc>
                <a:spcPct val="80000"/>
              </a:lnSpc>
              <a:buFont typeface="Wingdings" pitchFamily="2" charset="2"/>
              <a:buNone/>
            </a:pPr>
            <a:r>
              <a:rPr lang="bg-BG" sz="1900"/>
              <a:t>#define paste(front, back) front ## back</a:t>
            </a:r>
          </a:p>
          <a:p>
            <a:pPr eaLnBrk="1" hangingPunct="1">
              <a:lnSpc>
                <a:spcPct val="80000"/>
              </a:lnSpc>
            </a:pPr>
            <a:r>
              <a:rPr lang="bg-BG" sz="1900"/>
              <a:t>т.е. paste (name, 1) ще даде като резултат name1.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CFC08B72-A800-4767-893B-EDACAC1B563A}"/>
              </a:ext>
            </a:extLst>
          </p:cNvPr>
          <p:cNvSpPr>
            <a:spLocks noGrp="1" noChangeArrowheads="1"/>
          </p:cNvSpPr>
          <p:nvPr>
            <p:ph type="title"/>
          </p:nvPr>
        </p:nvSpPr>
        <p:spPr/>
        <p:txBody>
          <a:bodyPr rtlCol="0">
            <a:normAutofit fontScale="90000"/>
          </a:bodyPr>
          <a:lstStyle/>
          <a:p>
            <a:pPr fontAlgn="auto">
              <a:spcAft>
                <a:spcPts val="0"/>
              </a:spcAft>
              <a:defRPr/>
            </a:pPr>
            <a:r>
              <a:rPr lang="bg-BG" altLang="en-US" sz="3200"/>
              <a:t>Основи на функциите – решението</a:t>
            </a:r>
            <a:br>
              <a:rPr lang="bg-BG" altLang="en-US" sz="3200"/>
            </a:br>
            <a:endParaRPr lang="bg-BG" altLang="en-US" sz="3200"/>
          </a:p>
        </p:txBody>
      </p:sp>
      <p:sp>
        <p:nvSpPr>
          <p:cNvPr id="13315" name="Rectangle 3">
            <a:extLst>
              <a:ext uri="{FF2B5EF4-FFF2-40B4-BE49-F238E27FC236}">
                <a16:creationId xmlns:a16="http://schemas.microsoft.com/office/drawing/2014/main" id="{8E750AE7-68F2-4BED-AB5B-05B8924AC4AB}"/>
              </a:ext>
            </a:extLst>
          </p:cNvPr>
          <p:cNvSpPr>
            <a:spLocks noGrp="1" noChangeArrowheads="1"/>
          </p:cNvSpPr>
          <p:nvPr>
            <p:ph idx="1"/>
          </p:nvPr>
        </p:nvSpPr>
        <p:spPr/>
        <p:txBody>
          <a:bodyPr/>
          <a:lstStyle/>
          <a:p>
            <a:endParaRPr lang="en-US" altLang="en-US"/>
          </a:p>
        </p:txBody>
      </p:sp>
      <p:sp>
        <p:nvSpPr>
          <p:cNvPr id="5" name="Date Placeholder 3">
            <a:extLst>
              <a:ext uri="{FF2B5EF4-FFF2-40B4-BE49-F238E27FC236}">
                <a16:creationId xmlns:a16="http://schemas.microsoft.com/office/drawing/2014/main" id="{2678679F-7282-48D6-99A8-EFBFA272A566}"/>
              </a:ext>
            </a:extLst>
          </p:cNvPr>
          <p:cNvSpPr>
            <a:spLocks noGrp="1"/>
          </p:cNvSpPr>
          <p:nvPr>
            <p:ph type="dt" sz="quarter" idx="10"/>
          </p:nvPr>
        </p:nvSpPr>
        <p:spPr/>
        <p:txBody>
          <a:bodyPr/>
          <a:lstStyle/>
          <a:p>
            <a:pPr>
              <a:defRPr/>
            </a:pPr>
            <a:endParaRPr lang="bg-BG" altLang="en-US"/>
          </a:p>
        </p:txBody>
      </p:sp>
      <p:sp>
        <p:nvSpPr>
          <p:cNvPr id="13318" name="Slide Number Placeholder 5">
            <a:extLst>
              <a:ext uri="{FF2B5EF4-FFF2-40B4-BE49-F238E27FC236}">
                <a16:creationId xmlns:a16="http://schemas.microsoft.com/office/drawing/2014/main" id="{3836E958-2943-4871-BF40-5C8987C3D8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4E11EAD-0048-4D11-9418-4C0765C5F5DC}" type="slidenum">
              <a:rPr lang="bg-BG" altLang="en-US">
                <a:solidFill>
                  <a:schemeClr val="accent1"/>
                </a:solidFill>
              </a:rPr>
              <a:pPr fontAlgn="base">
                <a:spcBef>
                  <a:spcPct val="0"/>
                </a:spcBef>
                <a:spcAft>
                  <a:spcPct val="0"/>
                </a:spcAft>
              </a:pPr>
              <a:t>6</a:t>
            </a:fld>
            <a:endParaRPr lang="bg-BG" altLang="en-US">
              <a:solidFill>
                <a:schemeClr val="accent1"/>
              </a:solidFill>
            </a:endParaRPr>
          </a:p>
        </p:txBody>
      </p:sp>
      <p:pic>
        <p:nvPicPr>
          <p:cNvPr id="13319" name="Picture 4">
            <a:extLst>
              <a:ext uri="{FF2B5EF4-FFF2-40B4-BE49-F238E27FC236}">
                <a16:creationId xmlns:a16="http://schemas.microsoft.com/office/drawing/2014/main" id="{ACAD2636-5FA4-4A30-A33F-6D44CACE6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836613"/>
            <a:ext cx="647700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18435" name="Rectangle 9"/>
          <p:cNvSpPr>
            <a:spLocks noGrp="1" noChangeArrowheads="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18436" name="Rectangle 10"/>
          <p:cNvSpPr>
            <a:spLocks noGrp="1" noChangeArrowheads="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B8FAE945-593E-451C-B68D-F101A864212B}" type="slidenum">
              <a:rPr lang="bg-BG" smtClean="0"/>
              <a:pPr eaLnBrk="1" hangingPunct="1"/>
              <a:t>60</a:t>
            </a:fld>
            <a:endParaRPr lang="bg-BG"/>
          </a:p>
        </p:txBody>
      </p:sp>
      <p:sp>
        <p:nvSpPr>
          <p:cNvPr id="18437" name="Rectangle 2"/>
          <p:cNvSpPr>
            <a:spLocks noGrp="1" noChangeArrowheads="1"/>
          </p:cNvSpPr>
          <p:nvPr>
            <p:ph type="ctrTitle"/>
          </p:nvPr>
        </p:nvSpPr>
        <p:spPr/>
        <p:txBody>
          <a:bodyPr/>
          <a:lstStyle/>
          <a:p>
            <a:pPr eaLnBrk="1" hangingPunct="1"/>
            <a:r>
              <a:rPr lang="bg-BG"/>
              <a:t>Демо</a:t>
            </a:r>
          </a:p>
        </p:txBody>
      </p:sp>
      <p:sp>
        <p:nvSpPr>
          <p:cNvPr id="18438" name="Rectangle 3"/>
          <p:cNvSpPr>
            <a:spLocks noGrp="1" noChangeArrowheads="1"/>
          </p:cNvSpPr>
          <p:nvPr>
            <p:ph type="subTitle" idx="1"/>
          </p:nvPr>
        </p:nvSpPr>
        <p:spPr/>
        <p:txBody>
          <a:bodyPr/>
          <a:lstStyle/>
          <a:p>
            <a:pPr eaLnBrk="1" hangingPunct="1"/>
            <a:r>
              <a:rPr lang="bg-BG">
                <a:hlinkClick r:id="rId2" action="ppaction://hlinkfile"/>
              </a:rPr>
              <a:t>EX91.C</a:t>
            </a:r>
            <a:endParaRPr lang="bg-BG"/>
          </a:p>
          <a:p>
            <a:pPr eaLnBrk="1" hangingPunct="1"/>
            <a:r>
              <a:rPr lang="bg-BG">
                <a:hlinkClick r:id="rId3" action="ppaction://hlinkfile"/>
              </a:rPr>
              <a:t>EX92.C</a:t>
            </a:r>
            <a:endParaRPr lang="bg-BG"/>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19459"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19460"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491C8F09-7605-4030-A3C1-5B8A2FAA1ACF}" type="slidenum">
              <a:rPr lang="bg-BG" smtClean="0"/>
              <a:pPr eaLnBrk="1" hangingPunct="1"/>
              <a:t>61</a:t>
            </a:fld>
            <a:endParaRPr lang="bg-BG"/>
          </a:p>
        </p:txBody>
      </p:sp>
      <p:sp>
        <p:nvSpPr>
          <p:cNvPr id="19461" name="Rectangle 2"/>
          <p:cNvSpPr>
            <a:spLocks noGrp="1" noChangeArrowheads="1"/>
          </p:cNvSpPr>
          <p:nvPr>
            <p:ph type="title"/>
          </p:nvPr>
        </p:nvSpPr>
        <p:spPr/>
        <p:txBody>
          <a:bodyPr/>
          <a:lstStyle/>
          <a:p>
            <a:pPr eaLnBrk="1" hangingPunct="1"/>
            <a:r>
              <a:rPr lang="bg-BG"/>
              <a:t>Условно включване на код</a:t>
            </a:r>
          </a:p>
        </p:txBody>
      </p:sp>
      <p:sp>
        <p:nvSpPr>
          <p:cNvPr id="19462" name="Rectangle 3"/>
          <p:cNvSpPr>
            <a:spLocks noGrp="1" noChangeArrowheads="1"/>
          </p:cNvSpPr>
          <p:nvPr>
            <p:ph type="body" idx="1"/>
          </p:nvPr>
        </p:nvSpPr>
        <p:spPr/>
        <p:txBody>
          <a:bodyPr/>
          <a:lstStyle/>
          <a:p>
            <a:pPr eaLnBrk="1" hangingPunct="1"/>
            <a:r>
              <a:rPr lang="bg-BG" sz="2500"/>
              <a:t>Служат за контролиране действието на предпроцесора с помощта на условни оператори, които се изчисляват по време на работата му. </a:t>
            </a:r>
          </a:p>
          <a:p>
            <a:pPr eaLnBrk="1" hangingPunct="1"/>
            <a:r>
              <a:rPr lang="bg-BG" sz="2500"/>
              <a:t>Това дава възможност да включвате код избирателно, в зависимост от стойността на условия, изчислени по време на компилацията.</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20483"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20484"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5C213404-C728-4882-BE57-1B85BDC56713}" type="slidenum">
              <a:rPr lang="bg-BG" smtClean="0"/>
              <a:pPr eaLnBrk="1" hangingPunct="1"/>
              <a:t>62</a:t>
            </a:fld>
            <a:endParaRPr lang="bg-BG"/>
          </a:p>
        </p:txBody>
      </p:sp>
      <p:sp>
        <p:nvSpPr>
          <p:cNvPr id="20485" name="Rectangle 2"/>
          <p:cNvSpPr>
            <a:spLocks noGrp="1" noChangeArrowheads="1"/>
          </p:cNvSpPr>
          <p:nvPr>
            <p:ph type="title"/>
          </p:nvPr>
        </p:nvSpPr>
        <p:spPr/>
        <p:txBody>
          <a:bodyPr/>
          <a:lstStyle/>
          <a:p>
            <a:pPr eaLnBrk="1" hangingPunct="1"/>
            <a:r>
              <a:rPr lang="bg-BG"/>
              <a:t>Условно включване на код</a:t>
            </a:r>
          </a:p>
        </p:txBody>
      </p:sp>
      <p:sp>
        <p:nvSpPr>
          <p:cNvPr id="20486" name="Rectangle 3"/>
          <p:cNvSpPr>
            <a:spLocks noGrp="1" noChangeArrowheads="1"/>
          </p:cNvSpPr>
          <p:nvPr>
            <p:ph type="body" idx="1"/>
          </p:nvPr>
        </p:nvSpPr>
        <p:spPr/>
        <p:txBody>
          <a:bodyPr/>
          <a:lstStyle/>
          <a:p>
            <a:pPr eaLnBrk="1" hangingPunct="1">
              <a:lnSpc>
                <a:spcPct val="80000"/>
              </a:lnSpc>
            </a:pPr>
            <a:r>
              <a:rPr lang="bg-BG" sz="1900"/>
              <a:t>Ред #if изчислява постоянен целочислен израз (който може да не включва sizeof, явно преобразуване на типове или enum константи). </a:t>
            </a:r>
          </a:p>
          <a:p>
            <a:pPr eaLnBrk="1" hangingPunct="1">
              <a:lnSpc>
                <a:spcPct val="80000"/>
              </a:lnSpc>
            </a:pPr>
            <a:r>
              <a:rPr lang="bg-BG" sz="1900"/>
              <a:t>Ако изразът има ненулева стойност, се включват редовете след # i f , докато предпроцесорът не срещне ред tendif или telif.</a:t>
            </a:r>
          </a:p>
          <a:p>
            <a:pPr eaLnBrk="1" hangingPunct="1">
              <a:lnSpc>
                <a:spcPct val="80000"/>
              </a:lnSpc>
            </a:pPr>
            <a:r>
              <a:rPr lang="bg-BG" sz="1900"/>
              <a:t>(Операторът #elif на предпроцесора е аналогичен на else if.) </a:t>
            </a:r>
          </a:p>
          <a:p>
            <a:pPr eaLnBrk="1" hangingPunct="1">
              <a:lnSpc>
                <a:spcPct val="80000"/>
              </a:lnSpc>
            </a:pPr>
            <a:r>
              <a:rPr lang="bg-BG" sz="1900"/>
              <a:t>Изразът defined (име) в # i f има стойност 1, ако името е дефинирино; в противен случай стойността му е 0.</a:t>
            </a:r>
          </a:p>
          <a:p>
            <a:pPr eaLnBrk="1" hangingPunct="1">
              <a:lnSpc>
                <a:spcPct val="80000"/>
              </a:lnSpc>
            </a:pPr>
            <a:r>
              <a:rPr lang="bg-BG" sz="1900"/>
              <a:t>Пример: Ако искаме да проверим дали съдържанието на файла hdr.h вече е било включено, съдържанието на файла се огражда с:</a:t>
            </a:r>
          </a:p>
        </p:txBody>
      </p:sp>
      <p:pic>
        <p:nvPicPr>
          <p:cNvPr id="204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5445125"/>
            <a:ext cx="53149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21507" name="Footer Placeholder 5"/>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21508" name="Slide Number Placeholder 6"/>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F6A330CC-777B-4105-B779-FE0F633EDCCF}" type="slidenum">
              <a:rPr lang="bg-BG" smtClean="0"/>
              <a:pPr eaLnBrk="1" hangingPunct="1"/>
              <a:t>63</a:t>
            </a:fld>
            <a:endParaRPr lang="bg-BG"/>
          </a:p>
        </p:txBody>
      </p:sp>
      <p:sp>
        <p:nvSpPr>
          <p:cNvPr id="21509" name="Rectangle 2"/>
          <p:cNvSpPr>
            <a:spLocks noGrp="1" noChangeArrowheads="1"/>
          </p:cNvSpPr>
          <p:nvPr>
            <p:ph type="title"/>
          </p:nvPr>
        </p:nvSpPr>
        <p:spPr/>
        <p:txBody>
          <a:bodyPr/>
          <a:lstStyle/>
          <a:p>
            <a:pPr eaLnBrk="1" hangingPunct="1"/>
            <a:r>
              <a:rPr lang="bg-BG"/>
              <a:t>Условно включване на код</a:t>
            </a:r>
          </a:p>
        </p:txBody>
      </p:sp>
      <p:sp>
        <p:nvSpPr>
          <p:cNvPr id="21510" name="Rectangle 3"/>
          <p:cNvSpPr>
            <a:spLocks noGrp="1" noChangeArrowheads="1"/>
          </p:cNvSpPr>
          <p:nvPr>
            <p:ph type="body" sz="half" idx="1"/>
          </p:nvPr>
        </p:nvSpPr>
        <p:spPr>
          <a:xfrm>
            <a:off x="1370013" y="1827213"/>
            <a:ext cx="7313612" cy="2538412"/>
          </a:xfrm>
        </p:spPr>
        <p:txBody>
          <a:bodyPr/>
          <a:lstStyle/>
          <a:p>
            <a:pPr eaLnBrk="1" hangingPunct="1">
              <a:lnSpc>
                <a:spcPct val="80000"/>
              </a:lnSpc>
            </a:pPr>
            <a:r>
              <a:rPr lang="bg-BG" sz="1900"/>
              <a:t>Подобен стил може да се използва, за да се избегне неколкократното включване на един и същ файл. Ако този стил се използва последователно, то всеки заглавен файл ще може да включи сам останалите заглавни файлове, от които зависи, като при това на потребителя няма да се налага да се справя с взаимните зависимости между файловете.</a:t>
            </a:r>
          </a:p>
          <a:p>
            <a:pPr eaLnBrk="1" hangingPunct="1">
              <a:lnSpc>
                <a:spcPct val="80000"/>
              </a:lnSpc>
            </a:pPr>
            <a:r>
              <a:rPr lang="bg-BG" sz="1900"/>
              <a:t>Последователността по-долу проверява името SYSTEM, за да определи коя версия на заглавния файл да бъде включена:</a:t>
            </a:r>
          </a:p>
        </p:txBody>
      </p:sp>
      <p:sp>
        <p:nvSpPr>
          <p:cNvPr id="21511" name="Rectangle 4"/>
          <p:cNvSpPr>
            <a:spLocks noGrp="1" noChangeArrowheads="1"/>
          </p:cNvSpPr>
          <p:nvPr>
            <p:ph sz="half" idx="2"/>
          </p:nvPr>
        </p:nvSpPr>
        <p:spPr/>
        <p:txBody>
          <a:bodyPr/>
          <a:lstStyle/>
          <a:p>
            <a:pPr eaLnBrk="1" hangingPunct="1"/>
            <a:endParaRPr lang="bg-BG" sz="2500"/>
          </a:p>
        </p:txBody>
      </p:sp>
      <p:pic>
        <p:nvPicPr>
          <p:cNvPr id="215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4292600"/>
            <a:ext cx="2520950" cy="210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22531" name="Footer Placeholder 4"/>
          <p:cNvSpPr>
            <a:spLocks noGrp="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22532" name="Slide Number Placeholder 5"/>
          <p:cNvSpPr>
            <a:spLocks noGrp="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3CA96F90-2461-4F74-B967-D27AC9EE9BB8}" type="slidenum">
              <a:rPr lang="bg-BG" smtClean="0"/>
              <a:pPr eaLnBrk="1" hangingPunct="1"/>
              <a:t>64</a:t>
            </a:fld>
            <a:endParaRPr lang="bg-BG"/>
          </a:p>
        </p:txBody>
      </p:sp>
      <p:sp>
        <p:nvSpPr>
          <p:cNvPr id="22533" name="Rectangle 2"/>
          <p:cNvSpPr>
            <a:spLocks noGrp="1" noChangeArrowheads="1"/>
          </p:cNvSpPr>
          <p:nvPr>
            <p:ph type="title"/>
          </p:nvPr>
        </p:nvSpPr>
        <p:spPr/>
        <p:txBody>
          <a:bodyPr/>
          <a:lstStyle/>
          <a:p>
            <a:pPr eaLnBrk="1" hangingPunct="1"/>
            <a:r>
              <a:rPr lang="bg-BG"/>
              <a:t>Условно включване на код</a:t>
            </a:r>
          </a:p>
        </p:txBody>
      </p:sp>
      <p:sp>
        <p:nvSpPr>
          <p:cNvPr id="22534" name="Rectangle 3"/>
          <p:cNvSpPr>
            <a:spLocks noGrp="1" noChangeArrowheads="1"/>
          </p:cNvSpPr>
          <p:nvPr>
            <p:ph type="body" idx="1"/>
          </p:nvPr>
        </p:nvSpPr>
        <p:spPr/>
        <p:txBody>
          <a:bodyPr/>
          <a:lstStyle/>
          <a:p>
            <a:pPr eaLnBrk="1" hangingPunct="1"/>
            <a:r>
              <a:rPr lang="bg-BG" sz="2500"/>
              <a:t>Редовете #ifdef и #ifndef са специални форми за проверка дали дадено име е дефинирано. Първият пример с #if може да се реализира и по следния начин:</a:t>
            </a:r>
          </a:p>
          <a:p>
            <a:pPr eaLnBrk="1" hangingPunct="1">
              <a:buFont typeface="Wingdings" pitchFamily="2" charset="2"/>
              <a:buNone/>
            </a:pPr>
            <a:r>
              <a:rPr lang="bg-BG" sz="2500">
                <a:solidFill>
                  <a:schemeClr val="accent1"/>
                </a:solidFill>
              </a:rPr>
              <a:t>#ifndef HDR</a:t>
            </a:r>
          </a:p>
          <a:p>
            <a:pPr eaLnBrk="1" hangingPunct="1">
              <a:buFont typeface="Wingdings" pitchFamily="2" charset="2"/>
              <a:buNone/>
            </a:pPr>
            <a:r>
              <a:rPr lang="bg-BG" sz="2500">
                <a:solidFill>
                  <a:schemeClr val="accent1"/>
                </a:solidFill>
              </a:rPr>
              <a:t>#define HDR</a:t>
            </a:r>
          </a:p>
          <a:p>
            <a:pPr eaLnBrk="1" hangingPunct="1">
              <a:buFont typeface="Wingdings" pitchFamily="2" charset="2"/>
              <a:buNone/>
            </a:pPr>
            <a:r>
              <a:rPr lang="bg-BG" sz="2100">
                <a:solidFill>
                  <a:schemeClr val="accent1"/>
                </a:solidFill>
              </a:rPr>
              <a:t>/* тук се поставя съдържанието на hdr.h */</a:t>
            </a:r>
          </a:p>
          <a:p>
            <a:pPr eaLnBrk="1" hangingPunct="1">
              <a:buFont typeface="Wingdings" pitchFamily="2" charset="2"/>
              <a:buNone/>
            </a:pPr>
            <a:r>
              <a:rPr lang="bg-BG" sz="2500">
                <a:solidFill>
                  <a:schemeClr val="accent1"/>
                </a:solidFill>
              </a:rPr>
              <a:t>#endif</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99C4C9-6366-485E-AF26-A84DEDA67AC3}" type="slidenum">
              <a:rPr lang="en-US"/>
              <a:pPr/>
              <a:t>65</a:t>
            </a:fld>
            <a:endParaRPr lang="en-US"/>
          </a:p>
        </p:txBody>
      </p:sp>
      <p:sp>
        <p:nvSpPr>
          <p:cNvPr id="244738" name="Rectangle 2"/>
          <p:cNvSpPr>
            <a:spLocks noGrp="1" noChangeArrowheads="1"/>
          </p:cNvSpPr>
          <p:nvPr>
            <p:ph type="title"/>
          </p:nvPr>
        </p:nvSpPr>
        <p:spPr/>
        <p:txBody>
          <a:bodyPr/>
          <a:lstStyle/>
          <a:p>
            <a:r>
              <a:rPr lang="bg-BG"/>
              <a:t>Условна компилация</a:t>
            </a:r>
          </a:p>
        </p:txBody>
      </p:sp>
      <p:sp>
        <p:nvSpPr>
          <p:cNvPr id="244739" name="Rectangle 3"/>
          <p:cNvSpPr>
            <a:spLocks noGrp="1" noChangeArrowheads="1"/>
          </p:cNvSpPr>
          <p:nvPr>
            <p:ph type="body" idx="1"/>
          </p:nvPr>
        </p:nvSpPr>
        <p:spPr/>
        <p:txBody>
          <a:bodyPr/>
          <a:lstStyle/>
          <a:p>
            <a:pPr>
              <a:lnSpc>
                <a:spcPct val="90000"/>
              </a:lnSpc>
            </a:pPr>
            <a:r>
              <a:rPr lang="en-US" sz="2800"/>
              <a:t> #ifdef </a:t>
            </a:r>
            <a:r>
              <a:rPr lang="bg-BG" sz="2800"/>
              <a:t>идент.</a:t>
            </a:r>
          </a:p>
          <a:p>
            <a:pPr lvl="1">
              <a:lnSpc>
                <a:spcPct val="90000"/>
              </a:lnSpc>
            </a:pPr>
            <a:r>
              <a:rPr lang="bg-BG" sz="2400"/>
              <a:t>#</a:t>
            </a:r>
            <a:r>
              <a:rPr lang="en-US" sz="2400"/>
              <a:t>if defined(</a:t>
            </a:r>
            <a:r>
              <a:rPr lang="bg-BG" sz="2400"/>
              <a:t>идент.)</a:t>
            </a:r>
          </a:p>
          <a:p>
            <a:pPr>
              <a:lnSpc>
                <a:spcPct val="90000"/>
              </a:lnSpc>
            </a:pPr>
            <a:r>
              <a:rPr lang="bg-BG" sz="2800"/>
              <a:t> #</a:t>
            </a:r>
            <a:r>
              <a:rPr lang="en-US" sz="2800"/>
              <a:t>ifndef </a:t>
            </a:r>
            <a:r>
              <a:rPr lang="bg-BG" sz="2800"/>
              <a:t>идент.</a:t>
            </a:r>
          </a:p>
          <a:p>
            <a:pPr lvl="1">
              <a:lnSpc>
                <a:spcPct val="90000"/>
              </a:lnSpc>
            </a:pPr>
            <a:r>
              <a:rPr lang="bg-BG" sz="2400"/>
              <a:t>#</a:t>
            </a:r>
            <a:r>
              <a:rPr lang="en-US" sz="2400"/>
              <a:t>if !defined(</a:t>
            </a:r>
            <a:r>
              <a:rPr lang="bg-BG" sz="2400"/>
              <a:t>идент.)</a:t>
            </a:r>
          </a:p>
          <a:p>
            <a:pPr>
              <a:lnSpc>
                <a:spcPct val="90000"/>
              </a:lnSpc>
            </a:pPr>
            <a:r>
              <a:rPr lang="bg-BG" sz="2800"/>
              <a:t>Пример:</a:t>
            </a:r>
          </a:p>
          <a:p>
            <a:pPr>
              <a:lnSpc>
                <a:spcPct val="90000"/>
              </a:lnSpc>
            </a:pPr>
            <a:r>
              <a:rPr lang="en-US" sz="2800"/>
              <a:t> #ifndef __DEFS_H__</a:t>
            </a:r>
          </a:p>
          <a:p>
            <a:pPr>
              <a:lnSpc>
                <a:spcPct val="90000"/>
              </a:lnSpc>
            </a:pPr>
            <a:r>
              <a:rPr lang="en-US" sz="2800"/>
              <a:t> #define __DEFS_H__</a:t>
            </a:r>
          </a:p>
          <a:p>
            <a:pPr>
              <a:lnSpc>
                <a:spcPct val="90000"/>
              </a:lnSpc>
            </a:pPr>
            <a:r>
              <a:rPr lang="en-US" sz="2800"/>
              <a:t> …/* </a:t>
            </a:r>
            <a:r>
              <a:rPr lang="bg-BG" sz="2800"/>
              <a:t>съд. На </a:t>
            </a:r>
            <a:r>
              <a:rPr lang="en-US" sz="2800"/>
              <a:t>H</a:t>
            </a:r>
            <a:r>
              <a:rPr lang="bg-BG" sz="2800"/>
              <a:t> файл */</a:t>
            </a:r>
          </a:p>
          <a:p>
            <a:pPr>
              <a:lnSpc>
                <a:spcPct val="90000"/>
              </a:lnSpc>
            </a:pPr>
            <a:r>
              <a:rPr lang="bg-BG" sz="2800"/>
              <a:t> </a:t>
            </a:r>
            <a:r>
              <a:rPr lang="en-US" sz="2800"/>
              <a:t>#endif</a:t>
            </a:r>
            <a:endParaRPr lang="bg-BG" sz="2800"/>
          </a:p>
        </p:txBody>
      </p:sp>
    </p:spTree>
    <p:extLst>
      <p:ext uri="{BB962C8B-B14F-4D97-AF65-F5344CB8AC3E}">
        <p14:creationId xmlns:p14="http://schemas.microsoft.com/office/powerpoint/2010/main" val="3211511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Grp="1" noChangeArrowheads="1"/>
          </p:cNvSpPr>
          <p:nvPr>
            <p:ph type="dt" sz="quarter" idx="10"/>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Д. Гоцева</a:t>
            </a:r>
          </a:p>
        </p:txBody>
      </p:sp>
      <p:sp>
        <p:nvSpPr>
          <p:cNvPr id="23555" name="Rectangle 9"/>
          <p:cNvSpPr>
            <a:spLocks noGrp="1" noChangeArrowheads="1"/>
          </p:cNvSpPr>
          <p:nvPr>
            <p:ph type="ftr" sz="quarter" idx="11"/>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bg-BG"/>
              <a:t>ПИК2 - Лекции</a:t>
            </a:r>
          </a:p>
        </p:txBody>
      </p:sp>
      <p:sp>
        <p:nvSpPr>
          <p:cNvPr id="23556" name="Rectangle 10"/>
          <p:cNvSpPr>
            <a:spLocks noGrp="1" noChangeArrowheads="1"/>
          </p:cNvSpPr>
          <p:nvPr>
            <p:ph type="sldNum" sz="quarter" idx="12"/>
          </p:nvPr>
        </p:nvSpPr>
        <p:spPr>
          <a:noFill/>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fld id="{475FC2FC-5F61-45A9-8836-17888C610FE7}" type="slidenum">
              <a:rPr lang="bg-BG" smtClean="0"/>
              <a:pPr eaLnBrk="1" hangingPunct="1"/>
              <a:t>66</a:t>
            </a:fld>
            <a:endParaRPr lang="bg-BG"/>
          </a:p>
        </p:txBody>
      </p:sp>
      <p:sp>
        <p:nvSpPr>
          <p:cNvPr id="23557" name="Rectangle 2"/>
          <p:cNvSpPr>
            <a:spLocks noGrp="1" noChangeArrowheads="1"/>
          </p:cNvSpPr>
          <p:nvPr>
            <p:ph type="ctrTitle"/>
          </p:nvPr>
        </p:nvSpPr>
        <p:spPr/>
        <p:txBody>
          <a:bodyPr/>
          <a:lstStyle/>
          <a:p>
            <a:pPr eaLnBrk="1" hangingPunct="1"/>
            <a:r>
              <a:rPr lang="bg-BG"/>
              <a:t>Демо</a:t>
            </a:r>
          </a:p>
        </p:txBody>
      </p:sp>
      <p:sp>
        <p:nvSpPr>
          <p:cNvPr id="23558" name="Rectangle 3"/>
          <p:cNvSpPr>
            <a:spLocks noGrp="1" noChangeArrowheads="1"/>
          </p:cNvSpPr>
          <p:nvPr>
            <p:ph type="subTitle" idx="1"/>
          </p:nvPr>
        </p:nvSpPr>
        <p:spPr/>
        <p:txBody>
          <a:bodyPr/>
          <a:lstStyle/>
          <a:p>
            <a:pPr eaLnBrk="1" hangingPunct="1"/>
            <a:r>
              <a:rPr lang="bg-BG">
                <a:hlinkClick r:id="rId2" action="ppaction://hlinkfile"/>
              </a:rPr>
              <a:t>EX64.C</a:t>
            </a:r>
            <a:endParaRPr lang="bg-BG"/>
          </a:p>
          <a:p>
            <a:pPr eaLnBrk="1" hangingPunct="1"/>
            <a:r>
              <a:rPr lang="bg-BG">
                <a:hlinkClick r:id="rId3" action="ppaction://hlinkfile"/>
              </a:rPr>
              <a:t>EX641.C</a:t>
            </a:r>
            <a:endParaRPr lang="bg-BG"/>
          </a:p>
          <a:p>
            <a:pPr eaLnBrk="1" hangingPunct="1"/>
            <a:r>
              <a:rPr lang="bg-BG">
                <a:hlinkClick r:id="rId4" action="ppaction://hlinkfile"/>
              </a:rPr>
              <a:t>EX642.C</a:t>
            </a:r>
            <a:endParaRPr lang="bg-BG"/>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BE678AB-3526-4E36-84D5-A38EC90D2AF3}" type="slidenum">
              <a:rPr lang="en-US"/>
              <a:pPr/>
              <a:t>67</a:t>
            </a:fld>
            <a:endParaRPr lang="en-US"/>
          </a:p>
        </p:txBody>
      </p:sp>
      <p:sp>
        <p:nvSpPr>
          <p:cNvPr id="245762" name="Rectangle 2"/>
          <p:cNvSpPr>
            <a:spLocks noGrp="1" noChangeArrowheads="1"/>
          </p:cNvSpPr>
          <p:nvPr>
            <p:ph type="title"/>
          </p:nvPr>
        </p:nvSpPr>
        <p:spPr/>
        <p:txBody>
          <a:bodyPr/>
          <a:lstStyle/>
          <a:p>
            <a:r>
              <a:rPr lang="bg-BG"/>
              <a:t>Помощна информация</a:t>
            </a:r>
          </a:p>
        </p:txBody>
      </p:sp>
      <p:sp>
        <p:nvSpPr>
          <p:cNvPr id="245763" name="Rectangle 3"/>
          <p:cNvSpPr>
            <a:spLocks noGrp="1" noChangeArrowheads="1"/>
          </p:cNvSpPr>
          <p:nvPr>
            <p:ph type="body" idx="1"/>
          </p:nvPr>
        </p:nvSpPr>
        <p:spPr/>
        <p:txBody>
          <a:bodyPr/>
          <a:lstStyle/>
          <a:p>
            <a:pPr>
              <a:lnSpc>
                <a:spcPct val="90000"/>
              </a:lnSpc>
            </a:pPr>
            <a:r>
              <a:rPr lang="bg-BG"/>
              <a:t> </a:t>
            </a:r>
            <a:r>
              <a:rPr lang="en-US"/>
              <a:t>#line </a:t>
            </a:r>
            <a:r>
              <a:rPr lang="bg-BG"/>
              <a:t>конст.</a:t>
            </a:r>
            <a:r>
              <a:rPr lang="en-US"/>
              <a:t> [</a:t>
            </a:r>
            <a:r>
              <a:rPr lang="bg-BG"/>
              <a:t>“име файл”</a:t>
            </a:r>
            <a:r>
              <a:rPr lang="en-US"/>
              <a:t>]</a:t>
            </a:r>
            <a:endParaRPr lang="bg-BG"/>
          </a:p>
          <a:p>
            <a:pPr lvl="1">
              <a:lnSpc>
                <a:spcPct val="90000"/>
              </a:lnSpc>
            </a:pPr>
            <a:r>
              <a:rPr lang="bg-BG"/>
              <a:t>Променя номера на реда и името на файла</a:t>
            </a:r>
          </a:p>
          <a:p>
            <a:pPr lvl="1">
              <a:lnSpc>
                <a:spcPct val="90000"/>
              </a:lnSpc>
            </a:pPr>
            <a:r>
              <a:rPr lang="bg-BG"/>
              <a:t>Ползва се при съоб. За грешки</a:t>
            </a:r>
          </a:p>
          <a:p>
            <a:pPr lvl="1">
              <a:lnSpc>
                <a:spcPct val="90000"/>
              </a:lnSpc>
            </a:pPr>
            <a:r>
              <a:rPr lang="bg-BG"/>
              <a:t>Конст. Е </a:t>
            </a:r>
            <a:r>
              <a:rPr lang="en-US"/>
              <a:t>int</a:t>
            </a:r>
          </a:p>
          <a:p>
            <a:pPr lvl="1">
              <a:lnSpc>
                <a:spcPct val="90000"/>
              </a:lnSpc>
            </a:pPr>
            <a:r>
              <a:rPr lang="bg-BG"/>
              <a:t>Ако липсва “име файл”, то не се променя</a:t>
            </a:r>
          </a:p>
          <a:p>
            <a:pPr lvl="1">
              <a:lnSpc>
                <a:spcPct val="90000"/>
              </a:lnSpc>
            </a:pPr>
            <a:r>
              <a:rPr lang="bg-BG"/>
              <a:t>Тези парам. Са достъпни през </a:t>
            </a:r>
            <a:r>
              <a:rPr lang="en-US"/>
              <a:t>__LINE__ </a:t>
            </a:r>
            <a:r>
              <a:rPr lang="bg-BG"/>
              <a:t>и </a:t>
            </a:r>
            <a:r>
              <a:rPr lang="en-US"/>
              <a:t>__FILE__</a:t>
            </a:r>
            <a:endParaRPr lang="bg-BG"/>
          </a:p>
        </p:txBody>
      </p:sp>
    </p:spTree>
    <p:extLst>
      <p:ext uri="{BB962C8B-B14F-4D97-AF65-F5344CB8AC3E}">
        <p14:creationId xmlns:p14="http://schemas.microsoft.com/office/powerpoint/2010/main" val="5131373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4FB749D-3E90-4D12-880B-E5CE8777D195}" type="slidenum">
              <a:rPr lang="en-US"/>
              <a:pPr/>
              <a:t>68</a:t>
            </a:fld>
            <a:endParaRPr lang="en-US"/>
          </a:p>
        </p:txBody>
      </p:sp>
      <p:sp>
        <p:nvSpPr>
          <p:cNvPr id="246786" name="Rectangle 2"/>
          <p:cNvSpPr>
            <a:spLocks noGrp="1" noChangeArrowheads="1"/>
          </p:cNvSpPr>
          <p:nvPr>
            <p:ph type="title"/>
          </p:nvPr>
        </p:nvSpPr>
        <p:spPr/>
        <p:txBody>
          <a:bodyPr/>
          <a:lstStyle/>
          <a:p>
            <a:r>
              <a:rPr lang="bg-BG"/>
              <a:t>Помощна информация</a:t>
            </a:r>
          </a:p>
        </p:txBody>
      </p:sp>
      <p:sp>
        <p:nvSpPr>
          <p:cNvPr id="246787" name="Rectangle 3"/>
          <p:cNvSpPr>
            <a:spLocks noGrp="1" noChangeArrowheads="1"/>
          </p:cNvSpPr>
          <p:nvPr>
            <p:ph type="body" idx="1"/>
          </p:nvPr>
        </p:nvSpPr>
        <p:spPr/>
        <p:txBody>
          <a:bodyPr/>
          <a:lstStyle/>
          <a:p>
            <a:pPr marL="0" indent="0">
              <a:buNone/>
            </a:pPr>
            <a:endParaRPr lang="bg-BG" dirty="0"/>
          </a:p>
          <a:p>
            <a:r>
              <a:rPr lang="bg-BG" dirty="0"/>
              <a:t> </a:t>
            </a:r>
            <a:r>
              <a:rPr lang="en-US" sz="2800" dirty="0"/>
              <a:t>#define ASSERT(</a:t>
            </a:r>
            <a:r>
              <a:rPr lang="en-US" sz="2800" dirty="0" err="1"/>
              <a:t>cond</a:t>
            </a:r>
            <a:r>
              <a:rPr lang="en-US" sz="2800" dirty="0"/>
              <a:t>) if (!</a:t>
            </a:r>
            <a:r>
              <a:rPr lang="en-US" sz="2800" dirty="0" err="1"/>
              <a:t>cond</a:t>
            </a:r>
            <a:r>
              <a:rPr lang="en-US" sz="2800" dirty="0"/>
              <a:t>) \</a:t>
            </a:r>
          </a:p>
          <a:p>
            <a:r>
              <a:rPr lang="en-US" sz="2800" dirty="0"/>
              <a:t> </a:t>
            </a:r>
            <a:r>
              <a:rPr lang="en-US" sz="2400" dirty="0"/>
              <a:t>{</a:t>
            </a:r>
            <a:r>
              <a:rPr lang="en-US" sz="2400" dirty="0" err="1"/>
              <a:t>prinf</a:t>
            </a:r>
            <a:r>
              <a:rPr lang="en-US" sz="2400" dirty="0"/>
              <a:t>(“assertion line %d file (%s)\n” \</a:t>
            </a:r>
          </a:p>
          <a:p>
            <a:r>
              <a:rPr lang="en-US" sz="2400" dirty="0"/>
              <a:t> __LINE__,__FILE__);} else ;</a:t>
            </a:r>
            <a:endParaRPr lang="bg-BG" sz="2400" dirty="0"/>
          </a:p>
        </p:txBody>
      </p:sp>
    </p:spTree>
    <p:extLst>
      <p:ext uri="{BB962C8B-B14F-4D97-AF65-F5344CB8AC3E}">
        <p14:creationId xmlns:p14="http://schemas.microsoft.com/office/powerpoint/2010/main" val="15370903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Диагностика: &lt;</a:t>
            </a:r>
            <a:r>
              <a:rPr lang="en-US" dirty="0" err="1"/>
              <a:t>assert.h</a:t>
            </a:r>
            <a:r>
              <a:rPr lang="en-US" dirty="0"/>
              <a:t>&gt;</a:t>
            </a:r>
            <a:endParaRPr lang="bg-BG" dirty="0"/>
          </a:p>
        </p:txBody>
      </p:sp>
      <p:sp>
        <p:nvSpPr>
          <p:cNvPr id="3" name="Content Placeholder 2"/>
          <p:cNvSpPr>
            <a:spLocks noGrp="1"/>
          </p:cNvSpPr>
          <p:nvPr>
            <p:ph idx="1"/>
          </p:nvPr>
        </p:nvSpPr>
        <p:spPr/>
        <p:txBody>
          <a:bodyPr/>
          <a:lstStyle/>
          <a:p>
            <a:r>
              <a:rPr lang="ru-RU" dirty="0"/>
              <a:t>Макросът assert добавя диагностика към програмата:</a:t>
            </a:r>
          </a:p>
          <a:p>
            <a:pPr marL="0" indent="0">
              <a:buNone/>
            </a:pPr>
            <a:r>
              <a:rPr lang="en-US" dirty="0"/>
              <a:t>void assert (</a:t>
            </a:r>
            <a:r>
              <a:rPr lang="en-US" dirty="0" err="1"/>
              <a:t>int</a:t>
            </a:r>
            <a:r>
              <a:rPr lang="en-US" dirty="0"/>
              <a:t> </a:t>
            </a:r>
            <a:r>
              <a:rPr lang="bg-BG" dirty="0"/>
              <a:t>израз)</a:t>
            </a:r>
          </a:p>
          <a:p>
            <a:r>
              <a:rPr lang="ru-RU" dirty="0"/>
              <a:t>Ако изразът е нула, когато се изпълнява макросът </a:t>
            </a:r>
            <a:r>
              <a:rPr lang="en-US" dirty="0"/>
              <a:t>assert (</a:t>
            </a:r>
            <a:r>
              <a:rPr lang="bg-BG" dirty="0"/>
              <a:t>израз) </a:t>
            </a:r>
            <a:r>
              <a:rPr lang="ru-RU" dirty="0"/>
              <a:t>той ще отпечата на stderr някакво съобщение от вида</a:t>
            </a:r>
          </a:p>
          <a:p>
            <a:pPr marL="0" indent="0">
              <a:buNone/>
            </a:pPr>
            <a:r>
              <a:rPr lang="en-US" sz="2800" dirty="0"/>
              <a:t>Assertion failed: </a:t>
            </a:r>
            <a:r>
              <a:rPr lang="bg-BG" sz="2800" dirty="0"/>
              <a:t>израз, </a:t>
            </a:r>
            <a:r>
              <a:rPr lang="en-US" sz="2800" dirty="0"/>
              <a:t>file </a:t>
            </a:r>
            <a:r>
              <a:rPr lang="bg-BG" sz="2800" dirty="0"/>
              <a:t>име-на-файл, </a:t>
            </a:r>
            <a:r>
              <a:rPr lang="en-US" sz="2800" dirty="0"/>
              <a:t>line </a:t>
            </a:r>
            <a:r>
              <a:rPr lang="en-US" sz="2800" dirty="0" err="1"/>
              <a:t>nnn</a:t>
            </a:r>
            <a:endParaRPr lang="en-US" sz="2800" dirty="0"/>
          </a:p>
        </p:txBody>
      </p:sp>
      <p:sp>
        <p:nvSpPr>
          <p:cNvPr id="4" name="Date Placeholder 3"/>
          <p:cNvSpPr>
            <a:spLocks noGrp="1"/>
          </p:cNvSpPr>
          <p:nvPr>
            <p:ph type="dt" sz="half" idx="10"/>
          </p:nvPr>
        </p:nvSpPr>
        <p:spPr/>
        <p:txBody>
          <a:bodyPr/>
          <a:lstStyle/>
          <a:p>
            <a:pPr>
              <a:defRPr/>
            </a:pPr>
            <a:r>
              <a:rPr lang="bg-BG" dirty="0"/>
              <a:t>Д. Гоцева</a:t>
            </a:r>
          </a:p>
        </p:txBody>
      </p:sp>
      <p:sp>
        <p:nvSpPr>
          <p:cNvPr id="5" name="Footer Placeholder 4"/>
          <p:cNvSpPr>
            <a:spLocks noGrp="1"/>
          </p:cNvSpPr>
          <p:nvPr>
            <p:ph type="ftr" sz="quarter" idx="11"/>
          </p:nvPr>
        </p:nvSpPr>
        <p:spPr/>
        <p:txBody>
          <a:bodyPr/>
          <a:lstStyle/>
          <a:p>
            <a:pPr>
              <a:defRPr/>
            </a:pPr>
            <a:r>
              <a:rPr lang="bg-BG"/>
              <a:t>ПИК2 - Лекции</a:t>
            </a:r>
          </a:p>
        </p:txBody>
      </p:sp>
      <p:sp>
        <p:nvSpPr>
          <p:cNvPr id="6" name="Slide Number Placeholder 5"/>
          <p:cNvSpPr>
            <a:spLocks noGrp="1"/>
          </p:cNvSpPr>
          <p:nvPr>
            <p:ph type="sldNum" sz="quarter" idx="12"/>
          </p:nvPr>
        </p:nvSpPr>
        <p:spPr/>
        <p:txBody>
          <a:bodyPr/>
          <a:lstStyle/>
          <a:p>
            <a:pPr>
              <a:defRPr/>
            </a:pPr>
            <a:fld id="{94937265-1991-419E-8BD8-545FB3C6C746}" type="slidenum">
              <a:rPr lang="bg-BG" smtClean="0"/>
              <a:pPr>
                <a:defRPr/>
              </a:pPr>
              <a:t>69</a:t>
            </a:fld>
            <a:endParaRPr lang="bg-BG"/>
          </a:p>
        </p:txBody>
      </p:sp>
    </p:spTree>
    <p:extLst>
      <p:ext uri="{BB962C8B-B14F-4D97-AF65-F5344CB8AC3E}">
        <p14:creationId xmlns:p14="http://schemas.microsoft.com/office/powerpoint/2010/main" val="153059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2272766-0634-41C5-B43B-1746C83A075D}"/>
              </a:ext>
            </a:extLst>
          </p:cNvPr>
          <p:cNvSpPr>
            <a:spLocks noGrp="1" noChangeArrowheads="1"/>
          </p:cNvSpPr>
          <p:nvPr>
            <p:ph type="title"/>
          </p:nvPr>
        </p:nvSpPr>
        <p:spPr/>
        <p:txBody>
          <a:bodyPr/>
          <a:lstStyle/>
          <a:p>
            <a:r>
              <a:rPr lang="bg-BG" altLang="en-US" sz="3200"/>
              <a:t>Основи на функциите – решението</a:t>
            </a:r>
            <a:br>
              <a:rPr lang="bg-BG" altLang="en-US" sz="3200"/>
            </a:br>
            <a:endParaRPr lang="bg-BG" altLang="en-US" sz="3200"/>
          </a:p>
        </p:txBody>
      </p:sp>
      <p:sp>
        <p:nvSpPr>
          <p:cNvPr id="14339" name="Rectangle 3">
            <a:extLst>
              <a:ext uri="{FF2B5EF4-FFF2-40B4-BE49-F238E27FC236}">
                <a16:creationId xmlns:a16="http://schemas.microsoft.com/office/drawing/2014/main" id="{B64F4189-B76E-42E7-B4C7-AF7305763016}"/>
              </a:ext>
            </a:extLst>
          </p:cNvPr>
          <p:cNvSpPr>
            <a:spLocks noGrp="1" noChangeArrowheads="1"/>
          </p:cNvSpPr>
          <p:nvPr>
            <p:ph sz="half" idx="1"/>
          </p:nvPr>
        </p:nvSpPr>
        <p:spPr>
          <a:xfrm>
            <a:off x="1370013" y="1827213"/>
            <a:ext cx="7313612" cy="1987550"/>
          </a:xfrm>
        </p:spPr>
        <p:txBody>
          <a:bodyPr/>
          <a:lstStyle/>
          <a:p>
            <a:endParaRPr lang="en-US" altLang="en-US" sz="2500"/>
          </a:p>
        </p:txBody>
      </p:sp>
      <p:sp>
        <p:nvSpPr>
          <p:cNvPr id="138244" name="Rectangle 4">
            <a:extLst>
              <a:ext uri="{FF2B5EF4-FFF2-40B4-BE49-F238E27FC236}">
                <a16:creationId xmlns:a16="http://schemas.microsoft.com/office/drawing/2014/main" id="{D2CF6669-34E7-4CDD-8649-08F1BBD0C071}"/>
              </a:ext>
            </a:extLst>
          </p:cNvPr>
          <p:cNvSpPr>
            <a:spLocks noGrp="1" noChangeArrowheads="1"/>
          </p:cNvSpPr>
          <p:nvPr>
            <p:ph type="body" sz="half" idx="2"/>
          </p:nvPr>
        </p:nvSpPr>
        <p:spPr>
          <a:xfrm>
            <a:off x="1370013" y="3954463"/>
            <a:ext cx="7313612" cy="1987550"/>
          </a:xfrm>
        </p:spPr>
        <p:txBody>
          <a:bodyPr rtlCol="0">
            <a:normAutofit lnSpcReduction="10000"/>
          </a:bodyPr>
          <a:lstStyle/>
          <a:p>
            <a:pPr fontAlgn="auto">
              <a:lnSpc>
                <a:spcPct val="80000"/>
              </a:lnSpc>
              <a:spcAft>
                <a:spcPts val="0"/>
              </a:spcAft>
              <a:buFont typeface="Wingdings 3" charset="2"/>
              <a:buChar char=""/>
              <a:defRPr/>
            </a:pPr>
            <a:r>
              <a:rPr lang="bg-BG" altLang="en-US" sz="2100" dirty="0">
                <a:solidFill>
                  <a:schemeClr val="tx1">
                    <a:lumMod val="75000"/>
                    <a:lumOff val="25000"/>
                  </a:schemeClr>
                </a:solidFill>
              </a:rPr>
              <a:t>Всяка дефиниция на функция има следния формат:</a:t>
            </a:r>
          </a:p>
          <a:p>
            <a:pPr fontAlgn="auto">
              <a:lnSpc>
                <a:spcPct val="80000"/>
              </a:lnSpc>
              <a:spcAft>
                <a:spcPts val="0"/>
              </a:spcAft>
              <a:buFont typeface="Wingdings" panose="05000000000000000000" pitchFamily="2" charset="2"/>
              <a:buNone/>
              <a:defRPr/>
            </a:pPr>
            <a:r>
              <a:rPr lang="bg-BG" altLang="en-US" sz="2100" dirty="0">
                <a:solidFill>
                  <a:schemeClr val="tx2"/>
                </a:solidFill>
              </a:rPr>
              <a:t>тип</a:t>
            </a:r>
            <a:r>
              <a:rPr lang="bg-BG" altLang="en-US" sz="2100" i="1" dirty="0">
                <a:solidFill>
                  <a:schemeClr val="tx2"/>
                </a:solidFill>
              </a:rPr>
              <a:t>-</a:t>
            </a:r>
            <a:r>
              <a:rPr lang="bg-BG" altLang="en-US" sz="2100" dirty="0">
                <a:solidFill>
                  <a:schemeClr val="tx2"/>
                </a:solidFill>
              </a:rPr>
              <a:t>на</a:t>
            </a:r>
            <a:r>
              <a:rPr lang="bg-BG" altLang="en-US" sz="2100" i="1" dirty="0">
                <a:solidFill>
                  <a:schemeClr val="tx2"/>
                </a:solidFill>
              </a:rPr>
              <a:t>-</a:t>
            </a:r>
            <a:r>
              <a:rPr lang="bg-BG" altLang="en-US" sz="2100" dirty="0">
                <a:solidFill>
                  <a:schemeClr val="tx2"/>
                </a:solidFill>
              </a:rPr>
              <a:t>върнатата</a:t>
            </a:r>
            <a:r>
              <a:rPr lang="bg-BG" altLang="en-US" sz="2100" i="1" dirty="0">
                <a:solidFill>
                  <a:schemeClr val="tx2"/>
                </a:solidFill>
              </a:rPr>
              <a:t>-</a:t>
            </a:r>
            <a:r>
              <a:rPr lang="bg-BG" altLang="en-US" sz="2100" dirty="0">
                <a:solidFill>
                  <a:schemeClr val="tx2"/>
                </a:solidFill>
              </a:rPr>
              <a:t>стойност име</a:t>
            </a:r>
            <a:r>
              <a:rPr lang="bg-BG" altLang="en-US" sz="2100" i="1" dirty="0">
                <a:solidFill>
                  <a:schemeClr val="tx2"/>
                </a:solidFill>
              </a:rPr>
              <a:t>-</a:t>
            </a:r>
            <a:r>
              <a:rPr lang="bg-BG" altLang="en-US" sz="2100" dirty="0">
                <a:solidFill>
                  <a:schemeClr val="tx2"/>
                </a:solidFill>
              </a:rPr>
              <a:t>на</a:t>
            </a:r>
            <a:r>
              <a:rPr lang="bg-BG" altLang="en-US" sz="2100" i="1" dirty="0">
                <a:solidFill>
                  <a:schemeClr val="tx2"/>
                </a:solidFill>
              </a:rPr>
              <a:t>-</a:t>
            </a:r>
            <a:r>
              <a:rPr lang="bg-BG" altLang="en-US" sz="2100" dirty="0">
                <a:solidFill>
                  <a:schemeClr val="tx2"/>
                </a:solidFill>
              </a:rPr>
              <a:t>функцията</a:t>
            </a:r>
            <a:r>
              <a:rPr lang="bg-BG" altLang="en-US" sz="2100" i="1" dirty="0">
                <a:solidFill>
                  <a:schemeClr val="tx2"/>
                </a:solidFill>
              </a:rPr>
              <a:t>(</a:t>
            </a:r>
            <a:r>
              <a:rPr lang="bg-BG" altLang="en-US" sz="2100" dirty="0">
                <a:solidFill>
                  <a:schemeClr val="tx2"/>
                </a:solidFill>
              </a:rPr>
              <a:t>декларация на аргументи</a:t>
            </a:r>
            <a:r>
              <a:rPr lang="bg-BG" altLang="en-US" sz="2100" i="1" dirty="0">
                <a:solidFill>
                  <a:schemeClr val="tx2"/>
                </a:solidFill>
              </a:rPr>
              <a:t>)</a:t>
            </a:r>
          </a:p>
          <a:p>
            <a:pPr fontAlgn="auto">
              <a:lnSpc>
                <a:spcPct val="80000"/>
              </a:lnSpc>
              <a:spcAft>
                <a:spcPts val="0"/>
              </a:spcAft>
              <a:buFont typeface="Wingdings" panose="05000000000000000000" pitchFamily="2" charset="2"/>
              <a:buNone/>
              <a:defRPr/>
            </a:pPr>
            <a:r>
              <a:rPr lang="bg-BG" altLang="en-US" sz="2100" i="1" dirty="0">
                <a:solidFill>
                  <a:schemeClr val="tx2"/>
                </a:solidFill>
              </a:rPr>
              <a:t>{</a:t>
            </a:r>
          </a:p>
          <a:p>
            <a:pPr fontAlgn="auto">
              <a:lnSpc>
                <a:spcPct val="80000"/>
              </a:lnSpc>
              <a:spcAft>
                <a:spcPts val="0"/>
              </a:spcAft>
              <a:buFont typeface="Wingdings" panose="05000000000000000000" pitchFamily="2" charset="2"/>
              <a:buNone/>
              <a:defRPr/>
            </a:pPr>
            <a:r>
              <a:rPr lang="bg-BG" altLang="en-US" sz="2100" dirty="0">
                <a:solidFill>
                  <a:schemeClr val="tx2"/>
                </a:solidFill>
              </a:rPr>
              <a:t>декларации и оператори</a:t>
            </a:r>
          </a:p>
          <a:p>
            <a:pPr fontAlgn="auto">
              <a:lnSpc>
                <a:spcPct val="80000"/>
              </a:lnSpc>
              <a:spcAft>
                <a:spcPts val="0"/>
              </a:spcAft>
              <a:buFont typeface="Wingdings" panose="05000000000000000000" pitchFamily="2" charset="2"/>
              <a:buNone/>
              <a:defRPr/>
            </a:pPr>
            <a:r>
              <a:rPr lang="bg-BG" altLang="en-US" sz="2100" i="1" dirty="0">
                <a:solidFill>
                  <a:schemeClr val="tx2"/>
                </a:solidFill>
              </a:rPr>
              <a:t>}</a:t>
            </a:r>
          </a:p>
        </p:txBody>
      </p:sp>
      <p:sp>
        <p:nvSpPr>
          <p:cNvPr id="6" name="Date Placeholder 4">
            <a:extLst>
              <a:ext uri="{FF2B5EF4-FFF2-40B4-BE49-F238E27FC236}">
                <a16:creationId xmlns:a16="http://schemas.microsoft.com/office/drawing/2014/main" id="{19C9D55D-CEEF-491B-A1B8-976869033CD2}"/>
              </a:ext>
            </a:extLst>
          </p:cNvPr>
          <p:cNvSpPr>
            <a:spLocks noGrp="1"/>
          </p:cNvSpPr>
          <p:nvPr>
            <p:ph type="dt" sz="quarter" idx="10"/>
          </p:nvPr>
        </p:nvSpPr>
        <p:spPr/>
        <p:txBody>
          <a:bodyPr/>
          <a:lstStyle/>
          <a:p>
            <a:pPr>
              <a:defRPr/>
            </a:pPr>
            <a:endParaRPr lang="bg-BG" altLang="en-US"/>
          </a:p>
        </p:txBody>
      </p:sp>
      <p:sp>
        <p:nvSpPr>
          <p:cNvPr id="14343" name="Slide Number Placeholder 6">
            <a:extLst>
              <a:ext uri="{FF2B5EF4-FFF2-40B4-BE49-F238E27FC236}">
                <a16:creationId xmlns:a16="http://schemas.microsoft.com/office/drawing/2014/main" id="{484F9E88-D4C1-403A-BCEA-F5E34D715C9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D36460C-E505-45B1-BB3B-3D562BE5775F}" type="slidenum">
              <a:rPr lang="bg-BG" altLang="en-US" smtClean="0">
                <a:solidFill>
                  <a:schemeClr val="accent1"/>
                </a:solidFill>
              </a:rPr>
              <a:pPr fontAlgn="base">
                <a:spcBef>
                  <a:spcPct val="0"/>
                </a:spcBef>
                <a:spcAft>
                  <a:spcPct val="0"/>
                </a:spcAft>
              </a:pPr>
              <a:t>7</a:t>
            </a:fld>
            <a:endParaRPr lang="bg-BG" altLang="en-US">
              <a:solidFill>
                <a:schemeClr val="accent1"/>
              </a:solidFill>
            </a:endParaRPr>
          </a:p>
        </p:txBody>
      </p:sp>
      <p:pic>
        <p:nvPicPr>
          <p:cNvPr id="14344" name="Picture 5">
            <a:extLst>
              <a:ext uri="{FF2B5EF4-FFF2-40B4-BE49-F238E27FC236}">
                <a16:creationId xmlns:a16="http://schemas.microsoft.com/office/drawing/2014/main" id="{F9ED8432-EB46-465E-9541-0279490D7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908050"/>
            <a:ext cx="5400675"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Диагностика: &lt;</a:t>
            </a:r>
            <a:r>
              <a:rPr lang="en-US" dirty="0" err="1"/>
              <a:t>assert.h</a:t>
            </a:r>
            <a:r>
              <a:rPr lang="en-US" dirty="0"/>
              <a:t>&gt;</a:t>
            </a:r>
            <a:endParaRPr lang="bg-BG" dirty="0"/>
          </a:p>
        </p:txBody>
      </p:sp>
      <p:sp>
        <p:nvSpPr>
          <p:cNvPr id="3" name="Content Placeholder 2"/>
          <p:cNvSpPr>
            <a:spLocks noGrp="1"/>
          </p:cNvSpPr>
          <p:nvPr>
            <p:ph idx="1"/>
          </p:nvPr>
        </p:nvSpPr>
        <p:spPr/>
        <p:txBody>
          <a:bodyPr/>
          <a:lstStyle/>
          <a:p>
            <a:r>
              <a:rPr lang="ru-RU" sz="2800" dirty="0"/>
              <a:t>После макросът извиква abort, за да прекрати изпълнението на програмата. Името на файла и номерът на реда се вземат от предпроцесорните макроси __FILE__ и </a:t>
            </a:r>
            <a:r>
              <a:rPr lang="en-US" sz="2800" dirty="0"/>
              <a:t>__LINE__.</a:t>
            </a:r>
          </a:p>
          <a:p>
            <a:r>
              <a:rPr lang="ru-RU" sz="2800" dirty="0"/>
              <a:t>Ако заедно с включването на заглавния файл &lt;assert.h&gt; в програмата се дефинира и </a:t>
            </a:r>
            <a:r>
              <a:rPr lang="en-US" sz="2800" dirty="0"/>
              <a:t>NDEBUG, </a:t>
            </a:r>
            <a:r>
              <a:rPr lang="bg-BG" sz="2800" dirty="0"/>
              <a:t>макросът </a:t>
            </a:r>
            <a:r>
              <a:rPr lang="en-US" sz="2800" dirty="0"/>
              <a:t>assert </a:t>
            </a:r>
            <a:r>
              <a:rPr lang="bg-BG" sz="2800" dirty="0"/>
              <a:t>се пренебрегва.</a:t>
            </a:r>
          </a:p>
        </p:txBody>
      </p:sp>
      <p:sp>
        <p:nvSpPr>
          <p:cNvPr id="4" name="Date Placeholder 3"/>
          <p:cNvSpPr>
            <a:spLocks noGrp="1"/>
          </p:cNvSpPr>
          <p:nvPr>
            <p:ph type="dt" sz="half" idx="10"/>
          </p:nvPr>
        </p:nvSpPr>
        <p:spPr/>
        <p:txBody>
          <a:bodyPr/>
          <a:lstStyle/>
          <a:p>
            <a:pPr>
              <a:defRPr/>
            </a:pPr>
            <a:r>
              <a:rPr lang="bg-BG" dirty="0"/>
              <a:t>Д. Гоцева</a:t>
            </a:r>
          </a:p>
        </p:txBody>
      </p:sp>
      <p:sp>
        <p:nvSpPr>
          <p:cNvPr id="5" name="Footer Placeholder 4"/>
          <p:cNvSpPr>
            <a:spLocks noGrp="1"/>
          </p:cNvSpPr>
          <p:nvPr>
            <p:ph type="ftr" sz="quarter" idx="11"/>
          </p:nvPr>
        </p:nvSpPr>
        <p:spPr/>
        <p:txBody>
          <a:bodyPr/>
          <a:lstStyle/>
          <a:p>
            <a:pPr>
              <a:defRPr/>
            </a:pPr>
            <a:r>
              <a:rPr lang="bg-BG"/>
              <a:t>ПИК2 - Лекции</a:t>
            </a:r>
          </a:p>
        </p:txBody>
      </p:sp>
      <p:sp>
        <p:nvSpPr>
          <p:cNvPr id="6" name="Slide Number Placeholder 5"/>
          <p:cNvSpPr>
            <a:spLocks noGrp="1"/>
          </p:cNvSpPr>
          <p:nvPr>
            <p:ph type="sldNum" sz="quarter" idx="12"/>
          </p:nvPr>
        </p:nvSpPr>
        <p:spPr/>
        <p:txBody>
          <a:bodyPr/>
          <a:lstStyle/>
          <a:p>
            <a:pPr>
              <a:defRPr/>
            </a:pPr>
            <a:fld id="{94937265-1991-419E-8BD8-545FB3C6C746}" type="slidenum">
              <a:rPr lang="bg-BG" smtClean="0"/>
              <a:pPr>
                <a:defRPr/>
              </a:pPr>
              <a:t>70</a:t>
            </a:fld>
            <a:endParaRPr lang="bg-BG"/>
          </a:p>
        </p:txBody>
      </p:sp>
    </p:spTree>
    <p:extLst>
      <p:ext uri="{BB962C8B-B14F-4D97-AF65-F5344CB8AC3E}">
        <p14:creationId xmlns:p14="http://schemas.microsoft.com/office/powerpoint/2010/main" val="7498365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46077E7-E388-46D8-BB8E-28412535A871}"/>
              </a:ext>
            </a:extLst>
          </p:cNvPr>
          <p:cNvSpPr>
            <a:spLocks noGrp="1" noChangeArrowheads="1"/>
          </p:cNvSpPr>
          <p:nvPr>
            <p:ph type="title"/>
          </p:nvPr>
        </p:nvSpPr>
        <p:spPr/>
        <p:txBody>
          <a:bodyPr/>
          <a:lstStyle/>
          <a:p>
            <a:r>
              <a:rPr lang="bg-BG" altLang="en-US"/>
              <a:t>Задачи</a:t>
            </a:r>
          </a:p>
        </p:txBody>
      </p:sp>
      <p:sp>
        <p:nvSpPr>
          <p:cNvPr id="82947" name="Rectangle 3">
            <a:extLst>
              <a:ext uri="{FF2B5EF4-FFF2-40B4-BE49-F238E27FC236}">
                <a16:creationId xmlns:a16="http://schemas.microsoft.com/office/drawing/2014/main" id="{AA46EBC2-DFAD-4C3D-A0A0-63EB76D118CE}"/>
              </a:ext>
            </a:extLst>
          </p:cNvPr>
          <p:cNvSpPr>
            <a:spLocks noGrp="1" noChangeArrowheads="1"/>
          </p:cNvSpPr>
          <p:nvPr>
            <p:ph idx="1"/>
          </p:nvPr>
        </p:nvSpPr>
        <p:spPr/>
        <p:txBody>
          <a:bodyPr rtlCol="0">
            <a:normAutofit lnSpcReduction="10000"/>
          </a:bodyPr>
          <a:lstStyle/>
          <a:p>
            <a:pPr fontAlgn="auto">
              <a:lnSpc>
                <a:spcPct val="90000"/>
              </a:lnSpc>
              <a:spcAft>
                <a:spcPts val="0"/>
              </a:spcAft>
              <a:buFont typeface="Wingdings 3" charset="2"/>
              <a:buChar char=""/>
              <a:defRPr/>
            </a:pPr>
            <a:r>
              <a:rPr lang="bg-BG" altLang="en-US" sz="2100" dirty="0">
                <a:solidFill>
                  <a:schemeClr val="tx1">
                    <a:lumMod val="75000"/>
                    <a:lumOff val="25000"/>
                  </a:schemeClr>
                </a:solidFill>
              </a:rPr>
              <a:t>Напишете функция </a:t>
            </a:r>
            <a:r>
              <a:rPr lang="bg-BG" altLang="en-US" sz="2100" dirty="0" err="1">
                <a:solidFill>
                  <a:schemeClr val="tx1">
                    <a:lumMod val="75000"/>
                    <a:lumOff val="25000"/>
                  </a:schemeClr>
                </a:solidFill>
              </a:rPr>
              <a:t>strrindex</a:t>
            </a:r>
            <a:r>
              <a:rPr lang="bg-BG" altLang="en-US" sz="2100" dirty="0">
                <a:solidFill>
                  <a:schemeClr val="tx1">
                    <a:lumMod val="75000"/>
                    <a:lumOff val="25000"/>
                  </a:schemeClr>
                </a:solidFill>
              </a:rPr>
              <a:t> (s, t), която да връща позицията на най-дясната поява на t в s или -1, ако t не се среща в s.</a:t>
            </a:r>
          </a:p>
          <a:p>
            <a:pPr fontAlgn="auto">
              <a:lnSpc>
                <a:spcPct val="90000"/>
              </a:lnSpc>
              <a:spcAft>
                <a:spcPts val="0"/>
              </a:spcAft>
              <a:buFont typeface="Wingdings 3" charset="2"/>
              <a:buChar char=""/>
              <a:defRPr/>
            </a:pPr>
            <a:r>
              <a:rPr lang="bg-BG" altLang="en-US" sz="2100" dirty="0">
                <a:solidFill>
                  <a:schemeClr val="tx1">
                    <a:lumMod val="75000"/>
                    <a:lumOff val="25000"/>
                  </a:schemeClr>
                </a:solidFill>
              </a:rPr>
              <a:t>Разширете възможностите на калкулатора, като добавите оператора за деление по модул (%) и възможността да обработвате отрицателни числа.</a:t>
            </a:r>
          </a:p>
          <a:p>
            <a:pPr fontAlgn="auto">
              <a:lnSpc>
                <a:spcPct val="90000"/>
              </a:lnSpc>
              <a:spcAft>
                <a:spcPts val="0"/>
              </a:spcAft>
              <a:buFont typeface="Wingdings 3" charset="2"/>
              <a:buChar char=""/>
              <a:defRPr/>
            </a:pPr>
            <a:r>
              <a:rPr lang="bg-BG" altLang="en-US" sz="2100" dirty="0">
                <a:solidFill>
                  <a:schemeClr val="tx1">
                    <a:lumMod val="75000"/>
                    <a:lumOff val="25000"/>
                  </a:schemeClr>
                </a:solidFill>
              </a:rPr>
              <a:t>Добавете команди за отпечатване на най-горния елемент от стека, за удвояването му и за размяна на двата най-горни елемента. Добавете и команда, която да изчиства стека.</a:t>
            </a:r>
          </a:p>
          <a:p>
            <a:pPr fontAlgn="auto">
              <a:lnSpc>
                <a:spcPct val="90000"/>
              </a:lnSpc>
              <a:spcAft>
                <a:spcPts val="0"/>
              </a:spcAft>
              <a:buFont typeface="Wingdings 3" charset="2"/>
              <a:buChar char=""/>
              <a:defRPr/>
            </a:pPr>
            <a:r>
              <a:rPr lang="bg-BG" altLang="en-US" sz="2100" dirty="0">
                <a:solidFill>
                  <a:schemeClr val="tx1">
                    <a:lumMod val="75000"/>
                    <a:lumOff val="25000"/>
                  </a:schemeClr>
                </a:solidFill>
              </a:rPr>
              <a:t>Добавете достъп до библиотечни функции като </a:t>
            </a:r>
            <a:r>
              <a:rPr lang="bg-BG" altLang="en-US" sz="2100" dirty="0" err="1">
                <a:solidFill>
                  <a:schemeClr val="tx1">
                    <a:lumMod val="75000"/>
                    <a:lumOff val="25000"/>
                  </a:schemeClr>
                </a:solidFill>
              </a:rPr>
              <a:t>sin</a:t>
            </a:r>
            <a:r>
              <a:rPr lang="bg-BG" altLang="en-US" sz="2100" dirty="0">
                <a:solidFill>
                  <a:schemeClr val="tx1">
                    <a:lumMod val="75000"/>
                    <a:lumOff val="25000"/>
                  </a:schemeClr>
                </a:solidFill>
              </a:rPr>
              <a:t>, </a:t>
            </a:r>
            <a:r>
              <a:rPr lang="bg-BG" altLang="en-US" sz="2100" dirty="0" err="1">
                <a:solidFill>
                  <a:schemeClr val="tx1">
                    <a:lumMod val="75000"/>
                    <a:lumOff val="25000"/>
                  </a:schemeClr>
                </a:solidFill>
              </a:rPr>
              <a:t>ехр</a:t>
            </a:r>
            <a:r>
              <a:rPr lang="bg-BG" altLang="en-US" sz="2100" dirty="0">
                <a:solidFill>
                  <a:schemeClr val="tx1">
                    <a:lumMod val="75000"/>
                    <a:lumOff val="25000"/>
                  </a:schemeClr>
                </a:solidFill>
              </a:rPr>
              <a:t> и </a:t>
            </a:r>
            <a:r>
              <a:rPr lang="bg-BG" altLang="en-US" sz="2100" dirty="0" err="1">
                <a:solidFill>
                  <a:schemeClr val="tx1">
                    <a:lumMod val="75000"/>
                    <a:lumOff val="25000"/>
                  </a:schemeClr>
                </a:solidFill>
              </a:rPr>
              <a:t>pow</a:t>
            </a:r>
            <a:r>
              <a:rPr lang="bg-BG" altLang="en-US" sz="2100" dirty="0">
                <a:solidFill>
                  <a:schemeClr val="tx1">
                    <a:lumMod val="75000"/>
                    <a:lumOff val="25000"/>
                  </a:schemeClr>
                </a:solidFill>
              </a:rPr>
              <a:t>. Вижте </a:t>
            </a:r>
            <a:r>
              <a:rPr lang="bg-BG" altLang="en-US" sz="2100" dirty="0">
                <a:solidFill>
                  <a:schemeClr val="tx1">
                    <a:lumMod val="75000"/>
                    <a:lumOff val="25000"/>
                  </a:schemeClr>
                </a:solidFill>
                <a:hlinkClick r:id="rId2" action="ppaction://hlinkfile"/>
              </a:rPr>
              <a:t>&lt;</a:t>
            </a:r>
            <a:r>
              <a:rPr lang="bg-BG" altLang="en-US" sz="2100" dirty="0" err="1">
                <a:solidFill>
                  <a:schemeClr val="tx1">
                    <a:lumMod val="75000"/>
                    <a:lumOff val="25000"/>
                  </a:schemeClr>
                </a:solidFill>
                <a:hlinkClick r:id="rId2" action="ppaction://hlinkfile"/>
              </a:rPr>
              <a:t>math</a:t>
            </a:r>
            <a:r>
              <a:rPr lang="bg-BG" altLang="en-US" sz="2100" dirty="0">
                <a:solidFill>
                  <a:schemeClr val="tx1">
                    <a:lumMod val="75000"/>
                    <a:lumOff val="25000"/>
                  </a:schemeClr>
                </a:solidFill>
                <a:hlinkClick r:id="rId2" action="ppaction://hlinkfile"/>
              </a:rPr>
              <a:t>. h&gt;</a:t>
            </a:r>
            <a:endParaRPr lang="bg-BG" altLang="en-US" sz="2100" dirty="0">
              <a:solidFill>
                <a:schemeClr val="tx1">
                  <a:lumMod val="75000"/>
                  <a:lumOff val="25000"/>
                </a:schemeClr>
              </a:solidFill>
            </a:endParaRPr>
          </a:p>
        </p:txBody>
      </p:sp>
      <p:sp>
        <p:nvSpPr>
          <p:cNvPr id="4" name="Date Placeholder 3">
            <a:extLst>
              <a:ext uri="{FF2B5EF4-FFF2-40B4-BE49-F238E27FC236}">
                <a16:creationId xmlns:a16="http://schemas.microsoft.com/office/drawing/2014/main" id="{F8E03C9A-E00D-4AA4-A040-D58C0AAFFE5E}"/>
              </a:ext>
            </a:extLst>
          </p:cNvPr>
          <p:cNvSpPr>
            <a:spLocks noGrp="1"/>
          </p:cNvSpPr>
          <p:nvPr>
            <p:ph type="dt" sz="quarter" idx="10"/>
          </p:nvPr>
        </p:nvSpPr>
        <p:spPr/>
        <p:txBody>
          <a:bodyPr/>
          <a:lstStyle/>
          <a:p>
            <a:pPr>
              <a:defRPr/>
            </a:pPr>
            <a:endParaRPr lang="bg-BG" altLang="en-US"/>
          </a:p>
        </p:txBody>
      </p:sp>
      <p:sp>
        <p:nvSpPr>
          <p:cNvPr id="56326" name="Slide Number Placeholder 5">
            <a:extLst>
              <a:ext uri="{FF2B5EF4-FFF2-40B4-BE49-F238E27FC236}">
                <a16:creationId xmlns:a16="http://schemas.microsoft.com/office/drawing/2014/main" id="{61BF82CD-A70F-4DBF-BB34-D76021EF3CE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2F71E7A9-4BF1-4108-A259-202A87ED7EF4}" type="slidenum">
              <a:rPr lang="bg-BG" altLang="en-US">
                <a:solidFill>
                  <a:schemeClr val="accent1"/>
                </a:solidFill>
              </a:rPr>
              <a:pPr fontAlgn="base">
                <a:spcBef>
                  <a:spcPct val="0"/>
                </a:spcBef>
                <a:spcAft>
                  <a:spcPct val="0"/>
                </a:spcAft>
              </a:pPr>
              <a:t>71</a:t>
            </a:fld>
            <a:endParaRPr lang="bg-BG" altLang="en-US">
              <a:solidFill>
                <a:schemeClr val="accent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CAE7FAD-EC0F-430C-9175-34954648A8C9}"/>
              </a:ext>
            </a:extLst>
          </p:cNvPr>
          <p:cNvSpPr>
            <a:spLocks noGrp="1" noChangeArrowheads="1"/>
          </p:cNvSpPr>
          <p:nvPr>
            <p:ph type="title"/>
          </p:nvPr>
        </p:nvSpPr>
        <p:spPr/>
        <p:txBody>
          <a:bodyPr/>
          <a:lstStyle/>
          <a:p>
            <a:r>
              <a:rPr lang="bg-BG" altLang="en-US"/>
              <a:t>Задачи</a:t>
            </a:r>
          </a:p>
        </p:txBody>
      </p:sp>
      <p:sp>
        <p:nvSpPr>
          <p:cNvPr id="83971" name="Rectangle 3">
            <a:extLst>
              <a:ext uri="{FF2B5EF4-FFF2-40B4-BE49-F238E27FC236}">
                <a16:creationId xmlns:a16="http://schemas.microsoft.com/office/drawing/2014/main" id="{191EAD27-E7F9-4CCF-938A-3FB67DD9EE68}"/>
              </a:ext>
            </a:extLst>
          </p:cNvPr>
          <p:cNvSpPr>
            <a:spLocks noGrp="1" noChangeArrowheads="1"/>
          </p:cNvSpPr>
          <p:nvPr>
            <p:ph idx="1"/>
          </p:nvPr>
        </p:nvSpPr>
        <p:spPr/>
        <p:txBody>
          <a:bodyPr rtlCol="0">
            <a:normAutofit/>
          </a:bodyPr>
          <a:lstStyle/>
          <a:p>
            <a:pPr fontAlgn="auto">
              <a:lnSpc>
                <a:spcPct val="80000"/>
              </a:lnSpc>
              <a:spcAft>
                <a:spcPts val="0"/>
              </a:spcAft>
              <a:buFont typeface="Wingdings 3" charset="2"/>
              <a:buChar char=""/>
              <a:defRPr/>
            </a:pPr>
            <a:r>
              <a:rPr lang="bg-BG" altLang="en-US" sz="2500" dirty="0">
                <a:solidFill>
                  <a:schemeClr val="tx1">
                    <a:lumMod val="75000"/>
                    <a:lumOff val="25000"/>
                  </a:schemeClr>
                </a:solidFill>
              </a:rPr>
              <a:t>Добавете команди, които да работят с променливи. (Лесно е да предоставите двадесет и шест променливи, чиито имена се състоят от една буква.) Добавете променлива за най-често отпечатваната стойност.</a:t>
            </a:r>
          </a:p>
          <a:p>
            <a:pPr fontAlgn="auto">
              <a:lnSpc>
                <a:spcPct val="80000"/>
              </a:lnSpc>
              <a:spcAft>
                <a:spcPts val="0"/>
              </a:spcAft>
              <a:buFont typeface="Wingdings 3" charset="2"/>
              <a:buChar char=""/>
              <a:defRPr/>
            </a:pPr>
            <a:r>
              <a:rPr lang="bg-BG" altLang="en-US" sz="2500" dirty="0">
                <a:solidFill>
                  <a:schemeClr val="tx1">
                    <a:lumMod val="75000"/>
                    <a:lumOff val="25000"/>
                  </a:schemeClr>
                </a:solidFill>
              </a:rPr>
              <a:t>Напишете функция </a:t>
            </a:r>
            <a:r>
              <a:rPr lang="bg-BG" altLang="en-US" sz="2500" dirty="0" err="1">
                <a:solidFill>
                  <a:schemeClr val="tx1">
                    <a:lumMod val="75000"/>
                    <a:lumOff val="25000"/>
                  </a:schemeClr>
                </a:solidFill>
              </a:rPr>
              <a:t>ungets</a:t>
            </a:r>
            <a:r>
              <a:rPr lang="bg-BG" altLang="en-US" sz="2500" dirty="0">
                <a:solidFill>
                  <a:schemeClr val="tx1">
                    <a:lumMod val="75000"/>
                    <a:lumOff val="25000"/>
                  </a:schemeClr>
                </a:solidFill>
              </a:rPr>
              <a:t> (s), която връща целия низ на изхода. Трябва ли </a:t>
            </a:r>
            <a:r>
              <a:rPr lang="bg-BG" altLang="en-US" sz="2500" dirty="0" err="1">
                <a:solidFill>
                  <a:schemeClr val="tx1">
                    <a:lumMod val="75000"/>
                    <a:lumOff val="25000"/>
                  </a:schemeClr>
                </a:solidFill>
              </a:rPr>
              <a:t>ungets</a:t>
            </a:r>
            <a:r>
              <a:rPr lang="bg-BG" altLang="en-US" sz="2500" dirty="0">
                <a:solidFill>
                  <a:schemeClr val="tx1">
                    <a:lumMod val="75000"/>
                    <a:lumOff val="25000"/>
                  </a:schemeClr>
                </a:solidFill>
              </a:rPr>
              <a:t> да знае за </a:t>
            </a:r>
            <a:r>
              <a:rPr lang="bg-BG" altLang="en-US" sz="2500" dirty="0" err="1">
                <a:solidFill>
                  <a:schemeClr val="tx1">
                    <a:lumMod val="75000"/>
                    <a:lumOff val="25000"/>
                  </a:schemeClr>
                </a:solidFill>
              </a:rPr>
              <a:t>buf</a:t>
            </a:r>
            <a:r>
              <a:rPr lang="bg-BG" altLang="en-US" sz="2500" dirty="0">
                <a:solidFill>
                  <a:schemeClr val="tx1">
                    <a:lumMod val="75000"/>
                    <a:lumOff val="25000"/>
                  </a:schemeClr>
                </a:solidFill>
              </a:rPr>
              <a:t> и </a:t>
            </a:r>
            <a:r>
              <a:rPr lang="bg-BG" altLang="en-US" sz="2500" dirty="0" err="1">
                <a:solidFill>
                  <a:schemeClr val="tx1">
                    <a:lumMod val="75000"/>
                    <a:lumOff val="25000"/>
                  </a:schemeClr>
                </a:solidFill>
              </a:rPr>
              <a:t>bufp</a:t>
            </a:r>
            <a:r>
              <a:rPr lang="bg-BG" altLang="en-US" sz="2500" dirty="0">
                <a:solidFill>
                  <a:schemeClr val="tx1">
                    <a:lumMod val="75000"/>
                    <a:lumOff val="25000"/>
                  </a:schemeClr>
                </a:solidFill>
              </a:rPr>
              <a:t>, или трябва да използва само </a:t>
            </a:r>
            <a:r>
              <a:rPr lang="bg-BG" altLang="en-US" sz="2500" dirty="0" err="1">
                <a:solidFill>
                  <a:schemeClr val="tx1">
                    <a:lumMod val="75000"/>
                    <a:lumOff val="25000"/>
                  </a:schemeClr>
                </a:solidFill>
              </a:rPr>
              <a:t>ungetch</a:t>
            </a:r>
            <a:r>
              <a:rPr lang="bg-BG" altLang="en-US" sz="2500" dirty="0">
                <a:solidFill>
                  <a:schemeClr val="tx1">
                    <a:lumMod val="75000"/>
                    <a:lumOff val="25000"/>
                  </a:schemeClr>
                </a:solidFill>
              </a:rPr>
              <a:t>?</a:t>
            </a:r>
          </a:p>
        </p:txBody>
      </p:sp>
      <p:sp>
        <p:nvSpPr>
          <p:cNvPr id="4" name="Date Placeholder 3">
            <a:extLst>
              <a:ext uri="{FF2B5EF4-FFF2-40B4-BE49-F238E27FC236}">
                <a16:creationId xmlns:a16="http://schemas.microsoft.com/office/drawing/2014/main" id="{8023B5CB-C4CA-40C5-9E31-FEF610566C96}"/>
              </a:ext>
            </a:extLst>
          </p:cNvPr>
          <p:cNvSpPr>
            <a:spLocks noGrp="1"/>
          </p:cNvSpPr>
          <p:nvPr>
            <p:ph type="dt" sz="quarter" idx="10"/>
          </p:nvPr>
        </p:nvSpPr>
        <p:spPr/>
        <p:txBody>
          <a:bodyPr/>
          <a:lstStyle/>
          <a:p>
            <a:pPr>
              <a:defRPr/>
            </a:pPr>
            <a:endParaRPr lang="bg-BG" altLang="en-US"/>
          </a:p>
        </p:txBody>
      </p:sp>
      <p:sp>
        <p:nvSpPr>
          <p:cNvPr id="57350" name="Slide Number Placeholder 5">
            <a:extLst>
              <a:ext uri="{FF2B5EF4-FFF2-40B4-BE49-F238E27FC236}">
                <a16:creationId xmlns:a16="http://schemas.microsoft.com/office/drawing/2014/main" id="{549B0965-CD63-4012-AF04-862B6893692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A5BE96FD-887D-456E-AED4-E8FBCC53A557}" type="slidenum">
              <a:rPr lang="bg-BG" altLang="en-US">
                <a:solidFill>
                  <a:schemeClr val="accent1"/>
                </a:solidFill>
              </a:rPr>
              <a:pPr fontAlgn="base">
                <a:spcBef>
                  <a:spcPct val="0"/>
                </a:spcBef>
                <a:spcAft>
                  <a:spcPct val="0"/>
                </a:spcAft>
              </a:pPr>
              <a:t>72</a:t>
            </a:fld>
            <a:endParaRPr lang="bg-BG" altLang="en-US">
              <a:solidFill>
                <a:schemeClr val="accent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3F6BA78-0501-41C7-93F6-E3CF98EF48C9}"/>
              </a:ext>
            </a:extLst>
          </p:cNvPr>
          <p:cNvSpPr>
            <a:spLocks noGrp="1" noChangeArrowheads="1"/>
          </p:cNvSpPr>
          <p:nvPr>
            <p:ph type="title"/>
          </p:nvPr>
        </p:nvSpPr>
        <p:spPr/>
        <p:txBody>
          <a:bodyPr/>
          <a:lstStyle/>
          <a:p>
            <a:r>
              <a:rPr lang="bg-BG" altLang="en-US"/>
              <a:t>Задачи</a:t>
            </a:r>
          </a:p>
        </p:txBody>
      </p:sp>
      <p:sp>
        <p:nvSpPr>
          <p:cNvPr id="58371" name="Rectangle 3">
            <a:extLst>
              <a:ext uri="{FF2B5EF4-FFF2-40B4-BE49-F238E27FC236}">
                <a16:creationId xmlns:a16="http://schemas.microsoft.com/office/drawing/2014/main" id="{91286EE3-6156-4B57-9829-5F9855E0CA87}"/>
              </a:ext>
            </a:extLst>
          </p:cNvPr>
          <p:cNvSpPr>
            <a:spLocks noGrp="1" noChangeArrowheads="1"/>
          </p:cNvSpPr>
          <p:nvPr>
            <p:ph idx="1"/>
          </p:nvPr>
        </p:nvSpPr>
        <p:spPr/>
        <p:txBody>
          <a:bodyPr/>
          <a:lstStyle/>
          <a:p>
            <a:r>
              <a:rPr lang="bg-BG" altLang="en-US" sz="1800" dirty="0">
                <a:solidFill>
                  <a:schemeClr val="tx1">
                    <a:lumMod val="75000"/>
                    <a:lumOff val="25000"/>
                  </a:schemeClr>
                </a:solidFill>
              </a:rPr>
              <a:t>Преработете калкулатора, така че да използва </a:t>
            </a:r>
            <a:r>
              <a:rPr lang="en-US" altLang="en-US" sz="1800" dirty="0" err="1">
                <a:solidFill>
                  <a:schemeClr val="tx1">
                    <a:lumMod val="75000"/>
                    <a:lumOff val="25000"/>
                  </a:schemeClr>
                </a:solidFill>
              </a:rPr>
              <a:t>getline</a:t>
            </a:r>
            <a:r>
              <a:rPr lang="en-US" altLang="en-US" sz="1800" dirty="0">
                <a:solidFill>
                  <a:schemeClr val="tx1">
                    <a:lumMod val="75000"/>
                    <a:lumOff val="25000"/>
                  </a:schemeClr>
                </a:solidFill>
              </a:rPr>
              <a:t>().</a:t>
            </a:r>
            <a:endParaRPr lang="bg-BG" altLang="en-US" sz="1800">
              <a:solidFill>
                <a:schemeClr val="tx1">
                  <a:lumMod val="75000"/>
                  <a:lumOff val="25000"/>
                </a:schemeClr>
              </a:solidFill>
            </a:endParaRPr>
          </a:p>
          <a:p>
            <a:r>
              <a:rPr lang="bg-BG" altLang="en-US"/>
              <a:t>Напишете </a:t>
            </a:r>
            <a:r>
              <a:rPr lang="bg-BG" altLang="en-US" dirty="0"/>
              <a:t>рекурсивна версия на функцията </a:t>
            </a:r>
            <a:r>
              <a:rPr lang="bg-BG" altLang="en-US" dirty="0" err="1"/>
              <a:t>reverse</a:t>
            </a:r>
            <a:r>
              <a:rPr lang="bg-BG" altLang="en-US" dirty="0"/>
              <a:t> (s), която обръща низа s.</a:t>
            </a:r>
          </a:p>
        </p:txBody>
      </p:sp>
      <p:sp>
        <p:nvSpPr>
          <p:cNvPr id="4" name="Date Placeholder 3">
            <a:extLst>
              <a:ext uri="{FF2B5EF4-FFF2-40B4-BE49-F238E27FC236}">
                <a16:creationId xmlns:a16="http://schemas.microsoft.com/office/drawing/2014/main" id="{3FC455EC-1AE3-4430-8A13-CD32447DC0C4}"/>
              </a:ext>
            </a:extLst>
          </p:cNvPr>
          <p:cNvSpPr>
            <a:spLocks noGrp="1"/>
          </p:cNvSpPr>
          <p:nvPr>
            <p:ph type="dt" sz="quarter" idx="10"/>
          </p:nvPr>
        </p:nvSpPr>
        <p:spPr/>
        <p:txBody>
          <a:bodyPr/>
          <a:lstStyle/>
          <a:p>
            <a:pPr>
              <a:defRPr/>
            </a:pPr>
            <a:endParaRPr lang="bg-BG" altLang="en-US"/>
          </a:p>
        </p:txBody>
      </p:sp>
      <p:sp>
        <p:nvSpPr>
          <p:cNvPr id="58374" name="Slide Number Placeholder 5">
            <a:extLst>
              <a:ext uri="{FF2B5EF4-FFF2-40B4-BE49-F238E27FC236}">
                <a16:creationId xmlns:a16="http://schemas.microsoft.com/office/drawing/2014/main" id="{C483488C-4D5E-4A1D-B816-262E2C1002D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AF2686FF-777A-4D1F-B032-9DEAFCE9E534}" type="slidenum">
              <a:rPr lang="bg-BG" altLang="en-US">
                <a:solidFill>
                  <a:schemeClr val="accent1"/>
                </a:solidFill>
              </a:rPr>
              <a:pPr fontAlgn="base">
                <a:spcBef>
                  <a:spcPct val="0"/>
                </a:spcBef>
                <a:spcAft>
                  <a:spcPct val="0"/>
                </a:spcAft>
              </a:pPr>
              <a:t>73</a:t>
            </a:fld>
            <a:endParaRPr lang="bg-BG" altLang="en-US">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1E9EF80-274C-4CFA-B099-656478BF40B6}"/>
              </a:ext>
            </a:extLst>
          </p:cNvPr>
          <p:cNvSpPr>
            <a:spLocks noGrp="1" noChangeArrowheads="1"/>
          </p:cNvSpPr>
          <p:nvPr>
            <p:ph type="title"/>
          </p:nvPr>
        </p:nvSpPr>
        <p:spPr/>
        <p:txBody>
          <a:bodyPr/>
          <a:lstStyle/>
          <a:p>
            <a:r>
              <a:rPr lang="bg-BG" altLang="en-US"/>
              <a:t>Основи на функциите</a:t>
            </a:r>
          </a:p>
        </p:txBody>
      </p:sp>
      <p:sp>
        <p:nvSpPr>
          <p:cNvPr id="140291" name="Rectangle 3">
            <a:extLst>
              <a:ext uri="{FF2B5EF4-FFF2-40B4-BE49-F238E27FC236}">
                <a16:creationId xmlns:a16="http://schemas.microsoft.com/office/drawing/2014/main" id="{0A2133BB-AAFD-4D19-B5B2-CE3DB655D9EC}"/>
              </a:ext>
            </a:extLst>
          </p:cNvPr>
          <p:cNvSpPr>
            <a:spLocks noGrp="1" noChangeArrowheads="1"/>
          </p:cNvSpPr>
          <p:nvPr>
            <p:ph idx="1"/>
          </p:nvPr>
        </p:nvSpPr>
        <p:spPr/>
        <p:txBody>
          <a:bodyPr rtlCol="0">
            <a:normAutofit lnSpcReduction="10000"/>
          </a:bodyPr>
          <a:lstStyle/>
          <a:p>
            <a:pPr fontAlgn="auto">
              <a:lnSpc>
                <a:spcPct val="90000"/>
              </a:lnSpc>
              <a:spcAft>
                <a:spcPts val="0"/>
              </a:spcAft>
              <a:buFont typeface="Wingdings 3" charset="2"/>
              <a:buChar char=""/>
              <a:defRPr/>
            </a:pPr>
            <a:r>
              <a:rPr lang="bg-BG" altLang="en-US" sz="2500" dirty="0">
                <a:solidFill>
                  <a:schemeClr val="tx1">
                    <a:lumMod val="75000"/>
                    <a:lumOff val="25000"/>
                  </a:schemeClr>
                </a:solidFill>
              </a:rPr>
              <a:t>Операторът </a:t>
            </a:r>
            <a:r>
              <a:rPr lang="bg-BG" altLang="en-US" sz="2500" dirty="0" err="1">
                <a:solidFill>
                  <a:schemeClr val="tx1">
                    <a:lumMod val="75000"/>
                    <a:lumOff val="25000"/>
                  </a:schemeClr>
                </a:solidFill>
              </a:rPr>
              <a:t>return</a:t>
            </a:r>
            <a:r>
              <a:rPr lang="bg-BG" altLang="en-US" sz="2500" dirty="0">
                <a:solidFill>
                  <a:schemeClr val="tx1">
                    <a:lumMod val="75000"/>
                    <a:lumOff val="25000"/>
                  </a:schemeClr>
                </a:solidFill>
              </a:rPr>
              <a:t> представлява механизмът за връщане на стойност от извиканата функция към извикващата я. След </a:t>
            </a:r>
            <a:r>
              <a:rPr lang="bg-BG" altLang="en-US" sz="2500" dirty="0" err="1">
                <a:solidFill>
                  <a:schemeClr val="tx1">
                    <a:lumMod val="75000"/>
                    <a:lumOff val="25000"/>
                  </a:schemeClr>
                </a:solidFill>
              </a:rPr>
              <a:t>return</a:t>
            </a:r>
            <a:r>
              <a:rPr lang="bg-BG" altLang="en-US" sz="2500" dirty="0">
                <a:solidFill>
                  <a:schemeClr val="tx1">
                    <a:lumMod val="75000"/>
                    <a:lumOff val="25000"/>
                  </a:schemeClr>
                </a:solidFill>
              </a:rPr>
              <a:t> може да стои всякакъв израз:</a:t>
            </a:r>
          </a:p>
          <a:p>
            <a:pPr fontAlgn="auto">
              <a:lnSpc>
                <a:spcPct val="90000"/>
              </a:lnSpc>
              <a:spcAft>
                <a:spcPts val="0"/>
              </a:spcAft>
              <a:buFont typeface="Wingdings" panose="05000000000000000000" pitchFamily="2" charset="2"/>
              <a:buNone/>
              <a:defRPr/>
            </a:pPr>
            <a:r>
              <a:rPr lang="bg-BG" altLang="en-US" sz="2500" i="1" dirty="0" err="1">
                <a:solidFill>
                  <a:schemeClr val="folHlink"/>
                </a:solidFill>
              </a:rPr>
              <a:t>return</a:t>
            </a:r>
            <a:r>
              <a:rPr lang="bg-BG" altLang="en-US" sz="2500" i="1" dirty="0">
                <a:solidFill>
                  <a:schemeClr val="folHlink"/>
                </a:solidFill>
              </a:rPr>
              <a:t> </a:t>
            </a:r>
            <a:r>
              <a:rPr lang="bg-BG" altLang="en-US" sz="2500" dirty="0">
                <a:solidFill>
                  <a:schemeClr val="folHlink"/>
                </a:solidFill>
              </a:rPr>
              <a:t>израз</a:t>
            </a:r>
            <a:r>
              <a:rPr lang="bg-BG" altLang="en-US" sz="2500" i="1" dirty="0">
                <a:solidFill>
                  <a:schemeClr val="folHlink"/>
                </a:solidFill>
              </a:rPr>
              <a:t>;</a:t>
            </a:r>
            <a:endParaRPr lang="en-US" altLang="en-US" sz="2500" i="1" dirty="0">
              <a:solidFill>
                <a:schemeClr val="folHlink"/>
              </a:solidFill>
            </a:endParaRPr>
          </a:p>
          <a:p>
            <a:pPr fontAlgn="auto">
              <a:lnSpc>
                <a:spcPct val="90000"/>
              </a:lnSpc>
              <a:spcAft>
                <a:spcPts val="0"/>
              </a:spcAft>
              <a:buFont typeface="Wingdings 3" charset="2"/>
              <a:buChar char=""/>
              <a:defRPr/>
            </a:pPr>
            <a:r>
              <a:rPr lang="bg-BG" altLang="en-US" sz="2600" dirty="0">
                <a:solidFill>
                  <a:schemeClr val="tx1">
                    <a:lumMod val="75000"/>
                    <a:lumOff val="25000"/>
                  </a:schemeClr>
                </a:solidFill>
              </a:rPr>
              <a:t>При необходимост изразът ще бъде преобразуван до типа на върнатата стойност на функцията. Често пъти изразът се поставя в кръгли скоби, но те не са задължителни.</a:t>
            </a:r>
            <a:endParaRPr lang="bg-BG" altLang="en-US" sz="2500" i="1" dirty="0">
              <a:solidFill>
                <a:schemeClr val="folHlink"/>
              </a:solidFill>
            </a:endParaRPr>
          </a:p>
        </p:txBody>
      </p:sp>
      <p:sp>
        <p:nvSpPr>
          <p:cNvPr id="4" name="Date Placeholder 3">
            <a:extLst>
              <a:ext uri="{FF2B5EF4-FFF2-40B4-BE49-F238E27FC236}">
                <a16:creationId xmlns:a16="http://schemas.microsoft.com/office/drawing/2014/main" id="{B981AF83-6327-41BC-AFDC-B1C8D101203E}"/>
              </a:ext>
            </a:extLst>
          </p:cNvPr>
          <p:cNvSpPr>
            <a:spLocks noGrp="1"/>
          </p:cNvSpPr>
          <p:nvPr>
            <p:ph type="dt" sz="quarter" idx="10"/>
          </p:nvPr>
        </p:nvSpPr>
        <p:spPr/>
        <p:txBody>
          <a:bodyPr/>
          <a:lstStyle/>
          <a:p>
            <a:pPr>
              <a:defRPr/>
            </a:pPr>
            <a:endParaRPr lang="bg-BG" altLang="en-US"/>
          </a:p>
        </p:txBody>
      </p:sp>
      <p:sp>
        <p:nvSpPr>
          <p:cNvPr id="15366" name="Slide Number Placeholder 5">
            <a:extLst>
              <a:ext uri="{FF2B5EF4-FFF2-40B4-BE49-F238E27FC236}">
                <a16:creationId xmlns:a16="http://schemas.microsoft.com/office/drawing/2014/main" id="{7B668C88-307D-4E0D-9BFF-0D5273DC9B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3FE925E5-2E0E-4EF9-A4CC-A0237E272799}" type="slidenum">
              <a:rPr lang="bg-BG" altLang="en-US">
                <a:solidFill>
                  <a:schemeClr val="accent1"/>
                </a:solidFill>
              </a:rPr>
              <a:pPr fontAlgn="base">
                <a:spcBef>
                  <a:spcPct val="0"/>
                </a:spcBef>
                <a:spcAft>
                  <a:spcPct val="0"/>
                </a:spcAft>
              </a:pPr>
              <a:t>8</a:t>
            </a:fld>
            <a:endParaRPr lang="bg-BG" altLang="en-US">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1C4CD86-6D0A-443F-AC62-A1FA1E2F0714}"/>
              </a:ext>
            </a:extLst>
          </p:cNvPr>
          <p:cNvSpPr>
            <a:spLocks noGrp="1" noChangeArrowheads="1"/>
          </p:cNvSpPr>
          <p:nvPr>
            <p:ph type="title"/>
          </p:nvPr>
        </p:nvSpPr>
        <p:spPr/>
        <p:txBody>
          <a:bodyPr/>
          <a:lstStyle/>
          <a:p>
            <a:r>
              <a:rPr lang="bg-BG" altLang="en-US" sz="3200"/>
              <a:t>Функции, които не връщат цели числа</a:t>
            </a:r>
          </a:p>
        </p:txBody>
      </p:sp>
      <p:sp>
        <p:nvSpPr>
          <p:cNvPr id="16387" name="Rectangle 3">
            <a:extLst>
              <a:ext uri="{FF2B5EF4-FFF2-40B4-BE49-F238E27FC236}">
                <a16:creationId xmlns:a16="http://schemas.microsoft.com/office/drawing/2014/main" id="{3450F54B-8439-4E64-AEB2-C61213444CE4}"/>
              </a:ext>
            </a:extLst>
          </p:cNvPr>
          <p:cNvSpPr>
            <a:spLocks noGrp="1" noChangeArrowheads="1"/>
          </p:cNvSpPr>
          <p:nvPr>
            <p:ph idx="1"/>
          </p:nvPr>
        </p:nvSpPr>
        <p:spPr/>
        <p:txBody>
          <a:bodyPr/>
          <a:lstStyle/>
          <a:p>
            <a:pPr>
              <a:lnSpc>
                <a:spcPct val="90000"/>
              </a:lnSpc>
            </a:pPr>
            <a:r>
              <a:rPr lang="bg-BG" altLang="en-US"/>
              <a:t>Какво се случва, ако функцията трябва да върне някакъв друг тип? Голяма част от числовите функции като sqrt, sin и cos връщат double; други специални функции връщат други типове.</a:t>
            </a:r>
          </a:p>
          <a:p>
            <a:pPr>
              <a:lnSpc>
                <a:spcPct val="90000"/>
              </a:lnSpc>
            </a:pPr>
            <a:r>
              <a:rPr lang="bg-BG" altLang="en-US"/>
              <a:t>Пример: функция atof (s), която преобразува низа s към неговия еквивалент с плаваща запетая и двойна точност.</a:t>
            </a:r>
          </a:p>
        </p:txBody>
      </p:sp>
      <p:sp>
        <p:nvSpPr>
          <p:cNvPr id="4" name="Date Placeholder 3">
            <a:extLst>
              <a:ext uri="{FF2B5EF4-FFF2-40B4-BE49-F238E27FC236}">
                <a16:creationId xmlns:a16="http://schemas.microsoft.com/office/drawing/2014/main" id="{31B4187E-2092-45EE-A807-B3E423B4B1B5}"/>
              </a:ext>
            </a:extLst>
          </p:cNvPr>
          <p:cNvSpPr>
            <a:spLocks noGrp="1"/>
          </p:cNvSpPr>
          <p:nvPr>
            <p:ph type="dt" sz="quarter" idx="10"/>
          </p:nvPr>
        </p:nvSpPr>
        <p:spPr/>
        <p:txBody>
          <a:bodyPr/>
          <a:lstStyle/>
          <a:p>
            <a:pPr>
              <a:defRPr/>
            </a:pPr>
            <a:endParaRPr lang="bg-BG" altLang="en-US"/>
          </a:p>
        </p:txBody>
      </p:sp>
      <p:sp>
        <p:nvSpPr>
          <p:cNvPr id="16390" name="Slide Number Placeholder 5">
            <a:extLst>
              <a:ext uri="{FF2B5EF4-FFF2-40B4-BE49-F238E27FC236}">
                <a16:creationId xmlns:a16="http://schemas.microsoft.com/office/drawing/2014/main" id="{B29735E6-0AD3-45AD-BB50-CC67D5D4FB7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34908D59-1BE7-4B11-973B-796D4767EB03}" type="slidenum">
              <a:rPr lang="bg-BG" altLang="en-US">
                <a:solidFill>
                  <a:schemeClr val="accent1"/>
                </a:solidFill>
              </a:rPr>
              <a:pPr fontAlgn="base">
                <a:spcBef>
                  <a:spcPct val="0"/>
                </a:spcBef>
                <a:spcAft>
                  <a:spcPct val="0"/>
                </a:spcAft>
              </a:pPr>
              <a:t>9</a:t>
            </a:fld>
            <a:endParaRPr lang="bg-BG" altLang="en-US">
              <a:solidFill>
                <a:schemeClr val="accent1"/>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198</TotalTime>
  <Words>4354</Words>
  <Application>Microsoft Office PowerPoint</Application>
  <PresentationFormat>On-screen Show (4:3)</PresentationFormat>
  <Paragraphs>426</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Trebuchet MS</vt:lpstr>
      <vt:lpstr>Verdana</vt:lpstr>
      <vt:lpstr>Wingdings</vt:lpstr>
      <vt:lpstr>Wingdings 3</vt:lpstr>
      <vt:lpstr>Facet</vt:lpstr>
      <vt:lpstr>Базови програмни езици</vt:lpstr>
      <vt:lpstr>Функции и структура на програмата</vt:lpstr>
      <vt:lpstr>Функции - предназначение</vt:lpstr>
      <vt:lpstr>Промени по С според стандарта</vt:lpstr>
      <vt:lpstr>Основи на функциите</vt:lpstr>
      <vt:lpstr>Основи на функциите – решението </vt:lpstr>
      <vt:lpstr>Основи на функциите – решението </vt:lpstr>
      <vt:lpstr>Основи на функциите</vt:lpstr>
      <vt:lpstr>Функции, които не връщат цели числа</vt:lpstr>
      <vt:lpstr>Функции, които не връщат цели числа</vt:lpstr>
      <vt:lpstr>Демо</vt:lpstr>
      <vt:lpstr>Външни променливи</vt:lpstr>
      <vt:lpstr>Външни променливи</vt:lpstr>
      <vt:lpstr>Външни променливи</vt:lpstr>
      <vt:lpstr>Външни променливи</vt:lpstr>
      <vt:lpstr>Външни променливи </vt:lpstr>
      <vt:lpstr>Външни променливи</vt:lpstr>
      <vt:lpstr>Външни променливи</vt:lpstr>
      <vt:lpstr>Външни променливи</vt:lpstr>
      <vt:lpstr>Правила за областта на действие</vt:lpstr>
      <vt:lpstr>Правила за областта на действие</vt:lpstr>
      <vt:lpstr>Правила за областта на действие</vt:lpstr>
      <vt:lpstr>Правила за областта на действие</vt:lpstr>
      <vt:lpstr>Заглавни файлове</vt:lpstr>
      <vt:lpstr>Заглавни файлове</vt:lpstr>
      <vt:lpstr>Статични променливи</vt:lpstr>
      <vt:lpstr>Статични променливи</vt:lpstr>
      <vt:lpstr>Демо</vt:lpstr>
      <vt:lpstr>Register променливи</vt:lpstr>
      <vt:lpstr>Блокова структура</vt:lpstr>
      <vt:lpstr>Блокова структура</vt:lpstr>
      <vt:lpstr>Демо</vt:lpstr>
      <vt:lpstr>Инициализация</vt:lpstr>
      <vt:lpstr>Инициализация</vt:lpstr>
      <vt:lpstr>Инициализация</vt:lpstr>
      <vt:lpstr>Инициализация</vt:lpstr>
      <vt:lpstr>Рекурсия</vt:lpstr>
      <vt:lpstr>Рекурсия</vt:lpstr>
      <vt:lpstr>Рекурсия</vt:lpstr>
      <vt:lpstr>Предпроцесорът на С</vt:lpstr>
      <vt:lpstr>Включване на файл</vt:lpstr>
      <vt:lpstr>Включване на файл</vt:lpstr>
      <vt:lpstr>Включване на файл</vt:lpstr>
      <vt:lpstr>Константи и макродефиниции</vt:lpstr>
      <vt:lpstr>Константи и макродефиниции</vt:lpstr>
      <vt:lpstr>Define </vt:lpstr>
      <vt:lpstr>Define</vt:lpstr>
      <vt:lpstr>Примери </vt:lpstr>
      <vt:lpstr>Undef</vt:lpstr>
      <vt:lpstr>Примери </vt:lpstr>
      <vt:lpstr>Замяна посредством макроси</vt:lpstr>
      <vt:lpstr>Замяна посредством макроси</vt:lpstr>
      <vt:lpstr>Замяна посредством макроси</vt:lpstr>
      <vt:lpstr>Замяна посредством макроси</vt:lpstr>
      <vt:lpstr>Замяна посредством макроси</vt:lpstr>
      <vt:lpstr>Замяна посредством макроси</vt:lpstr>
      <vt:lpstr>Замяна посредством макроси</vt:lpstr>
      <vt:lpstr>Замяна посредством макроси</vt:lpstr>
      <vt:lpstr>Замяна посредством макроси</vt:lpstr>
      <vt:lpstr>Демо</vt:lpstr>
      <vt:lpstr>Условно включване на код</vt:lpstr>
      <vt:lpstr>Условно включване на код</vt:lpstr>
      <vt:lpstr>Условно включване на код</vt:lpstr>
      <vt:lpstr>Условно включване на код</vt:lpstr>
      <vt:lpstr>Условна компилация</vt:lpstr>
      <vt:lpstr>Демо</vt:lpstr>
      <vt:lpstr>Помощна информация</vt:lpstr>
      <vt:lpstr>Помощна информация</vt:lpstr>
      <vt:lpstr>Диагностика: &lt;assert.h&gt;</vt:lpstr>
      <vt:lpstr>Диагностика: &lt;assert.h&gt;</vt:lpstr>
      <vt:lpstr>Задачи</vt:lpstr>
      <vt:lpstr>Задачи</vt:lpstr>
      <vt:lpstr>Задачи</vt:lpstr>
    </vt:vector>
  </TitlesOfParts>
  <Company>Prestigio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dgoceva</dc:creator>
  <cp:lastModifiedBy>Daniela Gotseva</cp:lastModifiedBy>
  <cp:revision>77</cp:revision>
  <dcterms:created xsi:type="dcterms:W3CDTF">2008-07-02T11:41:48Z</dcterms:created>
  <dcterms:modified xsi:type="dcterms:W3CDTF">2023-02-03T11:42:54Z</dcterms:modified>
</cp:coreProperties>
</file>