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3"/>
  </p:notesMasterIdLst>
  <p:sldIdLst>
    <p:sldId id="344" r:id="rId2"/>
    <p:sldId id="258" r:id="rId3"/>
    <p:sldId id="259" r:id="rId4"/>
    <p:sldId id="262" r:id="rId5"/>
    <p:sldId id="263" r:id="rId6"/>
    <p:sldId id="269" r:id="rId7"/>
    <p:sldId id="270" r:id="rId8"/>
    <p:sldId id="271" r:id="rId9"/>
    <p:sldId id="272" r:id="rId10"/>
    <p:sldId id="273" r:id="rId11"/>
    <p:sldId id="274" r:id="rId12"/>
    <p:sldId id="275" r:id="rId13"/>
    <p:sldId id="280" r:id="rId14"/>
    <p:sldId id="281" r:id="rId15"/>
    <p:sldId id="282" r:id="rId16"/>
    <p:sldId id="283" r:id="rId17"/>
    <p:sldId id="284" r:id="rId18"/>
    <p:sldId id="291" r:id="rId19"/>
    <p:sldId id="295" r:id="rId20"/>
    <p:sldId id="292" r:id="rId21"/>
    <p:sldId id="293" r:id="rId22"/>
    <p:sldId id="288" r:id="rId23"/>
    <p:sldId id="297" r:id="rId24"/>
    <p:sldId id="296" r:id="rId25"/>
    <p:sldId id="299" r:id="rId26"/>
    <p:sldId id="300" r:id="rId27"/>
    <p:sldId id="301" r:id="rId28"/>
    <p:sldId id="341" r:id="rId29"/>
    <p:sldId id="342" r:id="rId30"/>
    <p:sldId id="345" r:id="rId31"/>
    <p:sldId id="346" r:id="rId32"/>
    <p:sldId id="347" r:id="rId33"/>
    <p:sldId id="348" r:id="rId34"/>
    <p:sldId id="349" r:id="rId35"/>
    <p:sldId id="329" r:id="rId36"/>
    <p:sldId id="330" r:id="rId37"/>
    <p:sldId id="331" r:id="rId38"/>
    <p:sldId id="350" r:id="rId39"/>
    <p:sldId id="351" r:id="rId40"/>
    <p:sldId id="352" r:id="rId41"/>
    <p:sldId id="335" r:id="rId42"/>
    <p:sldId id="326" r:id="rId43"/>
    <p:sldId id="327" r:id="rId44"/>
    <p:sldId id="334" r:id="rId45"/>
    <p:sldId id="333" r:id="rId46"/>
    <p:sldId id="332" r:id="rId47"/>
    <p:sldId id="336" r:id="rId48"/>
    <p:sldId id="343" r:id="rId49"/>
    <p:sldId id="339" r:id="rId50"/>
    <p:sldId id="322" r:id="rId51"/>
    <p:sldId id="323" r:id="rId5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150CB45-85D1-4BD2-AFF2-604C537A13D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bg-BG" altLang="en-US"/>
          </a:p>
        </p:txBody>
      </p:sp>
      <p:sp>
        <p:nvSpPr>
          <p:cNvPr id="4099" name="Rectangle 3">
            <a:extLst>
              <a:ext uri="{FF2B5EF4-FFF2-40B4-BE49-F238E27FC236}">
                <a16:creationId xmlns:a16="http://schemas.microsoft.com/office/drawing/2014/main" id="{0AC042C9-A1BF-40C1-B88A-407B741528D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endParaRPr lang="bg-BG" altLang="en-US"/>
          </a:p>
        </p:txBody>
      </p:sp>
      <p:sp>
        <p:nvSpPr>
          <p:cNvPr id="8196" name="Rectangle 4">
            <a:extLst>
              <a:ext uri="{FF2B5EF4-FFF2-40B4-BE49-F238E27FC236}">
                <a16:creationId xmlns:a16="http://schemas.microsoft.com/office/drawing/2014/main" id="{AC38113F-1CFA-4353-9C68-57EBE871406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C6809434-5CD9-42C4-AC0A-534AAB31E6B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ltLang="en-US" noProof="0"/>
              <a:t>Click to edit Master text styles</a:t>
            </a:r>
          </a:p>
          <a:p>
            <a:pPr lvl="1"/>
            <a:r>
              <a:rPr lang="bg-BG" altLang="en-US" noProof="0"/>
              <a:t>Second level</a:t>
            </a:r>
          </a:p>
          <a:p>
            <a:pPr lvl="2"/>
            <a:r>
              <a:rPr lang="bg-BG" altLang="en-US" noProof="0"/>
              <a:t>Third level</a:t>
            </a:r>
          </a:p>
          <a:p>
            <a:pPr lvl="3"/>
            <a:r>
              <a:rPr lang="bg-BG" altLang="en-US" noProof="0"/>
              <a:t>Fourth level</a:t>
            </a:r>
          </a:p>
          <a:p>
            <a:pPr lvl="4"/>
            <a:r>
              <a:rPr lang="bg-BG" altLang="en-US" noProof="0"/>
              <a:t>Fifth level</a:t>
            </a:r>
          </a:p>
        </p:txBody>
      </p:sp>
      <p:sp>
        <p:nvSpPr>
          <p:cNvPr id="4102" name="Rectangle 6">
            <a:extLst>
              <a:ext uri="{FF2B5EF4-FFF2-40B4-BE49-F238E27FC236}">
                <a16:creationId xmlns:a16="http://schemas.microsoft.com/office/drawing/2014/main" id="{FC187A7C-255A-4076-AD92-FF3A573F77C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Arial" panose="020B0604020202020204" pitchFamily="34" charset="0"/>
              </a:defRPr>
            </a:lvl1pPr>
          </a:lstStyle>
          <a:p>
            <a:pPr>
              <a:defRPr/>
            </a:pPr>
            <a:endParaRPr lang="bg-BG" altLang="en-US"/>
          </a:p>
        </p:txBody>
      </p:sp>
      <p:sp>
        <p:nvSpPr>
          <p:cNvPr id="4103" name="Rectangle 7">
            <a:extLst>
              <a:ext uri="{FF2B5EF4-FFF2-40B4-BE49-F238E27FC236}">
                <a16:creationId xmlns:a16="http://schemas.microsoft.com/office/drawing/2014/main" id="{23E1D727-3995-44D6-95C5-6471E553C87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Arial" panose="020B0604020202020204" pitchFamily="34" charset="0"/>
              </a:defRPr>
            </a:lvl1pPr>
          </a:lstStyle>
          <a:p>
            <a:pPr>
              <a:defRPr/>
            </a:pPr>
            <a:fld id="{F29DE1DD-C15B-4BBD-AB49-3F218E62F186}"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AC3270B3-E4DE-4E82-A84B-B2B6D3E4F6E4}"/>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DCF76654-F2EC-4F6E-AF50-DEB05512AEEA}"/>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BC41F1E-C8A7-4E61-BEF4-4E18919EC941}"/>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18">
              <a:extLst>
                <a:ext uri="{FF2B5EF4-FFF2-40B4-BE49-F238E27FC236}">
                  <a16:creationId xmlns:a16="http://schemas.microsoft.com/office/drawing/2014/main" id="{53426C38-DD0D-4FF8-89B0-FB5DD0E09FA3}"/>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19">
              <a:extLst>
                <a:ext uri="{FF2B5EF4-FFF2-40B4-BE49-F238E27FC236}">
                  <a16:creationId xmlns:a16="http://schemas.microsoft.com/office/drawing/2014/main" id="{62B3E3D7-DE21-4375-AA6E-C4807342A445}"/>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20">
              <a:extLst>
                <a:ext uri="{FF2B5EF4-FFF2-40B4-BE49-F238E27FC236}">
                  <a16:creationId xmlns:a16="http://schemas.microsoft.com/office/drawing/2014/main" id="{06EB4AF3-EF9F-4ADD-9139-C0FB1FC528B8}"/>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21">
              <a:extLst>
                <a:ext uri="{FF2B5EF4-FFF2-40B4-BE49-F238E27FC236}">
                  <a16:creationId xmlns:a16="http://schemas.microsoft.com/office/drawing/2014/main" id="{B6BFFD60-8D7F-4F54-9F2E-D526F2E36EA4}"/>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22">
              <a:extLst>
                <a:ext uri="{FF2B5EF4-FFF2-40B4-BE49-F238E27FC236}">
                  <a16:creationId xmlns:a16="http://schemas.microsoft.com/office/drawing/2014/main" id="{5B86777A-7872-44B0-882E-4268F6549F45}"/>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23">
              <a:extLst>
                <a:ext uri="{FF2B5EF4-FFF2-40B4-BE49-F238E27FC236}">
                  <a16:creationId xmlns:a16="http://schemas.microsoft.com/office/drawing/2014/main" id="{3F83CEA9-D47C-4445-A158-C2BDC7450AD9}"/>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24">
              <a:extLst>
                <a:ext uri="{FF2B5EF4-FFF2-40B4-BE49-F238E27FC236}">
                  <a16:creationId xmlns:a16="http://schemas.microsoft.com/office/drawing/2014/main" id="{F6527A19-E040-490E-9BB2-F2998619ACD4}"/>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27">
              <a:extLst>
                <a:ext uri="{FF2B5EF4-FFF2-40B4-BE49-F238E27FC236}">
                  <a16:creationId xmlns:a16="http://schemas.microsoft.com/office/drawing/2014/main" id="{215371DA-C61B-43B4-BF39-3EA7B351B66E}"/>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6EC756F2-3BF6-45AF-AA40-CAE5E8706A81}"/>
              </a:ext>
            </a:extLst>
          </p:cNvPr>
          <p:cNvSpPr>
            <a:spLocks noGrp="1"/>
          </p:cNvSpPr>
          <p:nvPr>
            <p:ph type="dt" sz="half" idx="10"/>
          </p:nvPr>
        </p:nvSpPr>
        <p:spPr/>
        <p:txBody>
          <a:bodyPr/>
          <a:lstStyle>
            <a:lvl1pPr>
              <a:defRPr/>
            </a:lvl1pPr>
          </a:lstStyle>
          <a:p>
            <a:pPr>
              <a:defRPr/>
            </a:pPr>
            <a:endParaRPr lang="bg-BG" altLang="en-US"/>
          </a:p>
        </p:txBody>
      </p:sp>
      <p:sp>
        <p:nvSpPr>
          <p:cNvPr id="16" name="Footer Placeholder 4">
            <a:extLst>
              <a:ext uri="{FF2B5EF4-FFF2-40B4-BE49-F238E27FC236}">
                <a16:creationId xmlns:a16="http://schemas.microsoft.com/office/drawing/2014/main" id="{1E2FA929-191E-4052-95DF-E64489270B62}"/>
              </a:ext>
            </a:extLst>
          </p:cNvPr>
          <p:cNvSpPr>
            <a:spLocks noGrp="1"/>
          </p:cNvSpPr>
          <p:nvPr>
            <p:ph type="ftr" sz="quarter" idx="11"/>
          </p:nvPr>
        </p:nvSpPr>
        <p:spPr/>
        <p:txBody>
          <a:bodyPr/>
          <a:lstStyle>
            <a:lvl1pPr>
              <a:defRPr/>
            </a:lvl1pPr>
          </a:lstStyle>
          <a:p>
            <a:pPr>
              <a:defRPr/>
            </a:pPr>
            <a:endParaRPr lang="bg-BG" altLang="en-US"/>
          </a:p>
        </p:txBody>
      </p:sp>
      <p:sp>
        <p:nvSpPr>
          <p:cNvPr id="17" name="Slide Number Placeholder 5">
            <a:extLst>
              <a:ext uri="{FF2B5EF4-FFF2-40B4-BE49-F238E27FC236}">
                <a16:creationId xmlns:a16="http://schemas.microsoft.com/office/drawing/2014/main" id="{2E10095B-67BC-41AF-AB0A-4C30BB534518}"/>
              </a:ext>
            </a:extLst>
          </p:cNvPr>
          <p:cNvSpPr>
            <a:spLocks noGrp="1"/>
          </p:cNvSpPr>
          <p:nvPr>
            <p:ph type="sldNum" sz="quarter" idx="12"/>
          </p:nvPr>
        </p:nvSpPr>
        <p:spPr/>
        <p:txBody>
          <a:bodyPr/>
          <a:lstStyle>
            <a:lvl1pPr>
              <a:defRPr/>
            </a:lvl1pPr>
          </a:lstStyle>
          <a:p>
            <a:pPr>
              <a:defRPr/>
            </a:pPr>
            <a:fld id="{DF1F310B-1BAB-4959-9E33-3C10EABAF874}" type="slidenum">
              <a:rPr lang="bg-BG" altLang="en-US"/>
              <a:pPr>
                <a:defRPr/>
              </a:pPr>
              <a:t>‹#›</a:t>
            </a:fld>
            <a:endParaRPr lang="bg-BG" altLang="en-US"/>
          </a:p>
        </p:txBody>
      </p:sp>
    </p:spTree>
    <p:extLst>
      <p:ext uri="{BB962C8B-B14F-4D97-AF65-F5344CB8AC3E}">
        <p14:creationId xmlns:p14="http://schemas.microsoft.com/office/powerpoint/2010/main" val="8192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048C22-91BD-4242-872F-DD3E9008663B}"/>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565B68DB-8E8F-49C3-982F-E5AE79F4C46E}"/>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87DD3197-8B86-4265-8F5C-8B0AB4999BAC}"/>
              </a:ext>
            </a:extLst>
          </p:cNvPr>
          <p:cNvSpPr>
            <a:spLocks noGrp="1"/>
          </p:cNvSpPr>
          <p:nvPr>
            <p:ph type="sldNum" sz="quarter" idx="12"/>
          </p:nvPr>
        </p:nvSpPr>
        <p:spPr/>
        <p:txBody>
          <a:bodyPr/>
          <a:lstStyle>
            <a:lvl1pPr>
              <a:defRPr/>
            </a:lvl1pPr>
          </a:lstStyle>
          <a:p>
            <a:pPr>
              <a:defRPr/>
            </a:pPr>
            <a:fld id="{84E52274-10E1-4663-AECF-637D103393CA}" type="slidenum">
              <a:rPr lang="bg-BG" altLang="en-US"/>
              <a:pPr>
                <a:defRPr/>
              </a:pPr>
              <a:t>‹#›</a:t>
            </a:fld>
            <a:endParaRPr lang="bg-BG" altLang="en-US"/>
          </a:p>
        </p:txBody>
      </p:sp>
    </p:spTree>
    <p:extLst>
      <p:ext uri="{BB962C8B-B14F-4D97-AF65-F5344CB8AC3E}">
        <p14:creationId xmlns:p14="http://schemas.microsoft.com/office/powerpoint/2010/main" val="361053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296A7FE0-7E96-4AC1-8FA4-EBE2CD04361B}"/>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6" name="TextBox 18">
            <a:extLst>
              <a:ext uri="{FF2B5EF4-FFF2-40B4-BE49-F238E27FC236}">
                <a16:creationId xmlns:a16="http://schemas.microsoft.com/office/drawing/2014/main" id="{0C724CBD-DD45-4672-A4FA-DDA466DA1E21}"/>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2C922745-06F6-42C9-8FF3-42BA4A1E93D3}"/>
              </a:ext>
            </a:extLst>
          </p:cNvPr>
          <p:cNvSpPr>
            <a:spLocks noGrp="1"/>
          </p:cNvSpPr>
          <p:nvPr>
            <p:ph type="dt" sz="half" idx="14"/>
          </p:nvPr>
        </p:nvSpPr>
        <p:spPr/>
        <p:txBody>
          <a:bodyPr/>
          <a:lstStyle>
            <a:lvl1pPr>
              <a:defRPr/>
            </a:lvl1pPr>
          </a:lstStyle>
          <a:p>
            <a:pPr>
              <a:defRPr/>
            </a:pPr>
            <a:endParaRPr lang="bg-BG" altLang="en-US"/>
          </a:p>
        </p:txBody>
      </p:sp>
      <p:sp>
        <p:nvSpPr>
          <p:cNvPr id="8" name="Footer Placeholder 4">
            <a:extLst>
              <a:ext uri="{FF2B5EF4-FFF2-40B4-BE49-F238E27FC236}">
                <a16:creationId xmlns:a16="http://schemas.microsoft.com/office/drawing/2014/main" id="{01199990-329E-49A5-8EE6-0D06F212C81B}"/>
              </a:ext>
            </a:extLst>
          </p:cNvPr>
          <p:cNvSpPr>
            <a:spLocks noGrp="1"/>
          </p:cNvSpPr>
          <p:nvPr>
            <p:ph type="ftr" sz="quarter" idx="15"/>
          </p:nvPr>
        </p:nvSpPr>
        <p:spPr/>
        <p:txBody>
          <a:bodyPr/>
          <a:lstStyle>
            <a:lvl1pPr>
              <a:defRPr/>
            </a:lvl1pPr>
          </a:lstStyle>
          <a:p>
            <a:pPr>
              <a:defRPr/>
            </a:pPr>
            <a:endParaRPr lang="bg-BG" altLang="en-US"/>
          </a:p>
        </p:txBody>
      </p:sp>
      <p:sp>
        <p:nvSpPr>
          <p:cNvPr id="9" name="Slide Number Placeholder 5">
            <a:extLst>
              <a:ext uri="{FF2B5EF4-FFF2-40B4-BE49-F238E27FC236}">
                <a16:creationId xmlns:a16="http://schemas.microsoft.com/office/drawing/2014/main" id="{94AE8187-5F0F-4703-BBD2-10B180AF1FFA}"/>
              </a:ext>
            </a:extLst>
          </p:cNvPr>
          <p:cNvSpPr>
            <a:spLocks noGrp="1"/>
          </p:cNvSpPr>
          <p:nvPr>
            <p:ph type="sldNum" sz="quarter" idx="16"/>
          </p:nvPr>
        </p:nvSpPr>
        <p:spPr/>
        <p:txBody>
          <a:bodyPr/>
          <a:lstStyle>
            <a:lvl1pPr>
              <a:defRPr/>
            </a:lvl1pPr>
          </a:lstStyle>
          <a:p>
            <a:pPr>
              <a:defRPr/>
            </a:pPr>
            <a:fld id="{7C8609BA-37D3-4B8B-8297-BBF1254B55D7}" type="slidenum">
              <a:rPr lang="bg-BG" altLang="en-US"/>
              <a:pPr>
                <a:defRPr/>
              </a:pPr>
              <a:t>‹#›</a:t>
            </a:fld>
            <a:endParaRPr lang="bg-BG" altLang="en-US"/>
          </a:p>
        </p:txBody>
      </p:sp>
    </p:spTree>
    <p:extLst>
      <p:ext uri="{BB962C8B-B14F-4D97-AF65-F5344CB8AC3E}">
        <p14:creationId xmlns:p14="http://schemas.microsoft.com/office/powerpoint/2010/main" val="403851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6963C-0836-404F-8626-F54467AC4139}"/>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FDF84619-E967-4BCA-A972-B058184A1159}"/>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9232AD2D-3689-4C3D-BDE7-9C9EA3B05447}"/>
              </a:ext>
            </a:extLst>
          </p:cNvPr>
          <p:cNvSpPr>
            <a:spLocks noGrp="1"/>
          </p:cNvSpPr>
          <p:nvPr>
            <p:ph type="sldNum" sz="quarter" idx="12"/>
          </p:nvPr>
        </p:nvSpPr>
        <p:spPr/>
        <p:txBody>
          <a:bodyPr/>
          <a:lstStyle>
            <a:lvl1pPr>
              <a:defRPr/>
            </a:lvl1pPr>
          </a:lstStyle>
          <a:p>
            <a:pPr>
              <a:defRPr/>
            </a:pPr>
            <a:fld id="{7A4687D9-E432-4EBC-9A95-A02AD6B7284A}" type="slidenum">
              <a:rPr lang="bg-BG" altLang="en-US"/>
              <a:pPr>
                <a:defRPr/>
              </a:pPr>
              <a:t>‹#›</a:t>
            </a:fld>
            <a:endParaRPr lang="bg-BG" altLang="en-US"/>
          </a:p>
        </p:txBody>
      </p:sp>
    </p:spTree>
    <p:extLst>
      <p:ext uri="{BB962C8B-B14F-4D97-AF65-F5344CB8AC3E}">
        <p14:creationId xmlns:p14="http://schemas.microsoft.com/office/powerpoint/2010/main" val="152017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1D3464DD-BF79-4A0B-9490-0BF8D0D6256F}"/>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6" name="TextBox 18">
            <a:extLst>
              <a:ext uri="{FF2B5EF4-FFF2-40B4-BE49-F238E27FC236}">
                <a16:creationId xmlns:a16="http://schemas.microsoft.com/office/drawing/2014/main" id="{0AD10160-41AB-4499-996F-62FDE3C98B82}"/>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r>
              <a:rPr lang="en-US" altLang="en-US" sz="8000">
                <a:solidFill>
                  <a:srgbClr val="C0E474"/>
                </a:solidFill>
                <a:latin typeface="Arial" panose="020B0604020202020204" pitchFamily="34" charset="0"/>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195433BA-2F77-436C-B743-0C8215D53F57}"/>
              </a:ext>
            </a:extLst>
          </p:cNvPr>
          <p:cNvSpPr>
            <a:spLocks noGrp="1"/>
          </p:cNvSpPr>
          <p:nvPr>
            <p:ph type="dt" sz="half" idx="14"/>
          </p:nvPr>
        </p:nvSpPr>
        <p:spPr/>
        <p:txBody>
          <a:bodyPr/>
          <a:lstStyle>
            <a:lvl1pPr>
              <a:defRPr/>
            </a:lvl1pPr>
          </a:lstStyle>
          <a:p>
            <a:pPr>
              <a:defRPr/>
            </a:pPr>
            <a:endParaRPr lang="bg-BG" altLang="en-US"/>
          </a:p>
        </p:txBody>
      </p:sp>
      <p:sp>
        <p:nvSpPr>
          <p:cNvPr id="8" name="Footer Placeholder 4">
            <a:extLst>
              <a:ext uri="{FF2B5EF4-FFF2-40B4-BE49-F238E27FC236}">
                <a16:creationId xmlns:a16="http://schemas.microsoft.com/office/drawing/2014/main" id="{A5F57E1C-7FDB-4EE8-9EF5-BBC66C16545C}"/>
              </a:ext>
            </a:extLst>
          </p:cNvPr>
          <p:cNvSpPr>
            <a:spLocks noGrp="1"/>
          </p:cNvSpPr>
          <p:nvPr>
            <p:ph type="ftr" sz="quarter" idx="15"/>
          </p:nvPr>
        </p:nvSpPr>
        <p:spPr/>
        <p:txBody>
          <a:bodyPr/>
          <a:lstStyle>
            <a:lvl1pPr>
              <a:defRPr/>
            </a:lvl1pPr>
          </a:lstStyle>
          <a:p>
            <a:pPr>
              <a:defRPr/>
            </a:pPr>
            <a:endParaRPr lang="bg-BG" altLang="en-US"/>
          </a:p>
        </p:txBody>
      </p:sp>
      <p:sp>
        <p:nvSpPr>
          <p:cNvPr id="9" name="Slide Number Placeholder 5">
            <a:extLst>
              <a:ext uri="{FF2B5EF4-FFF2-40B4-BE49-F238E27FC236}">
                <a16:creationId xmlns:a16="http://schemas.microsoft.com/office/drawing/2014/main" id="{D789E5D7-AEF6-4169-94D4-80B0F27B51C9}"/>
              </a:ext>
            </a:extLst>
          </p:cNvPr>
          <p:cNvSpPr>
            <a:spLocks noGrp="1"/>
          </p:cNvSpPr>
          <p:nvPr>
            <p:ph type="sldNum" sz="quarter" idx="16"/>
          </p:nvPr>
        </p:nvSpPr>
        <p:spPr/>
        <p:txBody>
          <a:bodyPr/>
          <a:lstStyle>
            <a:lvl1pPr>
              <a:defRPr/>
            </a:lvl1pPr>
          </a:lstStyle>
          <a:p>
            <a:pPr>
              <a:defRPr/>
            </a:pPr>
            <a:fld id="{EE882E0B-86AD-4E29-9795-542243761279}" type="slidenum">
              <a:rPr lang="bg-BG" altLang="en-US"/>
              <a:pPr>
                <a:defRPr/>
              </a:pPr>
              <a:t>‹#›</a:t>
            </a:fld>
            <a:endParaRPr lang="bg-BG" altLang="en-US"/>
          </a:p>
        </p:txBody>
      </p:sp>
    </p:spTree>
    <p:extLst>
      <p:ext uri="{BB962C8B-B14F-4D97-AF65-F5344CB8AC3E}">
        <p14:creationId xmlns:p14="http://schemas.microsoft.com/office/powerpoint/2010/main" val="453736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BFB2B098-9333-4F8F-BF1E-D76F323869FB}"/>
              </a:ext>
            </a:extLst>
          </p:cNvPr>
          <p:cNvSpPr>
            <a:spLocks noGrp="1"/>
          </p:cNvSpPr>
          <p:nvPr>
            <p:ph type="dt" sz="half" idx="14"/>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3D07F90C-B3AB-4B76-A172-A7C915A52DC4}"/>
              </a:ext>
            </a:extLst>
          </p:cNvPr>
          <p:cNvSpPr>
            <a:spLocks noGrp="1"/>
          </p:cNvSpPr>
          <p:nvPr>
            <p:ph type="ftr" sz="quarter" idx="15"/>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B8FE0B24-15C3-46FD-8FFD-46618C3FAADD}"/>
              </a:ext>
            </a:extLst>
          </p:cNvPr>
          <p:cNvSpPr>
            <a:spLocks noGrp="1"/>
          </p:cNvSpPr>
          <p:nvPr>
            <p:ph type="sldNum" sz="quarter" idx="16"/>
          </p:nvPr>
        </p:nvSpPr>
        <p:spPr/>
        <p:txBody>
          <a:bodyPr/>
          <a:lstStyle>
            <a:lvl1pPr>
              <a:defRPr/>
            </a:lvl1pPr>
          </a:lstStyle>
          <a:p>
            <a:pPr>
              <a:defRPr/>
            </a:pPr>
            <a:fld id="{E9B9B32A-9D10-4810-8C30-2C077336FD4B}" type="slidenum">
              <a:rPr lang="bg-BG" altLang="en-US"/>
              <a:pPr>
                <a:defRPr/>
              </a:pPr>
              <a:t>‹#›</a:t>
            </a:fld>
            <a:endParaRPr lang="bg-BG" altLang="en-US"/>
          </a:p>
        </p:txBody>
      </p:sp>
    </p:spTree>
    <p:extLst>
      <p:ext uri="{BB962C8B-B14F-4D97-AF65-F5344CB8AC3E}">
        <p14:creationId xmlns:p14="http://schemas.microsoft.com/office/powerpoint/2010/main" val="1274608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27EBC1D-D597-4561-B90C-9684C66E3480}"/>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8D671D7D-0EA2-455A-889F-90DCF60EEE66}"/>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4AC44C9A-EF41-4678-97D0-F7EE889B64BA}"/>
              </a:ext>
            </a:extLst>
          </p:cNvPr>
          <p:cNvSpPr>
            <a:spLocks noGrp="1"/>
          </p:cNvSpPr>
          <p:nvPr>
            <p:ph type="sldNum" sz="quarter" idx="12"/>
          </p:nvPr>
        </p:nvSpPr>
        <p:spPr/>
        <p:txBody>
          <a:bodyPr/>
          <a:lstStyle>
            <a:lvl1pPr>
              <a:defRPr/>
            </a:lvl1pPr>
          </a:lstStyle>
          <a:p>
            <a:pPr>
              <a:defRPr/>
            </a:pPr>
            <a:fld id="{9E6198DE-D805-4D31-AD51-AB39A3E5972E}" type="slidenum">
              <a:rPr lang="bg-BG" altLang="en-US"/>
              <a:pPr>
                <a:defRPr/>
              </a:pPr>
              <a:t>‹#›</a:t>
            </a:fld>
            <a:endParaRPr lang="bg-BG" altLang="en-US"/>
          </a:p>
        </p:txBody>
      </p:sp>
    </p:spTree>
    <p:extLst>
      <p:ext uri="{BB962C8B-B14F-4D97-AF65-F5344CB8AC3E}">
        <p14:creationId xmlns:p14="http://schemas.microsoft.com/office/powerpoint/2010/main" val="165205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9C0A6E9-E76D-482B-962B-1AAB4C96CB1A}"/>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A744C857-942C-4ADA-B5D5-A220C1527D91}"/>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99C6CDEE-DD40-422A-B6BA-629F5495AE94}"/>
              </a:ext>
            </a:extLst>
          </p:cNvPr>
          <p:cNvSpPr>
            <a:spLocks noGrp="1"/>
          </p:cNvSpPr>
          <p:nvPr>
            <p:ph type="sldNum" sz="quarter" idx="12"/>
          </p:nvPr>
        </p:nvSpPr>
        <p:spPr/>
        <p:txBody>
          <a:bodyPr/>
          <a:lstStyle>
            <a:lvl1pPr>
              <a:defRPr/>
            </a:lvl1pPr>
          </a:lstStyle>
          <a:p>
            <a:pPr>
              <a:defRPr/>
            </a:pPr>
            <a:fld id="{F19C7457-96BB-4B54-8557-67F68789AC25}" type="slidenum">
              <a:rPr lang="bg-BG" altLang="en-US"/>
              <a:pPr>
                <a:defRPr/>
              </a:pPr>
              <a:t>‹#›</a:t>
            </a:fld>
            <a:endParaRPr lang="bg-BG" altLang="en-US"/>
          </a:p>
        </p:txBody>
      </p:sp>
    </p:spTree>
    <p:extLst>
      <p:ext uri="{BB962C8B-B14F-4D97-AF65-F5344CB8AC3E}">
        <p14:creationId xmlns:p14="http://schemas.microsoft.com/office/powerpoint/2010/main" val="3745294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60C4-5FED-403C-A0C4-52E6F568088D}"/>
              </a:ext>
            </a:extLst>
          </p:cNvPr>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474570-6EB8-4B08-9D44-13EF70851FC6}"/>
              </a:ext>
            </a:extLst>
          </p:cNvPr>
          <p:cNvSpPr>
            <a:spLocks noGrp="1"/>
          </p:cNvSpPr>
          <p:nvPr>
            <p:ph type="body" sz="half" idx="1"/>
          </p:nvPr>
        </p:nvSpPr>
        <p:spPr>
          <a:xfrm>
            <a:off x="1182688" y="20177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E45D5F-924A-4AF8-9E4F-4C3160C603E2}"/>
              </a:ext>
            </a:extLst>
          </p:cNvPr>
          <p:cNvSpPr>
            <a:spLocks noGrp="1"/>
          </p:cNvSpPr>
          <p:nvPr>
            <p:ph sz="half" idx="2"/>
          </p:nvPr>
        </p:nvSpPr>
        <p:spPr>
          <a:xfrm>
            <a:off x="1182688" y="4151313"/>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2AA96-2B7E-45D1-98DC-8F8C39DA6FF5}"/>
              </a:ext>
            </a:extLst>
          </p:cNvPr>
          <p:cNvSpPr>
            <a:spLocks noGrp="1"/>
          </p:cNvSpPr>
          <p:nvPr>
            <p:ph type="dt" sz="half" idx="10"/>
          </p:nvPr>
        </p:nvSpPr>
        <p:spPr>
          <a:xfrm>
            <a:off x="1162050" y="6243638"/>
            <a:ext cx="1905000" cy="457200"/>
          </a:xfrm>
        </p:spPr>
        <p:txBody>
          <a:bodyPr/>
          <a:lstStyle>
            <a:lvl1pPr>
              <a:defRPr/>
            </a:lvl1pPr>
          </a:lstStyle>
          <a:p>
            <a:pPr>
              <a:defRPr/>
            </a:pPr>
            <a:endParaRPr lang="bg-BG" altLang="en-US"/>
          </a:p>
        </p:txBody>
      </p:sp>
      <p:sp>
        <p:nvSpPr>
          <p:cNvPr id="6" name="Footer Placeholder 5">
            <a:extLst>
              <a:ext uri="{FF2B5EF4-FFF2-40B4-BE49-F238E27FC236}">
                <a16:creationId xmlns:a16="http://schemas.microsoft.com/office/drawing/2014/main" id="{A2F46E13-F85D-46C6-B118-69A3008DA455}"/>
              </a:ext>
            </a:extLst>
          </p:cNvPr>
          <p:cNvSpPr>
            <a:spLocks noGrp="1"/>
          </p:cNvSpPr>
          <p:nvPr>
            <p:ph type="ftr" sz="quarter" idx="11"/>
          </p:nvPr>
        </p:nvSpPr>
        <p:spPr>
          <a:xfrm>
            <a:off x="3657600" y="6243638"/>
            <a:ext cx="2895600" cy="457200"/>
          </a:xfrm>
        </p:spPr>
        <p:txBody>
          <a:bodyPr/>
          <a:lstStyle>
            <a:lvl1pPr>
              <a:defRPr/>
            </a:lvl1pPr>
          </a:lstStyle>
          <a:p>
            <a:pPr>
              <a:defRPr/>
            </a:pPr>
            <a:endParaRPr lang="bg-BG" altLang="en-US"/>
          </a:p>
        </p:txBody>
      </p:sp>
      <p:sp>
        <p:nvSpPr>
          <p:cNvPr id="7" name="Slide Number Placeholder 6">
            <a:extLst>
              <a:ext uri="{FF2B5EF4-FFF2-40B4-BE49-F238E27FC236}">
                <a16:creationId xmlns:a16="http://schemas.microsoft.com/office/drawing/2014/main" id="{01A862A7-5907-4EE1-98E7-84CBF98FEBDB}"/>
              </a:ext>
            </a:extLst>
          </p:cNvPr>
          <p:cNvSpPr>
            <a:spLocks noGrp="1"/>
          </p:cNvSpPr>
          <p:nvPr>
            <p:ph type="sldNum" sz="quarter" idx="12"/>
          </p:nvPr>
        </p:nvSpPr>
        <p:spPr>
          <a:xfrm>
            <a:off x="7042150" y="6243638"/>
            <a:ext cx="1905000" cy="457200"/>
          </a:xfrm>
        </p:spPr>
        <p:txBody>
          <a:bodyPr/>
          <a:lstStyle>
            <a:lvl1pPr>
              <a:defRPr/>
            </a:lvl1pPr>
          </a:lstStyle>
          <a:p>
            <a:pPr>
              <a:defRPr/>
            </a:pPr>
            <a:fld id="{434CA1CC-7704-4ACB-9D19-14D8B6BBBC5B}" type="slidenum">
              <a:rPr lang="bg-BG" altLang="en-US"/>
              <a:pPr>
                <a:defRPr/>
              </a:pPr>
              <a:t>‹#›</a:t>
            </a:fld>
            <a:endParaRPr lang="bg-BG" altLang="en-US"/>
          </a:p>
        </p:txBody>
      </p:sp>
    </p:spTree>
    <p:extLst>
      <p:ext uri="{BB962C8B-B14F-4D97-AF65-F5344CB8AC3E}">
        <p14:creationId xmlns:p14="http://schemas.microsoft.com/office/powerpoint/2010/main" val="1165515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916E-09BB-49AD-BBA9-5CE6753B755C}"/>
              </a:ext>
            </a:extLst>
          </p:cNvPr>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64D0D8-6580-4180-A26A-8FAD9DFEA0FE}"/>
              </a:ext>
            </a:extLst>
          </p:cNvPr>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605C3-B183-428C-B45F-CBEF757D4F05}"/>
              </a:ext>
            </a:extLst>
          </p:cNvPr>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606578-2452-4551-A731-76597A3FFA27}"/>
              </a:ext>
            </a:extLst>
          </p:cNvPr>
          <p:cNvSpPr>
            <a:spLocks noGrp="1"/>
          </p:cNvSpPr>
          <p:nvPr>
            <p:ph type="dt" sz="half" idx="10"/>
          </p:nvPr>
        </p:nvSpPr>
        <p:spPr>
          <a:xfrm>
            <a:off x="1162050" y="6243638"/>
            <a:ext cx="1905000" cy="457200"/>
          </a:xfrm>
        </p:spPr>
        <p:txBody>
          <a:bodyPr/>
          <a:lstStyle>
            <a:lvl1pPr>
              <a:defRPr/>
            </a:lvl1pPr>
          </a:lstStyle>
          <a:p>
            <a:pPr>
              <a:defRPr/>
            </a:pPr>
            <a:endParaRPr lang="bg-BG" altLang="en-US"/>
          </a:p>
        </p:txBody>
      </p:sp>
      <p:sp>
        <p:nvSpPr>
          <p:cNvPr id="6" name="Footer Placeholder 5">
            <a:extLst>
              <a:ext uri="{FF2B5EF4-FFF2-40B4-BE49-F238E27FC236}">
                <a16:creationId xmlns:a16="http://schemas.microsoft.com/office/drawing/2014/main" id="{F0E6135E-C12E-4C96-980C-285EE8410A9E}"/>
              </a:ext>
            </a:extLst>
          </p:cNvPr>
          <p:cNvSpPr>
            <a:spLocks noGrp="1"/>
          </p:cNvSpPr>
          <p:nvPr>
            <p:ph type="ftr" sz="quarter" idx="11"/>
          </p:nvPr>
        </p:nvSpPr>
        <p:spPr>
          <a:xfrm>
            <a:off x="3657600" y="6243638"/>
            <a:ext cx="2895600" cy="457200"/>
          </a:xfrm>
        </p:spPr>
        <p:txBody>
          <a:bodyPr/>
          <a:lstStyle>
            <a:lvl1pPr>
              <a:defRPr/>
            </a:lvl1pPr>
          </a:lstStyle>
          <a:p>
            <a:pPr>
              <a:defRPr/>
            </a:pPr>
            <a:endParaRPr lang="bg-BG" altLang="en-US"/>
          </a:p>
        </p:txBody>
      </p:sp>
      <p:sp>
        <p:nvSpPr>
          <p:cNvPr id="7" name="Slide Number Placeholder 6">
            <a:extLst>
              <a:ext uri="{FF2B5EF4-FFF2-40B4-BE49-F238E27FC236}">
                <a16:creationId xmlns:a16="http://schemas.microsoft.com/office/drawing/2014/main" id="{DC2D9B94-7F22-4EEB-8145-8F042B00F6D1}"/>
              </a:ext>
            </a:extLst>
          </p:cNvPr>
          <p:cNvSpPr>
            <a:spLocks noGrp="1"/>
          </p:cNvSpPr>
          <p:nvPr>
            <p:ph type="sldNum" sz="quarter" idx="12"/>
          </p:nvPr>
        </p:nvSpPr>
        <p:spPr>
          <a:xfrm>
            <a:off x="7042150" y="6243638"/>
            <a:ext cx="1905000" cy="457200"/>
          </a:xfrm>
        </p:spPr>
        <p:txBody>
          <a:bodyPr/>
          <a:lstStyle>
            <a:lvl1pPr>
              <a:defRPr/>
            </a:lvl1pPr>
          </a:lstStyle>
          <a:p>
            <a:pPr>
              <a:defRPr/>
            </a:pPr>
            <a:fld id="{9B0AD994-DCD0-4E65-A4ED-91F8918667A1}" type="slidenum">
              <a:rPr lang="bg-BG" altLang="en-US"/>
              <a:pPr>
                <a:defRPr/>
              </a:pPr>
              <a:t>‹#›</a:t>
            </a:fld>
            <a:endParaRPr lang="bg-BG" altLang="en-US"/>
          </a:p>
        </p:txBody>
      </p:sp>
    </p:spTree>
    <p:extLst>
      <p:ext uri="{BB962C8B-B14F-4D97-AF65-F5344CB8AC3E}">
        <p14:creationId xmlns:p14="http://schemas.microsoft.com/office/powerpoint/2010/main" val="2305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EAB-B468-4D98-9352-9FF0C3DBB80F}"/>
              </a:ext>
            </a:extLst>
          </p:cNvPr>
          <p:cNvSpPr>
            <a:spLocks noGrp="1"/>
          </p:cNvSpPr>
          <p:nvPr>
            <p:ph type="title"/>
          </p:nvPr>
        </p:nvSpPr>
        <p:spPr>
          <a:xfrm>
            <a:off x="1150938" y="214313"/>
            <a:ext cx="7793037" cy="14620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F8BEBA0-5080-4F2B-8F7D-A851E58E26A8}"/>
              </a:ext>
            </a:extLst>
          </p:cNvPr>
          <p:cNvSpPr>
            <a:spLocks noGrp="1"/>
          </p:cNvSpPr>
          <p:nvPr>
            <p:ph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50D382-7330-42DA-9EBF-0BBA66979C49}"/>
              </a:ext>
            </a:extLst>
          </p:cNvPr>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57E03-964F-40A7-8DF5-FA4272916083}"/>
              </a:ext>
            </a:extLst>
          </p:cNvPr>
          <p:cNvSpPr>
            <a:spLocks noGrp="1"/>
          </p:cNvSpPr>
          <p:nvPr>
            <p:ph type="dt" sz="half" idx="10"/>
          </p:nvPr>
        </p:nvSpPr>
        <p:spPr>
          <a:xfrm>
            <a:off x="1162050" y="6243638"/>
            <a:ext cx="1905000" cy="457200"/>
          </a:xfrm>
        </p:spPr>
        <p:txBody>
          <a:bodyPr/>
          <a:lstStyle>
            <a:lvl1pPr>
              <a:defRPr/>
            </a:lvl1pPr>
          </a:lstStyle>
          <a:p>
            <a:pPr>
              <a:defRPr/>
            </a:pPr>
            <a:endParaRPr lang="bg-BG" altLang="en-US"/>
          </a:p>
        </p:txBody>
      </p:sp>
      <p:sp>
        <p:nvSpPr>
          <p:cNvPr id="6" name="Footer Placeholder 5">
            <a:extLst>
              <a:ext uri="{FF2B5EF4-FFF2-40B4-BE49-F238E27FC236}">
                <a16:creationId xmlns:a16="http://schemas.microsoft.com/office/drawing/2014/main" id="{7583A6A8-FF50-4935-ADEA-D34C0428E320}"/>
              </a:ext>
            </a:extLst>
          </p:cNvPr>
          <p:cNvSpPr>
            <a:spLocks noGrp="1"/>
          </p:cNvSpPr>
          <p:nvPr>
            <p:ph type="ftr" sz="quarter" idx="11"/>
          </p:nvPr>
        </p:nvSpPr>
        <p:spPr>
          <a:xfrm>
            <a:off x="3657600" y="6243638"/>
            <a:ext cx="2895600" cy="457200"/>
          </a:xfrm>
        </p:spPr>
        <p:txBody>
          <a:bodyPr/>
          <a:lstStyle>
            <a:lvl1pPr>
              <a:defRPr/>
            </a:lvl1pPr>
          </a:lstStyle>
          <a:p>
            <a:pPr>
              <a:defRPr/>
            </a:pPr>
            <a:endParaRPr lang="bg-BG" altLang="en-US"/>
          </a:p>
        </p:txBody>
      </p:sp>
      <p:sp>
        <p:nvSpPr>
          <p:cNvPr id="7" name="Slide Number Placeholder 6">
            <a:extLst>
              <a:ext uri="{FF2B5EF4-FFF2-40B4-BE49-F238E27FC236}">
                <a16:creationId xmlns:a16="http://schemas.microsoft.com/office/drawing/2014/main" id="{8389DC81-8592-4BC4-9084-A9B8878DECD2}"/>
              </a:ext>
            </a:extLst>
          </p:cNvPr>
          <p:cNvSpPr>
            <a:spLocks noGrp="1"/>
          </p:cNvSpPr>
          <p:nvPr>
            <p:ph type="sldNum" sz="quarter" idx="12"/>
          </p:nvPr>
        </p:nvSpPr>
        <p:spPr>
          <a:xfrm>
            <a:off x="7042150" y="6243638"/>
            <a:ext cx="1905000" cy="457200"/>
          </a:xfrm>
        </p:spPr>
        <p:txBody>
          <a:bodyPr/>
          <a:lstStyle>
            <a:lvl1pPr>
              <a:defRPr/>
            </a:lvl1pPr>
          </a:lstStyle>
          <a:p>
            <a:pPr>
              <a:defRPr/>
            </a:pPr>
            <a:fld id="{9859A268-3A09-4ADF-8468-2F08D2CD0133}" type="slidenum">
              <a:rPr lang="bg-BG" altLang="en-US"/>
              <a:pPr>
                <a:defRPr/>
              </a:pPr>
              <a:t>‹#›</a:t>
            </a:fld>
            <a:endParaRPr lang="bg-BG" altLang="en-US"/>
          </a:p>
        </p:txBody>
      </p:sp>
    </p:spTree>
    <p:extLst>
      <p:ext uri="{BB962C8B-B14F-4D97-AF65-F5344CB8AC3E}">
        <p14:creationId xmlns:p14="http://schemas.microsoft.com/office/powerpoint/2010/main" val="421914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5548AFD-DC70-4F7E-997D-3B3DD07E4CF1}"/>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6ACEAAA5-C4B0-406C-99C9-A3A9B762AA1B}"/>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2BCA8DA2-818E-46EB-8BA7-51B554DD03AC}"/>
              </a:ext>
            </a:extLst>
          </p:cNvPr>
          <p:cNvSpPr>
            <a:spLocks noGrp="1"/>
          </p:cNvSpPr>
          <p:nvPr>
            <p:ph type="sldNum" sz="quarter" idx="12"/>
          </p:nvPr>
        </p:nvSpPr>
        <p:spPr/>
        <p:txBody>
          <a:bodyPr/>
          <a:lstStyle>
            <a:lvl1pPr>
              <a:defRPr/>
            </a:lvl1pPr>
          </a:lstStyle>
          <a:p>
            <a:pPr>
              <a:defRPr/>
            </a:pPr>
            <a:fld id="{CC999D30-7C7F-44B2-B4F1-ED25202D1585}" type="slidenum">
              <a:rPr lang="bg-BG" altLang="en-US"/>
              <a:pPr>
                <a:defRPr/>
              </a:pPr>
              <a:t>‹#›</a:t>
            </a:fld>
            <a:endParaRPr lang="bg-BG" altLang="en-US"/>
          </a:p>
        </p:txBody>
      </p:sp>
    </p:spTree>
    <p:extLst>
      <p:ext uri="{BB962C8B-B14F-4D97-AF65-F5344CB8AC3E}">
        <p14:creationId xmlns:p14="http://schemas.microsoft.com/office/powerpoint/2010/main" val="400426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CB73B-969D-4469-8363-0C28F42148B4}"/>
              </a:ext>
            </a:extLst>
          </p:cNvPr>
          <p:cNvSpPr>
            <a:spLocks noGrp="1"/>
          </p:cNvSpPr>
          <p:nvPr>
            <p:ph type="dt" sz="half" idx="10"/>
          </p:nvPr>
        </p:nvSpPr>
        <p:spPr/>
        <p:txBody>
          <a:bodyPr/>
          <a:lstStyle>
            <a:lvl1pPr>
              <a:defRPr/>
            </a:lvl1pPr>
          </a:lstStyle>
          <a:p>
            <a:pPr>
              <a:defRPr/>
            </a:pPr>
            <a:endParaRPr lang="bg-BG" altLang="en-US"/>
          </a:p>
        </p:txBody>
      </p:sp>
      <p:sp>
        <p:nvSpPr>
          <p:cNvPr id="5" name="Footer Placeholder 4">
            <a:extLst>
              <a:ext uri="{FF2B5EF4-FFF2-40B4-BE49-F238E27FC236}">
                <a16:creationId xmlns:a16="http://schemas.microsoft.com/office/drawing/2014/main" id="{7316ACBE-84FA-41D9-986B-1D103D72BD86}"/>
              </a:ext>
            </a:extLst>
          </p:cNvPr>
          <p:cNvSpPr>
            <a:spLocks noGrp="1"/>
          </p:cNvSpPr>
          <p:nvPr>
            <p:ph type="ftr" sz="quarter" idx="11"/>
          </p:nvPr>
        </p:nvSpPr>
        <p:spPr/>
        <p:txBody>
          <a:bodyPr/>
          <a:lstStyle>
            <a:lvl1pPr>
              <a:defRPr/>
            </a:lvl1pPr>
          </a:lstStyle>
          <a:p>
            <a:pPr>
              <a:defRPr/>
            </a:pPr>
            <a:endParaRPr lang="bg-BG" altLang="en-US"/>
          </a:p>
        </p:txBody>
      </p:sp>
      <p:sp>
        <p:nvSpPr>
          <p:cNvPr id="6" name="Slide Number Placeholder 5">
            <a:extLst>
              <a:ext uri="{FF2B5EF4-FFF2-40B4-BE49-F238E27FC236}">
                <a16:creationId xmlns:a16="http://schemas.microsoft.com/office/drawing/2014/main" id="{568C9722-FB00-4482-AEBD-7EE75FA13458}"/>
              </a:ext>
            </a:extLst>
          </p:cNvPr>
          <p:cNvSpPr>
            <a:spLocks noGrp="1"/>
          </p:cNvSpPr>
          <p:nvPr>
            <p:ph type="sldNum" sz="quarter" idx="12"/>
          </p:nvPr>
        </p:nvSpPr>
        <p:spPr/>
        <p:txBody>
          <a:bodyPr/>
          <a:lstStyle>
            <a:lvl1pPr>
              <a:defRPr/>
            </a:lvl1pPr>
          </a:lstStyle>
          <a:p>
            <a:pPr>
              <a:defRPr/>
            </a:pPr>
            <a:fld id="{68A40155-BA21-46E9-9CDF-356049118380}" type="slidenum">
              <a:rPr lang="bg-BG" altLang="en-US"/>
              <a:pPr>
                <a:defRPr/>
              </a:pPr>
              <a:t>‹#›</a:t>
            </a:fld>
            <a:endParaRPr lang="bg-BG" altLang="en-US"/>
          </a:p>
        </p:txBody>
      </p:sp>
    </p:spTree>
    <p:extLst>
      <p:ext uri="{BB962C8B-B14F-4D97-AF65-F5344CB8AC3E}">
        <p14:creationId xmlns:p14="http://schemas.microsoft.com/office/powerpoint/2010/main" val="127107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56B787D-EF66-4F21-B7FA-A440720BBBD4}"/>
              </a:ext>
            </a:extLst>
          </p:cNvPr>
          <p:cNvSpPr>
            <a:spLocks noGrp="1"/>
          </p:cNvSpPr>
          <p:nvPr>
            <p:ph type="dt" sz="half" idx="10"/>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7C2A27EA-46FE-4DCD-BF4B-CE6A86888B90}"/>
              </a:ext>
            </a:extLst>
          </p:cNvPr>
          <p:cNvSpPr>
            <a:spLocks noGrp="1"/>
          </p:cNvSpPr>
          <p:nvPr>
            <p:ph type="ftr" sz="quarter" idx="11"/>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41A106EB-9CD5-4254-BF9A-923738C2B84E}"/>
              </a:ext>
            </a:extLst>
          </p:cNvPr>
          <p:cNvSpPr>
            <a:spLocks noGrp="1"/>
          </p:cNvSpPr>
          <p:nvPr>
            <p:ph type="sldNum" sz="quarter" idx="12"/>
          </p:nvPr>
        </p:nvSpPr>
        <p:spPr/>
        <p:txBody>
          <a:bodyPr/>
          <a:lstStyle>
            <a:lvl1pPr>
              <a:defRPr/>
            </a:lvl1pPr>
          </a:lstStyle>
          <a:p>
            <a:pPr>
              <a:defRPr/>
            </a:pPr>
            <a:fld id="{9047DF7F-4662-4E49-972A-867CFB034964}" type="slidenum">
              <a:rPr lang="bg-BG" altLang="en-US"/>
              <a:pPr>
                <a:defRPr/>
              </a:pPr>
              <a:t>‹#›</a:t>
            </a:fld>
            <a:endParaRPr lang="bg-BG" altLang="en-US"/>
          </a:p>
        </p:txBody>
      </p:sp>
    </p:spTree>
    <p:extLst>
      <p:ext uri="{BB962C8B-B14F-4D97-AF65-F5344CB8AC3E}">
        <p14:creationId xmlns:p14="http://schemas.microsoft.com/office/powerpoint/2010/main" val="206059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E637561-03B1-400C-B0A0-D628F41FC2AE}"/>
              </a:ext>
            </a:extLst>
          </p:cNvPr>
          <p:cNvSpPr>
            <a:spLocks noGrp="1"/>
          </p:cNvSpPr>
          <p:nvPr>
            <p:ph type="dt" sz="half" idx="10"/>
          </p:nvPr>
        </p:nvSpPr>
        <p:spPr/>
        <p:txBody>
          <a:bodyPr/>
          <a:lstStyle>
            <a:lvl1pPr>
              <a:defRPr/>
            </a:lvl1pPr>
          </a:lstStyle>
          <a:p>
            <a:pPr>
              <a:defRPr/>
            </a:pPr>
            <a:endParaRPr lang="bg-BG" altLang="en-US"/>
          </a:p>
        </p:txBody>
      </p:sp>
      <p:sp>
        <p:nvSpPr>
          <p:cNvPr id="8" name="Footer Placeholder 4">
            <a:extLst>
              <a:ext uri="{FF2B5EF4-FFF2-40B4-BE49-F238E27FC236}">
                <a16:creationId xmlns:a16="http://schemas.microsoft.com/office/drawing/2014/main" id="{E45E13B0-A184-479D-8053-63D7F9E4707B}"/>
              </a:ext>
            </a:extLst>
          </p:cNvPr>
          <p:cNvSpPr>
            <a:spLocks noGrp="1"/>
          </p:cNvSpPr>
          <p:nvPr>
            <p:ph type="ftr" sz="quarter" idx="11"/>
          </p:nvPr>
        </p:nvSpPr>
        <p:spPr/>
        <p:txBody>
          <a:bodyPr/>
          <a:lstStyle>
            <a:lvl1pPr>
              <a:defRPr/>
            </a:lvl1pPr>
          </a:lstStyle>
          <a:p>
            <a:pPr>
              <a:defRPr/>
            </a:pPr>
            <a:endParaRPr lang="bg-BG" altLang="en-US"/>
          </a:p>
        </p:txBody>
      </p:sp>
      <p:sp>
        <p:nvSpPr>
          <p:cNvPr id="9" name="Slide Number Placeholder 5">
            <a:extLst>
              <a:ext uri="{FF2B5EF4-FFF2-40B4-BE49-F238E27FC236}">
                <a16:creationId xmlns:a16="http://schemas.microsoft.com/office/drawing/2014/main" id="{771D0532-4616-4C35-8A41-0639F00D0CE5}"/>
              </a:ext>
            </a:extLst>
          </p:cNvPr>
          <p:cNvSpPr>
            <a:spLocks noGrp="1"/>
          </p:cNvSpPr>
          <p:nvPr>
            <p:ph type="sldNum" sz="quarter" idx="12"/>
          </p:nvPr>
        </p:nvSpPr>
        <p:spPr/>
        <p:txBody>
          <a:bodyPr/>
          <a:lstStyle>
            <a:lvl1pPr>
              <a:defRPr/>
            </a:lvl1pPr>
          </a:lstStyle>
          <a:p>
            <a:pPr>
              <a:defRPr/>
            </a:pPr>
            <a:fld id="{C5376BAD-C492-47DB-A3C1-0FE773CD1E07}" type="slidenum">
              <a:rPr lang="bg-BG" altLang="en-US"/>
              <a:pPr>
                <a:defRPr/>
              </a:pPr>
              <a:t>‹#›</a:t>
            </a:fld>
            <a:endParaRPr lang="bg-BG" altLang="en-US"/>
          </a:p>
        </p:txBody>
      </p:sp>
    </p:spTree>
    <p:extLst>
      <p:ext uri="{BB962C8B-B14F-4D97-AF65-F5344CB8AC3E}">
        <p14:creationId xmlns:p14="http://schemas.microsoft.com/office/powerpoint/2010/main" val="312518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B20104A-F173-4CFC-A0F3-8616921E1514}"/>
              </a:ext>
            </a:extLst>
          </p:cNvPr>
          <p:cNvSpPr>
            <a:spLocks noGrp="1"/>
          </p:cNvSpPr>
          <p:nvPr>
            <p:ph type="dt" sz="half" idx="10"/>
          </p:nvPr>
        </p:nvSpPr>
        <p:spPr/>
        <p:txBody>
          <a:bodyPr/>
          <a:lstStyle>
            <a:lvl1pPr>
              <a:defRPr/>
            </a:lvl1pPr>
          </a:lstStyle>
          <a:p>
            <a:pPr>
              <a:defRPr/>
            </a:pPr>
            <a:endParaRPr lang="bg-BG" altLang="en-US"/>
          </a:p>
        </p:txBody>
      </p:sp>
      <p:sp>
        <p:nvSpPr>
          <p:cNvPr id="4" name="Footer Placeholder 4">
            <a:extLst>
              <a:ext uri="{FF2B5EF4-FFF2-40B4-BE49-F238E27FC236}">
                <a16:creationId xmlns:a16="http://schemas.microsoft.com/office/drawing/2014/main" id="{402E8538-C33A-4C0B-83B5-FB0AB20D9083}"/>
              </a:ext>
            </a:extLst>
          </p:cNvPr>
          <p:cNvSpPr>
            <a:spLocks noGrp="1"/>
          </p:cNvSpPr>
          <p:nvPr>
            <p:ph type="ftr" sz="quarter" idx="11"/>
          </p:nvPr>
        </p:nvSpPr>
        <p:spPr/>
        <p:txBody>
          <a:bodyPr/>
          <a:lstStyle>
            <a:lvl1pPr>
              <a:defRPr/>
            </a:lvl1pPr>
          </a:lstStyle>
          <a:p>
            <a:pPr>
              <a:defRPr/>
            </a:pPr>
            <a:endParaRPr lang="bg-BG" altLang="en-US"/>
          </a:p>
        </p:txBody>
      </p:sp>
      <p:sp>
        <p:nvSpPr>
          <p:cNvPr id="5" name="Slide Number Placeholder 5">
            <a:extLst>
              <a:ext uri="{FF2B5EF4-FFF2-40B4-BE49-F238E27FC236}">
                <a16:creationId xmlns:a16="http://schemas.microsoft.com/office/drawing/2014/main" id="{C119FF02-C1C7-4E33-9306-6B4713D39A02}"/>
              </a:ext>
            </a:extLst>
          </p:cNvPr>
          <p:cNvSpPr>
            <a:spLocks noGrp="1"/>
          </p:cNvSpPr>
          <p:nvPr>
            <p:ph type="sldNum" sz="quarter" idx="12"/>
          </p:nvPr>
        </p:nvSpPr>
        <p:spPr/>
        <p:txBody>
          <a:bodyPr/>
          <a:lstStyle>
            <a:lvl1pPr>
              <a:defRPr/>
            </a:lvl1pPr>
          </a:lstStyle>
          <a:p>
            <a:pPr>
              <a:defRPr/>
            </a:pPr>
            <a:fld id="{E9249A89-A6A3-4A8F-8166-5C26F2878251}" type="slidenum">
              <a:rPr lang="bg-BG" altLang="en-US"/>
              <a:pPr>
                <a:defRPr/>
              </a:pPr>
              <a:t>‹#›</a:t>
            </a:fld>
            <a:endParaRPr lang="bg-BG" altLang="en-US"/>
          </a:p>
        </p:txBody>
      </p:sp>
    </p:spTree>
    <p:extLst>
      <p:ext uri="{BB962C8B-B14F-4D97-AF65-F5344CB8AC3E}">
        <p14:creationId xmlns:p14="http://schemas.microsoft.com/office/powerpoint/2010/main" val="43824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4439598-108C-4AAF-8D68-7C7563220C4C}"/>
              </a:ext>
            </a:extLst>
          </p:cNvPr>
          <p:cNvSpPr>
            <a:spLocks noGrp="1"/>
          </p:cNvSpPr>
          <p:nvPr>
            <p:ph type="dt" sz="half" idx="10"/>
          </p:nvPr>
        </p:nvSpPr>
        <p:spPr/>
        <p:txBody>
          <a:bodyPr/>
          <a:lstStyle>
            <a:lvl1pPr>
              <a:defRPr/>
            </a:lvl1pPr>
          </a:lstStyle>
          <a:p>
            <a:pPr>
              <a:defRPr/>
            </a:pPr>
            <a:endParaRPr lang="bg-BG" altLang="en-US"/>
          </a:p>
        </p:txBody>
      </p:sp>
      <p:sp>
        <p:nvSpPr>
          <p:cNvPr id="3" name="Footer Placeholder 4">
            <a:extLst>
              <a:ext uri="{FF2B5EF4-FFF2-40B4-BE49-F238E27FC236}">
                <a16:creationId xmlns:a16="http://schemas.microsoft.com/office/drawing/2014/main" id="{B6ED971F-0E1A-4D99-954D-5368F4163129}"/>
              </a:ext>
            </a:extLst>
          </p:cNvPr>
          <p:cNvSpPr>
            <a:spLocks noGrp="1"/>
          </p:cNvSpPr>
          <p:nvPr>
            <p:ph type="ftr" sz="quarter" idx="11"/>
          </p:nvPr>
        </p:nvSpPr>
        <p:spPr/>
        <p:txBody>
          <a:bodyPr/>
          <a:lstStyle>
            <a:lvl1pPr>
              <a:defRPr/>
            </a:lvl1pPr>
          </a:lstStyle>
          <a:p>
            <a:pPr>
              <a:defRPr/>
            </a:pPr>
            <a:endParaRPr lang="bg-BG" altLang="en-US"/>
          </a:p>
        </p:txBody>
      </p:sp>
      <p:sp>
        <p:nvSpPr>
          <p:cNvPr id="4" name="Slide Number Placeholder 5">
            <a:extLst>
              <a:ext uri="{FF2B5EF4-FFF2-40B4-BE49-F238E27FC236}">
                <a16:creationId xmlns:a16="http://schemas.microsoft.com/office/drawing/2014/main" id="{69B13D69-9489-497A-8A37-0DC7514457FD}"/>
              </a:ext>
            </a:extLst>
          </p:cNvPr>
          <p:cNvSpPr>
            <a:spLocks noGrp="1"/>
          </p:cNvSpPr>
          <p:nvPr>
            <p:ph type="sldNum" sz="quarter" idx="12"/>
          </p:nvPr>
        </p:nvSpPr>
        <p:spPr/>
        <p:txBody>
          <a:bodyPr/>
          <a:lstStyle>
            <a:lvl1pPr>
              <a:defRPr/>
            </a:lvl1pPr>
          </a:lstStyle>
          <a:p>
            <a:pPr>
              <a:defRPr/>
            </a:pPr>
            <a:fld id="{BFBC9063-5F78-4E54-95E7-AD78F476082C}" type="slidenum">
              <a:rPr lang="bg-BG" altLang="en-US"/>
              <a:pPr>
                <a:defRPr/>
              </a:pPr>
              <a:t>‹#›</a:t>
            </a:fld>
            <a:endParaRPr lang="bg-BG" altLang="en-US"/>
          </a:p>
        </p:txBody>
      </p:sp>
    </p:spTree>
    <p:extLst>
      <p:ext uri="{BB962C8B-B14F-4D97-AF65-F5344CB8AC3E}">
        <p14:creationId xmlns:p14="http://schemas.microsoft.com/office/powerpoint/2010/main" val="26331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3379238A-0DD0-43D6-AC51-10A262F79C41}"/>
              </a:ext>
            </a:extLst>
          </p:cNvPr>
          <p:cNvSpPr>
            <a:spLocks noGrp="1"/>
          </p:cNvSpPr>
          <p:nvPr>
            <p:ph type="dt" sz="half" idx="10"/>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2B9996B3-A23B-4FEB-A048-3F85BF118466}"/>
              </a:ext>
            </a:extLst>
          </p:cNvPr>
          <p:cNvSpPr>
            <a:spLocks noGrp="1"/>
          </p:cNvSpPr>
          <p:nvPr>
            <p:ph type="ftr" sz="quarter" idx="11"/>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990CD516-71F9-464F-9E00-CFC1B6CCF171}"/>
              </a:ext>
            </a:extLst>
          </p:cNvPr>
          <p:cNvSpPr>
            <a:spLocks noGrp="1"/>
          </p:cNvSpPr>
          <p:nvPr>
            <p:ph type="sldNum" sz="quarter" idx="12"/>
          </p:nvPr>
        </p:nvSpPr>
        <p:spPr/>
        <p:txBody>
          <a:bodyPr/>
          <a:lstStyle>
            <a:lvl1pPr>
              <a:defRPr/>
            </a:lvl1pPr>
          </a:lstStyle>
          <a:p>
            <a:pPr>
              <a:defRPr/>
            </a:pPr>
            <a:fld id="{B566F13B-B35E-49AC-9BCD-751CD25A7DA1}" type="slidenum">
              <a:rPr lang="bg-BG" altLang="en-US"/>
              <a:pPr>
                <a:defRPr/>
              </a:pPr>
              <a:t>‹#›</a:t>
            </a:fld>
            <a:endParaRPr lang="bg-BG" altLang="en-US"/>
          </a:p>
        </p:txBody>
      </p:sp>
    </p:spTree>
    <p:extLst>
      <p:ext uri="{BB962C8B-B14F-4D97-AF65-F5344CB8AC3E}">
        <p14:creationId xmlns:p14="http://schemas.microsoft.com/office/powerpoint/2010/main" val="357007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65F1FC1-2CD7-4585-A315-A78A42717F0B}"/>
              </a:ext>
            </a:extLst>
          </p:cNvPr>
          <p:cNvSpPr>
            <a:spLocks noGrp="1"/>
          </p:cNvSpPr>
          <p:nvPr>
            <p:ph type="dt" sz="half" idx="10"/>
          </p:nvPr>
        </p:nvSpPr>
        <p:spPr/>
        <p:txBody>
          <a:bodyPr/>
          <a:lstStyle>
            <a:lvl1pPr>
              <a:defRPr/>
            </a:lvl1pPr>
          </a:lstStyle>
          <a:p>
            <a:pPr>
              <a:defRPr/>
            </a:pPr>
            <a:endParaRPr lang="bg-BG" altLang="en-US"/>
          </a:p>
        </p:txBody>
      </p:sp>
      <p:sp>
        <p:nvSpPr>
          <p:cNvPr id="6" name="Footer Placeholder 4">
            <a:extLst>
              <a:ext uri="{FF2B5EF4-FFF2-40B4-BE49-F238E27FC236}">
                <a16:creationId xmlns:a16="http://schemas.microsoft.com/office/drawing/2014/main" id="{A6F8527C-5690-4F2A-90BB-D0E5C78203B9}"/>
              </a:ext>
            </a:extLst>
          </p:cNvPr>
          <p:cNvSpPr>
            <a:spLocks noGrp="1"/>
          </p:cNvSpPr>
          <p:nvPr>
            <p:ph type="ftr" sz="quarter" idx="11"/>
          </p:nvPr>
        </p:nvSpPr>
        <p:spPr/>
        <p:txBody>
          <a:bodyPr/>
          <a:lstStyle>
            <a:lvl1pPr>
              <a:defRPr/>
            </a:lvl1pPr>
          </a:lstStyle>
          <a:p>
            <a:pPr>
              <a:defRPr/>
            </a:pPr>
            <a:endParaRPr lang="bg-BG" altLang="en-US"/>
          </a:p>
        </p:txBody>
      </p:sp>
      <p:sp>
        <p:nvSpPr>
          <p:cNvPr id="7" name="Slide Number Placeholder 5">
            <a:extLst>
              <a:ext uri="{FF2B5EF4-FFF2-40B4-BE49-F238E27FC236}">
                <a16:creationId xmlns:a16="http://schemas.microsoft.com/office/drawing/2014/main" id="{A257F7A3-95BD-4762-BEDF-A730464E397B}"/>
              </a:ext>
            </a:extLst>
          </p:cNvPr>
          <p:cNvSpPr>
            <a:spLocks noGrp="1"/>
          </p:cNvSpPr>
          <p:nvPr>
            <p:ph type="sldNum" sz="quarter" idx="12"/>
          </p:nvPr>
        </p:nvSpPr>
        <p:spPr/>
        <p:txBody>
          <a:bodyPr/>
          <a:lstStyle>
            <a:lvl1pPr>
              <a:defRPr/>
            </a:lvl1pPr>
          </a:lstStyle>
          <a:p>
            <a:pPr>
              <a:defRPr/>
            </a:pPr>
            <a:fld id="{4E38845D-07F4-4951-958A-2B459A3A8DBF}" type="slidenum">
              <a:rPr lang="bg-BG" altLang="en-US"/>
              <a:pPr>
                <a:defRPr/>
              </a:pPr>
              <a:t>‹#›</a:t>
            </a:fld>
            <a:endParaRPr lang="bg-BG" altLang="en-US"/>
          </a:p>
        </p:txBody>
      </p:sp>
    </p:spTree>
    <p:extLst>
      <p:ext uri="{BB962C8B-B14F-4D97-AF65-F5344CB8AC3E}">
        <p14:creationId xmlns:p14="http://schemas.microsoft.com/office/powerpoint/2010/main" val="287162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76BD12E3-F9AB-447C-AD5C-5261AFD3211C}"/>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9EA7594F-F385-4974-872C-B87355059E85}"/>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CB8FF62B-FFD2-4B7A-9C75-F786A8A1F2A9}"/>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53F717-CD87-430E-B7EA-2F09345D1130}"/>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1F7A5D20-1AE2-4A0D-849D-CD7B19621E79}"/>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59C5318B-2A6E-4C67-800C-9135557FA505}"/>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3451FC7-529D-4E30-BEA3-D2EEA0360C1D}"/>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B7DFE73F-58D3-499E-BA5A-B1D3F8C59229}"/>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7E857B7C-30AD-41A8-BA58-AFF3F7C5A660}"/>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65DC4142-37E9-4DD1-B7B4-F99A970581BE}"/>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8765259-0939-4A3C-B3E9-4ACA952737B5}"/>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16688277-99E0-4CFB-9CF1-A5686963C98B}"/>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549B5F40-E704-49B3-A3B1-4D0BDF8C7AE1}"/>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C5E8265-0F4E-4A00-8A5E-415561B3A381}"/>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bg-BG" altLang="en-US"/>
          </a:p>
        </p:txBody>
      </p:sp>
      <p:sp>
        <p:nvSpPr>
          <p:cNvPr id="5" name="Footer Placeholder 4">
            <a:extLst>
              <a:ext uri="{FF2B5EF4-FFF2-40B4-BE49-F238E27FC236}">
                <a16:creationId xmlns:a16="http://schemas.microsoft.com/office/drawing/2014/main" id="{2A851617-15CA-42E9-8998-CBAB0E958B23}"/>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bg-BG" altLang="en-US"/>
          </a:p>
        </p:txBody>
      </p:sp>
      <p:sp>
        <p:nvSpPr>
          <p:cNvPr id="6" name="Slide Number Placeholder 5">
            <a:extLst>
              <a:ext uri="{FF2B5EF4-FFF2-40B4-BE49-F238E27FC236}">
                <a16:creationId xmlns:a16="http://schemas.microsoft.com/office/drawing/2014/main" id="{BA97BBD9-9C2C-4DD2-AA5A-754208CD038E}"/>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a:defRPr/>
            </a:pPr>
            <a:fld id="{985454EA-6873-4A2C-86FC-D3427F22204D}"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sldLayoutIdLst>
    <p:sldLayoutId id="2147483704"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5" r:id="rId11"/>
    <p:sldLayoutId id="2147483700" r:id="rId12"/>
    <p:sldLayoutId id="2147483706" r:id="rId13"/>
    <p:sldLayoutId id="2147483701" r:id="rId14"/>
    <p:sldLayoutId id="2147483702" r:id="rId15"/>
    <p:sldLayoutId id="2147483703" r:id="rId16"/>
    <p:sldLayoutId id="2147483707" r:id="rId17"/>
    <p:sldLayoutId id="2147483708" r:id="rId18"/>
    <p:sldLayoutId id="2147483709" r:id="rId19"/>
  </p:sldLayoutIdLst>
  <p:hf hdr="0" ftr="0" dt="0"/>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603020202020204" pitchFamily="34" charset="0"/>
        </a:defRPr>
      </a:lvl2pPr>
      <a:lvl3pPr algn="l" defTabSz="457200" rtl="0" fontAlgn="base">
        <a:spcBef>
          <a:spcPct val="0"/>
        </a:spcBef>
        <a:spcAft>
          <a:spcPct val="0"/>
        </a:spcAft>
        <a:defRPr sz="3600">
          <a:solidFill>
            <a:schemeClr val="accent1"/>
          </a:solidFill>
          <a:latin typeface="Trebuchet MS" panose="020B0603020202020204" pitchFamily="34" charset="0"/>
        </a:defRPr>
      </a:lvl3pPr>
      <a:lvl4pPr algn="l" defTabSz="457200" rtl="0" fontAlgn="base">
        <a:spcBef>
          <a:spcPct val="0"/>
        </a:spcBef>
        <a:spcAft>
          <a:spcPct val="0"/>
        </a:spcAft>
        <a:defRPr sz="3600">
          <a:solidFill>
            <a:schemeClr val="accent1"/>
          </a:solidFill>
          <a:latin typeface="Trebuchet MS" panose="020B0603020202020204" pitchFamily="34" charset="0"/>
        </a:defRPr>
      </a:lvl4pPr>
      <a:lvl5pPr algn="l" defTabSz="457200" rtl="0" fontAlgn="base">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gotsev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EX81.C"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EX83.C" TargetMode="External"/><Relationship Id="rId2" Type="http://schemas.openxmlformats.org/officeDocument/2006/relationships/hyperlink" Target="../EX82.C"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9E08698-C39F-4E27-9020-5AAD2BEE4F49}"/>
              </a:ext>
            </a:extLst>
          </p:cNvPr>
          <p:cNvSpPr>
            <a:spLocks noGrp="1" noChangeArrowheads="1"/>
          </p:cNvSpPr>
          <p:nvPr>
            <p:ph type="ctrTitle"/>
          </p:nvPr>
        </p:nvSpPr>
        <p:spPr/>
        <p:txBody>
          <a:bodyPr/>
          <a:lstStyle/>
          <a:p>
            <a:r>
              <a:rPr lang="bg-BG" altLang="en-US" dirty="0"/>
              <a:t>Базови програмни езици</a:t>
            </a:r>
          </a:p>
        </p:txBody>
      </p:sp>
      <p:sp>
        <p:nvSpPr>
          <p:cNvPr id="27651" name="Rectangle 3">
            <a:extLst>
              <a:ext uri="{FF2B5EF4-FFF2-40B4-BE49-F238E27FC236}">
                <a16:creationId xmlns:a16="http://schemas.microsoft.com/office/drawing/2014/main" id="{957DBDBA-AC6A-47B9-A61A-EE1EA894BFD9}"/>
              </a:ext>
            </a:extLst>
          </p:cNvPr>
          <p:cNvSpPr>
            <a:spLocks noGrp="1" noChangeArrowheads="1"/>
          </p:cNvSpPr>
          <p:nvPr>
            <p:ph type="subTitle" idx="1"/>
          </p:nvPr>
        </p:nvSpPr>
        <p:spPr/>
        <p:txBody>
          <a:bodyPr/>
          <a:lstStyle/>
          <a:p>
            <a:pPr>
              <a:lnSpc>
                <a:spcPct val="90000"/>
              </a:lnSpc>
            </a:pPr>
            <a:r>
              <a:rPr lang="bg-BG" altLang="en-US" dirty="0"/>
              <a:t>Лекции</a:t>
            </a:r>
          </a:p>
          <a:p>
            <a:pPr>
              <a:lnSpc>
                <a:spcPct val="90000"/>
              </a:lnSpc>
            </a:pPr>
            <a:r>
              <a:rPr lang="bg-BG" altLang="en-US" dirty="0"/>
              <a:t>проф. д-р Даниела Гоцева</a:t>
            </a:r>
          </a:p>
          <a:p>
            <a:pPr>
              <a:lnSpc>
                <a:spcPct val="90000"/>
              </a:lnSpc>
            </a:pPr>
            <a:r>
              <a:rPr lang="en-US" altLang="en-US" dirty="0">
                <a:hlinkClick r:id="rId2"/>
              </a:rPr>
              <a:t>http://dgotseva.com</a:t>
            </a:r>
            <a:r>
              <a:rPr lang="en-US" altLang="en-US" dirty="0"/>
              <a:t> </a:t>
            </a:r>
            <a:endParaRPr lang="bg-BG" altLang="en-US" dirty="0"/>
          </a:p>
        </p:txBody>
      </p:sp>
      <p:sp>
        <p:nvSpPr>
          <p:cNvPr id="6" name="Rectangle 18">
            <a:extLst>
              <a:ext uri="{FF2B5EF4-FFF2-40B4-BE49-F238E27FC236}">
                <a16:creationId xmlns:a16="http://schemas.microsoft.com/office/drawing/2014/main" id="{F202E2C6-C673-4492-BE09-4AD0F127F76D}"/>
              </a:ext>
            </a:extLst>
          </p:cNvPr>
          <p:cNvSpPr>
            <a:spLocks noGrp="1" noChangeArrowheads="1"/>
          </p:cNvSpPr>
          <p:nvPr>
            <p:ph type="sldNum" sz="quarter" idx="12"/>
          </p:nvPr>
        </p:nvSpPr>
        <p:spPr/>
        <p:txBody>
          <a:bodyPr/>
          <a:lstStyle/>
          <a:p>
            <a:fld id="{49ACF3A1-FAE4-43C3-A653-98481CBE0622}" type="slidenum">
              <a:rPr lang="bg-BG" altLang="en-US"/>
              <a:pPr/>
              <a:t>1</a:t>
            </a:fld>
            <a:endParaRPr lang="bg-BG"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F94F828-EBEF-4C51-BEF5-A01227D95A72}"/>
              </a:ext>
            </a:extLst>
          </p:cNvPr>
          <p:cNvSpPr>
            <a:spLocks noGrp="1" noChangeArrowheads="1"/>
          </p:cNvSpPr>
          <p:nvPr>
            <p:ph type="title"/>
          </p:nvPr>
        </p:nvSpPr>
        <p:spPr/>
        <p:txBody>
          <a:bodyPr/>
          <a:lstStyle/>
          <a:p>
            <a:r>
              <a:rPr lang="bg-BG" altLang="en-US"/>
              <a:t>Структури и функции</a:t>
            </a:r>
          </a:p>
        </p:txBody>
      </p:sp>
      <p:sp>
        <p:nvSpPr>
          <p:cNvPr id="18435" name="Rectangle 3">
            <a:extLst>
              <a:ext uri="{FF2B5EF4-FFF2-40B4-BE49-F238E27FC236}">
                <a16:creationId xmlns:a16="http://schemas.microsoft.com/office/drawing/2014/main" id="{8AEE3B60-30ED-4321-96C2-4BCC05D980CF}"/>
              </a:ext>
            </a:extLst>
          </p:cNvPr>
          <p:cNvSpPr>
            <a:spLocks noGrp="1" noChangeArrowheads="1"/>
          </p:cNvSpPr>
          <p:nvPr>
            <p:ph type="body" sz="half" idx="1"/>
          </p:nvPr>
        </p:nvSpPr>
        <p:spPr/>
        <p:txBody>
          <a:bodyPr/>
          <a:lstStyle/>
          <a:p>
            <a:pPr>
              <a:lnSpc>
                <a:spcPct val="80000"/>
              </a:lnSpc>
            </a:pPr>
            <a:r>
              <a:rPr lang="bg-BG" altLang="en-US" sz="2000"/>
              <a:t>Следващата стъпка е да напишем набор от функции, които да извършват аритметични операции с точки.</a:t>
            </a:r>
          </a:p>
          <a:p>
            <a:pPr>
              <a:lnSpc>
                <a:spcPct val="80000"/>
              </a:lnSpc>
            </a:pPr>
            <a:r>
              <a:rPr lang="bg-BG" altLang="en-US" sz="2000"/>
              <a:t>Тук двата аргумента, както и върнатата стойност, са структури. За да покажем, че параметрите на структурата се подават по стойност, както всички други параметри, направо увеличаваме компонентите на pi, вместо да използваме отделна временна променлива</a:t>
            </a:r>
          </a:p>
        </p:txBody>
      </p:sp>
      <p:sp>
        <p:nvSpPr>
          <p:cNvPr id="18436" name="Rectangle 4">
            <a:extLst>
              <a:ext uri="{FF2B5EF4-FFF2-40B4-BE49-F238E27FC236}">
                <a16:creationId xmlns:a16="http://schemas.microsoft.com/office/drawing/2014/main" id="{B98339F2-4C0A-4ECE-9A95-29D95B1B5DFB}"/>
              </a:ext>
            </a:extLst>
          </p:cNvPr>
          <p:cNvSpPr>
            <a:spLocks noGrp="1" noChangeArrowheads="1"/>
          </p:cNvSpPr>
          <p:nvPr>
            <p:ph sz="half" idx="2"/>
          </p:nvPr>
        </p:nvSpPr>
        <p:spPr/>
        <p:txBody>
          <a:bodyPr/>
          <a:lstStyle/>
          <a:p>
            <a:endParaRPr lang="en-US" altLang="en-US" sz="2800"/>
          </a:p>
        </p:txBody>
      </p:sp>
      <p:sp>
        <p:nvSpPr>
          <p:cNvPr id="18439" name="Slide Number Placeholder 6">
            <a:extLst>
              <a:ext uri="{FF2B5EF4-FFF2-40B4-BE49-F238E27FC236}">
                <a16:creationId xmlns:a16="http://schemas.microsoft.com/office/drawing/2014/main" id="{3CFBD8B3-1014-4569-A148-222E3076F1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57A66AB-F815-4583-ABA5-F8F9389C0969}" type="slidenum">
              <a:rPr lang="bg-BG" altLang="en-US" smtClean="0">
                <a:solidFill>
                  <a:schemeClr val="accent1"/>
                </a:solidFill>
              </a:rPr>
              <a:pPr fontAlgn="base">
                <a:spcBef>
                  <a:spcPct val="0"/>
                </a:spcBef>
                <a:spcAft>
                  <a:spcPct val="0"/>
                </a:spcAft>
              </a:pPr>
              <a:t>10</a:t>
            </a:fld>
            <a:endParaRPr lang="bg-BG" altLang="en-US">
              <a:solidFill>
                <a:schemeClr val="accent1"/>
              </a:solidFill>
            </a:endParaRPr>
          </a:p>
        </p:txBody>
      </p:sp>
      <p:pic>
        <p:nvPicPr>
          <p:cNvPr id="18440" name="Picture 5">
            <a:extLst>
              <a:ext uri="{FF2B5EF4-FFF2-40B4-BE49-F238E27FC236}">
                <a16:creationId xmlns:a16="http://schemas.microsoft.com/office/drawing/2014/main" id="{46691346-410B-4A18-9301-24CF4A602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365625"/>
            <a:ext cx="6985000" cy="160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D2B1E5C-10D8-446E-8FE1-F185C6DCE626}"/>
              </a:ext>
            </a:extLst>
          </p:cNvPr>
          <p:cNvSpPr>
            <a:spLocks noGrp="1" noChangeArrowheads="1"/>
          </p:cNvSpPr>
          <p:nvPr>
            <p:ph type="title"/>
          </p:nvPr>
        </p:nvSpPr>
        <p:spPr/>
        <p:txBody>
          <a:bodyPr/>
          <a:lstStyle/>
          <a:p>
            <a:r>
              <a:rPr lang="bg-BG" altLang="en-US"/>
              <a:t>Структури и функции</a:t>
            </a:r>
          </a:p>
        </p:txBody>
      </p:sp>
      <p:sp>
        <p:nvSpPr>
          <p:cNvPr id="19459" name="Rectangle 3">
            <a:extLst>
              <a:ext uri="{FF2B5EF4-FFF2-40B4-BE49-F238E27FC236}">
                <a16:creationId xmlns:a16="http://schemas.microsoft.com/office/drawing/2014/main" id="{E770AB41-7295-4051-A863-D63EE58DEF38}"/>
              </a:ext>
            </a:extLst>
          </p:cNvPr>
          <p:cNvSpPr>
            <a:spLocks noGrp="1" noChangeArrowheads="1"/>
          </p:cNvSpPr>
          <p:nvPr>
            <p:ph type="body" sz="half" idx="1"/>
          </p:nvPr>
        </p:nvSpPr>
        <p:spPr>
          <a:xfrm>
            <a:off x="1182688" y="2017713"/>
            <a:ext cx="7772400" cy="2924175"/>
          </a:xfrm>
        </p:spPr>
        <p:txBody>
          <a:bodyPr/>
          <a:lstStyle/>
          <a:p>
            <a:pPr>
              <a:lnSpc>
                <a:spcPct val="90000"/>
              </a:lnSpc>
            </a:pPr>
            <a:r>
              <a:rPr lang="bg-BG" altLang="en-US" sz="2800"/>
              <a:t>Като друг пример ще използваме функцията ptinrect, която проверява дали дадена точка е вътре в някакъв правоъгълник. Приели сме условно, че всеки правоъгълник се характеризира с лява и долна страна, но не с дясна и горна страна.</a:t>
            </a:r>
          </a:p>
        </p:txBody>
      </p:sp>
      <p:sp>
        <p:nvSpPr>
          <p:cNvPr id="19460" name="Rectangle 4">
            <a:extLst>
              <a:ext uri="{FF2B5EF4-FFF2-40B4-BE49-F238E27FC236}">
                <a16:creationId xmlns:a16="http://schemas.microsoft.com/office/drawing/2014/main" id="{D2E89B0D-4E03-4420-AF71-AC50B6E3AF89}"/>
              </a:ext>
            </a:extLst>
          </p:cNvPr>
          <p:cNvSpPr>
            <a:spLocks noGrp="1" noChangeArrowheads="1"/>
          </p:cNvSpPr>
          <p:nvPr>
            <p:ph sz="half" idx="2"/>
          </p:nvPr>
        </p:nvSpPr>
        <p:spPr/>
        <p:txBody>
          <a:bodyPr/>
          <a:lstStyle/>
          <a:p>
            <a:endParaRPr lang="en-US" altLang="en-US" sz="2800"/>
          </a:p>
        </p:txBody>
      </p:sp>
      <p:sp>
        <p:nvSpPr>
          <p:cNvPr id="19463" name="Slide Number Placeholder 6">
            <a:extLst>
              <a:ext uri="{FF2B5EF4-FFF2-40B4-BE49-F238E27FC236}">
                <a16:creationId xmlns:a16="http://schemas.microsoft.com/office/drawing/2014/main" id="{612A678A-02C4-438C-B14D-C222E3DD1D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98FCB75-1EF2-42F9-A18A-4A51E4B4FEF7}" type="slidenum">
              <a:rPr lang="bg-BG" altLang="en-US" smtClean="0">
                <a:solidFill>
                  <a:schemeClr val="accent1"/>
                </a:solidFill>
              </a:rPr>
              <a:pPr fontAlgn="base">
                <a:spcBef>
                  <a:spcPct val="0"/>
                </a:spcBef>
                <a:spcAft>
                  <a:spcPct val="0"/>
                </a:spcAft>
              </a:pPr>
              <a:t>11</a:t>
            </a:fld>
            <a:endParaRPr lang="bg-BG" altLang="en-US">
              <a:solidFill>
                <a:schemeClr val="accent1"/>
              </a:solidFill>
            </a:endParaRPr>
          </a:p>
        </p:txBody>
      </p:sp>
      <p:pic>
        <p:nvPicPr>
          <p:cNvPr id="19464" name="Picture 5">
            <a:extLst>
              <a:ext uri="{FF2B5EF4-FFF2-40B4-BE49-F238E27FC236}">
                <a16:creationId xmlns:a16="http://schemas.microsoft.com/office/drawing/2014/main" id="{B6947183-33D3-4073-8D92-46235F8F7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811713"/>
            <a:ext cx="61214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3448008-640F-4BB5-AC92-CD9F41C9961B}"/>
              </a:ext>
            </a:extLst>
          </p:cNvPr>
          <p:cNvSpPr>
            <a:spLocks noGrp="1" noChangeArrowheads="1"/>
          </p:cNvSpPr>
          <p:nvPr>
            <p:ph type="title"/>
          </p:nvPr>
        </p:nvSpPr>
        <p:spPr/>
        <p:txBody>
          <a:bodyPr/>
          <a:lstStyle/>
          <a:p>
            <a:r>
              <a:rPr lang="bg-BG" altLang="en-US"/>
              <a:t>Структури и функции</a:t>
            </a:r>
          </a:p>
        </p:txBody>
      </p:sp>
      <p:sp>
        <p:nvSpPr>
          <p:cNvPr id="20483" name="Rectangle 3">
            <a:extLst>
              <a:ext uri="{FF2B5EF4-FFF2-40B4-BE49-F238E27FC236}">
                <a16:creationId xmlns:a16="http://schemas.microsoft.com/office/drawing/2014/main" id="{190042F7-FEA0-4FC9-94A7-D9BB70FF71AF}"/>
              </a:ext>
            </a:extLst>
          </p:cNvPr>
          <p:cNvSpPr>
            <a:spLocks noGrp="1" noChangeArrowheads="1"/>
          </p:cNvSpPr>
          <p:nvPr>
            <p:ph type="body" sz="half" idx="1"/>
          </p:nvPr>
        </p:nvSpPr>
        <p:spPr>
          <a:xfrm>
            <a:off x="1182688" y="2017713"/>
            <a:ext cx="7772400" cy="2058987"/>
          </a:xfrm>
        </p:spPr>
        <p:txBody>
          <a:bodyPr/>
          <a:lstStyle/>
          <a:p>
            <a:pPr>
              <a:lnSpc>
                <a:spcPct val="80000"/>
              </a:lnSpc>
            </a:pPr>
            <a:r>
              <a:rPr lang="bg-BG" altLang="en-US" sz="2400"/>
              <a:t>Функцията предполага, че правоъгълникът е представен по стандартния начин, където координатите на p1 са по-малки по стойност от координатите на р2. Следващата функция връща правоъгълник, който със сигурност е в канонична форма:</a:t>
            </a:r>
          </a:p>
        </p:txBody>
      </p:sp>
      <p:sp>
        <p:nvSpPr>
          <p:cNvPr id="20484" name="Rectangle 4">
            <a:extLst>
              <a:ext uri="{FF2B5EF4-FFF2-40B4-BE49-F238E27FC236}">
                <a16:creationId xmlns:a16="http://schemas.microsoft.com/office/drawing/2014/main" id="{142FA12B-9F88-4BEF-B533-C0205D9AD882}"/>
              </a:ext>
            </a:extLst>
          </p:cNvPr>
          <p:cNvSpPr>
            <a:spLocks noGrp="1" noChangeArrowheads="1"/>
          </p:cNvSpPr>
          <p:nvPr>
            <p:ph sz="half" idx="2"/>
          </p:nvPr>
        </p:nvSpPr>
        <p:spPr/>
        <p:txBody>
          <a:bodyPr/>
          <a:lstStyle/>
          <a:p>
            <a:endParaRPr lang="en-US" altLang="en-US" sz="2800"/>
          </a:p>
        </p:txBody>
      </p:sp>
      <p:sp>
        <p:nvSpPr>
          <p:cNvPr id="20487" name="Slide Number Placeholder 6">
            <a:extLst>
              <a:ext uri="{FF2B5EF4-FFF2-40B4-BE49-F238E27FC236}">
                <a16:creationId xmlns:a16="http://schemas.microsoft.com/office/drawing/2014/main" id="{2D4ACE29-47DF-4EC2-A982-CE3A165620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13EE27B-0EF3-4DCA-9196-AAACDA9790F6}" type="slidenum">
              <a:rPr lang="bg-BG" altLang="en-US" smtClean="0">
                <a:solidFill>
                  <a:schemeClr val="accent1"/>
                </a:solidFill>
              </a:rPr>
              <a:pPr fontAlgn="base">
                <a:spcBef>
                  <a:spcPct val="0"/>
                </a:spcBef>
                <a:spcAft>
                  <a:spcPct val="0"/>
                </a:spcAft>
              </a:pPr>
              <a:t>12</a:t>
            </a:fld>
            <a:endParaRPr lang="bg-BG" altLang="en-US">
              <a:solidFill>
                <a:schemeClr val="accent1"/>
              </a:solidFill>
            </a:endParaRPr>
          </a:p>
        </p:txBody>
      </p:sp>
      <p:pic>
        <p:nvPicPr>
          <p:cNvPr id="20488" name="Picture 5">
            <a:extLst>
              <a:ext uri="{FF2B5EF4-FFF2-40B4-BE49-F238E27FC236}">
                <a16:creationId xmlns:a16="http://schemas.microsoft.com/office/drawing/2014/main" id="{6447642B-95EA-4CBA-A899-87BC14071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876675"/>
            <a:ext cx="62007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A345EB9-09E9-4E65-8AD4-1E7898EF2846}"/>
              </a:ext>
            </a:extLst>
          </p:cNvPr>
          <p:cNvSpPr>
            <a:spLocks noGrp="1" noChangeArrowheads="1"/>
          </p:cNvSpPr>
          <p:nvPr>
            <p:ph type="title"/>
          </p:nvPr>
        </p:nvSpPr>
        <p:spPr/>
        <p:txBody>
          <a:bodyPr/>
          <a:lstStyle/>
          <a:p>
            <a:r>
              <a:rPr lang="bg-BG" altLang="en-US"/>
              <a:t>Структури и функции</a:t>
            </a:r>
          </a:p>
        </p:txBody>
      </p:sp>
      <p:sp>
        <p:nvSpPr>
          <p:cNvPr id="34819" name="Rectangle 3">
            <a:extLst>
              <a:ext uri="{FF2B5EF4-FFF2-40B4-BE49-F238E27FC236}">
                <a16:creationId xmlns:a16="http://schemas.microsoft.com/office/drawing/2014/main" id="{E9BC0D29-18F0-42A2-8809-ED3DCFDC845A}"/>
              </a:ext>
            </a:extLst>
          </p:cNvPr>
          <p:cNvSpPr>
            <a:spLocks noGrp="1" noChangeArrowheads="1"/>
          </p:cNvSpPr>
          <p:nvPr>
            <p:ph idx="1"/>
          </p:nvPr>
        </p:nvSpPr>
        <p:spPr/>
        <p:txBody>
          <a:bodyPr rtlCol="0">
            <a:normAutofit fontScale="92500" lnSpcReduction="20000"/>
          </a:bodyPr>
          <a:lstStyle/>
          <a:p>
            <a:pPr fontAlgn="auto">
              <a:lnSpc>
                <a:spcPct val="80000"/>
              </a:lnSpc>
              <a:spcAft>
                <a:spcPts val="0"/>
              </a:spcAft>
              <a:buFont typeface="Wingdings 3" charset="2"/>
              <a:buChar char=""/>
              <a:defRPr/>
            </a:pPr>
            <a:r>
              <a:rPr lang="bg-BG" altLang="en-US" dirty="0">
                <a:solidFill>
                  <a:schemeClr val="tx1">
                    <a:lumMod val="75000"/>
                    <a:lumOff val="25000"/>
                  </a:schemeClr>
                </a:solidFill>
              </a:rPr>
              <a:t>Операциите за структури . и -&gt;, заедно с () за извикване на функции и [] за индексиране, стоят на върха на йерархическата структура на приоритетите и следователно са обвързани доста силно. Например, ако имаме декларацията:</a:t>
            </a:r>
          </a:p>
          <a:p>
            <a:pPr fontAlgn="auto">
              <a:lnSpc>
                <a:spcPct val="80000"/>
              </a:lnSpc>
              <a:spcAft>
                <a:spcPts val="0"/>
              </a:spcAft>
              <a:buFont typeface="Wingdings" panose="05000000000000000000" pitchFamily="2" charset="2"/>
              <a:buNone/>
              <a:defRPr/>
            </a:pPr>
            <a:r>
              <a:rPr lang="bg-BG" altLang="en-US" dirty="0" err="1">
                <a:solidFill>
                  <a:schemeClr val="tx1">
                    <a:lumMod val="75000"/>
                    <a:lumOff val="25000"/>
                  </a:schemeClr>
                </a:solidFill>
              </a:rPr>
              <a:t>struct</a:t>
            </a:r>
            <a:r>
              <a:rPr lang="bg-BG" altLang="en-US" dirty="0">
                <a:solidFill>
                  <a:schemeClr val="tx1">
                    <a:lumMod val="75000"/>
                    <a:lumOff val="25000"/>
                  </a:schemeClr>
                </a:solidFill>
              </a:rPr>
              <a:t> {</a:t>
            </a:r>
          </a:p>
          <a:p>
            <a:pPr fontAlgn="auto">
              <a:lnSpc>
                <a:spcPct val="80000"/>
              </a:lnSpc>
              <a:spcAft>
                <a:spcPts val="0"/>
              </a:spcAft>
              <a:buFont typeface="Wingdings" panose="05000000000000000000" pitchFamily="2" charset="2"/>
              <a:buNone/>
              <a:defRPr/>
            </a:pPr>
            <a:r>
              <a:rPr lang="bg-BG" altLang="en-US" dirty="0" err="1">
                <a:solidFill>
                  <a:schemeClr val="tx1">
                    <a:lumMod val="75000"/>
                    <a:lumOff val="25000"/>
                  </a:schemeClr>
                </a:solidFill>
              </a:rPr>
              <a:t>int</a:t>
            </a:r>
            <a:r>
              <a:rPr lang="bg-BG" altLang="en-US" dirty="0">
                <a:solidFill>
                  <a:schemeClr val="tx1">
                    <a:lumMod val="75000"/>
                    <a:lumOff val="25000"/>
                  </a:schemeClr>
                </a:solidFill>
              </a:rPr>
              <a:t> </a:t>
            </a:r>
            <a:r>
              <a:rPr lang="bg-BG" altLang="en-US" dirty="0" err="1">
                <a:solidFill>
                  <a:schemeClr val="tx1">
                    <a:lumMod val="75000"/>
                    <a:lumOff val="25000"/>
                  </a:schemeClr>
                </a:solidFill>
              </a:rPr>
              <a:t>len</a:t>
            </a:r>
            <a:r>
              <a:rPr lang="bg-BG" altLang="en-US" dirty="0">
                <a:solidFill>
                  <a:schemeClr val="tx1">
                    <a:lumMod val="75000"/>
                    <a:lumOff val="25000"/>
                  </a:schemeClr>
                </a:solidFill>
              </a:rPr>
              <a:t>;</a:t>
            </a:r>
          </a:p>
          <a:p>
            <a:pPr fontAlgn="auto">
              <a:lnSpc>
                <a:spcPct val="80000"/>
              </a:lnSpc>
              <a:spcAft>
                <a:spcPts val="0"/>
              </a:spcAft>
              <a:buFont typeface="Wingdings" panose="05000000000000000000" pitchFamily="2" charset="2"/>
              <a:buNone/>
              <a:defRPr/>
            </a:pPr>
            <a:r>
              <a:rPr lang="bg-BG" altLang="en-US" dirty="0" err="1">
                <a:solidFill>
                  <a:schemeClr val="tx1">
                    <a:lumMod val="75000"/>
                    <a:lumOff val="25000"/>
                  </a:schemeClr>
                </a:solidFill>
              </a:rPr>
              <a:t>char</a:t>
            </a:r>
            <a:r>
              <a:rPr lang="bg-BG" altLang="en-US" dirty="0">
                <a:solidFill>
                  <a:schemeClr val="tx1">
                    <a:lumMod val="75000"/>
                    <a:lumOff val="25000"/>
                  </a:schemeClr>
                </a:solidFill>
              </a:rPr>
              <a:t> *</a:t>
            </a:r>
            <a:r>
              <a:rPr lang="bg-BG" altLang="en-US" dirty="0" err="1">
                <a:solidFill>
                  <a:schemeClr val="tx1">
                    <a:lumMod val="75000"/>
                    <a:lumOff val="25000"/>
                  </a:schemeClr>
                </a:solidFill>
              </a:rPr>
              <a:t>str</a:t>
            </a:r>
            <a:r>
              <a:rPr lang="bg-BG" altLang="en-US" dirty="0">
                <a:solidFill>
                  <a:schemeClr val="tx1">
                    <a:lumMod val="75000"/>
                    <a:lumOff val="25000"/>
                  </a:schemeClr>
                </a:solidFill>
              </a:rPr>
              <a:t>;</a:t>
            </a:r>
          </a:p>
          <a:p>
            <a:pPr fontAlgn="auto">
              <a:lnSpc>
                <a:spcPct val="80000"/>
              </a:lnSpc>
              <a:spcAft>
                <a:spcPts val="0"/>
              </a:spcAft>
              <a:buFont typeface="Wingdings" panose="05000000000000000000" pitchFamily="2" charset="2"/>
              <a:buNone/>
              <a:defRPr/>
            </a:pPr>
            <a:r>
              <a:rPr lang="bg-BG" altLang="en-US" dirty="0">
                <a:solidFill>
                  <a:schemeClr val="tx1">
                    <a:lumMod val="75000"/>
                    <a:lumOff val="25000"/>
                  </a:schemeClr>
                </a:solidFill>
              </a:rPr>
              <a:t>} *p;</a:t>
            </a:r>
          </a:p>
          <a:p>
            <a:pPr fontAlgn="auto">
              <a:lnSpc>
                <a:spcPct val="80000"/>
              </a:lnSpc>
              <a:spcAft>
                <a:spcPts val="0"/>
              </a:spcAft>
              <a:buFont typeface="Wingdings 3" charset="2"/>
              <a:buChar char=""/>
              <a:defRPr/>
            </a:pPr>
            <a:r>
              <a:rPr lang="bg-BG" altLang="en-US" dirty="0">
                <a:solidFill>
                  <a:schemeClr val="tx1">
                    <a:lumMod val="75000"/>
                    <a:lumOff val="25000"/>
                  </a:schemeClr>
                </a:solidFill>
              </a:rPr>
              <a:t>то</a:t>
            </a:r>
          </a:p>
          <a:p>
            <a:pPr fontAlgn="auto">
              <a:lnSpc>
                <a:spcPct val="80000"/>
              </a:lnSpc>
              <a:spcAft>
                <a:spcPts val="0"/>
              </a:spcAft>
              <a:buFont typeface="Wingdings" panose="05000000000000000000" pitchFamily="2" charset="2"/>
              <a:buNone/>
              <a:defRPr/>
            </a:pPr>
            <a:r>
              <a:rPr lang="bg-BG" altLang="en-US" dirty="0">
                <a:solidFill>
                  <a:schemeClr val="tx1">
                    <a:lumMod val="75000"/>
                    <a:lumOff val="25000"/>
                  </a:schemeClr>
                </a:solidFill>
              </a:rPr>
              <a:t>++p-&gt;</a:t>
            </a:r>
            <a:r>
              <a:rPr lang="bg-BG" altLang="en-US" dirty="0" err="1">
                <a:solidFill>
                  <a:schemeClr val="tx1">
                    <a:lumMod val="75000"/>
                    <a:lumOff val="25000"/>
                  </a:schemeClr>
                </a:solidFill>
              </a:rPr>
              <a:t>len</a:t>
            </a:r>
            <a:endParaRPr lang="bg-BG" altLang="en-US" dirty="0">
              <a:solidFill>
                <a:schemeClr val="tx1">
                  <a:lumMod val="75000"/>
                  <a:lumOff val="25000"/>
                </a:schemeClr>
              </a:solidFill>
            </a:endParaRPr>
          </a:p>
          <a:p>
            <a:pPr fontAlgn="auto">
              <a:lnSpc>
                <a:spcPct val="80000"/>
              </a:lnSpc>
              <a:spcAft>
                <a:spcPts val="0"/>
              </a:spcAft>
              <a:buFont typeface="Wingdings 3" charset="2"/>
              <a:buChar char=""/>
              <a:defRPr/>
            </a:pPr>
            <a:r>
              <a:rPr lang="bg-BG" altLang="en-US" dirty="0">
                <a:solidFill>
                  <a:schemeClr val="tx1">
                    <a:lumMod val="75000"/>
                    <a:lumOff val="25000"/>
                  </a:schemeClr>
                </a:solidFill>
              </a:rPr>
              <a:t>ще увеличи </a:t>
            </a:r>
            <a:r>
              <a:rPr lang="bg-BG" altLang="en-US" dirty="0" err="1">
                <a:solidFill>
                  <a:schemeClr val="tx1">
                    <a:lumMod val="75000"/>
                    <a:lumOff val="25000"/>
                  </a:schemeClr>
                </a:solidFill>
              </a:rPr>
              <a:t>len</a:t>
            </a:r>
            <a:r>
              <a:rPr lang="bg-BG" altLang="en-US" dirty="0">
                <a:solidFill>
                  <a:schemeClr val="tx1">
                    <a:lumMod val="75000"/>
                    <a:lumOff val="25000"/>
                  </a:schemeClr>
                </a:solidFill>
              </a:rPr>
              <a:t>, а не p, тъй като, ако поставим кръгли скоби, изразът ще добие вида ++ (р-&gt;</a:t>
            </a:r>
            <a:r>
              <a:rPr lang="bg-BG" altLang="en-US" dirty="0" err="1">
                <a:solidFill>
                  <a:schemeClr val="tx1">
                    <a:lumMod val="75000"/>
                    <a:lumOff val="25000"/>
                  </a:schemeClr>
                </a:solidFill>
              </a:rPr>
              <a:t>len</a:t>
            </a:r>
            <a:r>
              <a:rPr lang="bg-BG" altLang="en-US" dirty="0">
                <a:solidFill>
                  <a:schemeClr val="tx1">
                    <a:lumMod val="75000"/>
                    <a:lumOff val="25000"/>
                  </a:schemeClr>
                </a:solidFill>
              </a:rPr>
              <a:t>). Ако искате да промените последователността, трябва да използвате кръгли скоби: </a:t>
            </a:r>
            <a:br>
              <a:rPr lang="bg-BG" altLang="en-US" dirty="0">
                <a:solidFill>
                  <a:schemeClr val="tx1">
                    <a:lumMod val="75000"/>
                    <a:lumOff val="25000"/>
                  </a:schemeClr>
                </a:solidFill>
              </a:rPr>
            </a:br>
            <a:r>
              <a:rPr lang="bg-BG" altLang="en-US" dirty="0">
                <a:solidFill>
                  <a:schemeClr val="tx1">
                    <a:lumMod val="75000"/>
                    <a:lumOff val="25000"/>
                  </a:schemeClr>
                </a:solidFill>
              </a:rPr>
              <a:t>(++р)-&gt;</a:t>
            </a:r>
            <a:r>
              <a:rPr lang="bg-BG" altLang="en-US" dirty="0" err="1">
                <a:solidFill>
                  <a:schemeClr val="tx1">
                    <a:lumMod val="75000"/>
                    <a:lumOff val="25000"/>
                  </a:schemeClr>
                </a:solidFill>
              </a:rPr>
              <a:t>len</a:t>
            </a:r>
            <a:r>
              <a:rPr lang="bg-BG" altLang="en-US" dirty="0">
                <a:solidFill>
                  <a:schemeClr val="tx1">
                    <a:lumMod val="75000"/>
                    <a:lumOff val="25000"/>
                  </a:schemeClr>
                </a:solidFill>
              </a:rPr>
              <a:t> увеличава р, преди да получи достъп до </a:t>
            </a:r>
            <a:r>
              <a:rPr lang="bg-BG" altLang="en-US" dirty="0" err="1">
                <a:solidFill>
                  <a:schemeClr val="tx1">
                    <a:lumMod val="75000"/>
                    <a:lumOff val="25000"/>
                  </a:schemeClr>
                </a:solidFill>
              </a:rPr>
              <a:t>len</a:t>
            </a:r>
            <a:r>
              <a:rPr lang="bg-BG" altLang="en-US" dirty="0">
                <a:solidFill>
                  <a:schemeClr val="tx1">
                    <a:lumMod val="75000"/>
                    <a:lumOff val="25000"/>
                  </a:schemeClr>
                </a:solidFill>
              </a:rPr>
              <a:t>, а </a:t>
            </a:r>
            <a:br>
              <a:rPr lang="bg-BG" altLang="en-US" dirty="0">
                <a:solidFill>
                  <a:schemeClr val="tx1">
                    <a:lumMod val="75000"/>
                    <a:lumOff val="25000"/>
                  </a:schemeClr>
                </a:solidFill>
              </a:rPr>
            </a:br>
            <a:r>
              <a:rPr lang="bg-BG" altLang="en-US" dirty="0">
                <a:solidFill>
                  <a:schemeClr val="tx1">
                    <a:lumMod val="75000"/>
                    <a:lumOff val="25000"/>
                  </a:schemeClr>
                </a:solidFill>
              </a:rPr>
              <a:t>(р++)-&gt;</a:t>
            </a:r>
            <a:r>
              <a:rPr lang="bg-BG" altLang="en-US" dirty="0" err="1">
                <a:solidFill>
                  <a:schemeClr val="tx1">
                    <a:lumMod val="75000"/>
                    <a:lumOff val="25000"/>
                  </a:schemeClr>
                </a:solidFill>
              </a:rPr>
              <a:t>len</a:t>
            </a:r>
            <a:r>
              <a:rPr lang="bg-BG" altLang="en-US" dirty="0">
                <a:solidFill>
                  <a:schemeClr val="tx1">
                    <a:lumMod val="75000"/>
                    <a:lumOff val="25000"/>
                  </a:schemeClr>
                </a:solidFill>
              </a:rPr>
              <a:t> увеличава р след това.</a:t>
            </a:r>
          </a:p>
        </p:txBody>
      </p:sp>
      <p:sp>
        <p:nvSpPr>
          <p:cNvPr id="21510" name="Slide Number Placeholder 5">
            <a:extLst>
              <a:ext uri="{FF2B5EF4-FFF2-40B4-BE49-F238E27FC236}">
                <a16:creationId xmlns:a16="http://schemas.microsoft.com/office/drawing/2014/main" id="{16A98E1E-F88E-4F6C-9A1B-C50F4A2821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3673C40C-3A7D-4B84-99AD-468140B5DA6E}" type="slidenum">
              <a:rPr lang="bg-BG" altLang="en-US">
                <a:solidFill>
                  <a:schemeClr val="accent1"/>
                </a:solidFill>
              </a:rPr>
              <a:pPr fontAlgn="base">
                <a:spcBef>
                  <a:spcPct val="0"/>
                </a:spcBef>
                <a:spcAft>
                  <a:spcPct val="0"/>
                </a:spcAft>
              </a:pPr>
              <a:t>13</a:t>
            </a:fld>
            <a:endParaRPr lang="bg-BG" altLang="en-US">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CD21DAAC-0706-4470-94F7-C41909D30544}"/>
              </a:ext>
            </a:extLst>
          </p:cNvPr>
          <p:cNvSpPr>
            <a:spLocks noGrp="1" noChangeArrowheads="1"/>
          </p:cNvSpPr>
          <p:nvPr>
            <p:ph type="ctrTitle"/>
          </p:nvPr>
        </p:nvSpPr>
        <p:spPr>
          <a:xfrm>
            <a:off x="1130300" y="2405063"/>
            <a:ext cx="5827713" cy="1646237"/>
          </a:xfrm>
        </p:spPr>
        <p:txBody>
          <a:bodyPr/>
          <a:lstStyle/>
          <a:p>
            <a:r>
              <a:rPr lang="bg-BG" altLang="en-US"/>
              <a:t>Демо</a:t>
            </a:r>
          </a:p>
        </p:txBody>
      </p:sp>
      <p:sp>
        <p:nvSpPr>
          <p:cNvPr id="38917" name="Rectangle 5">
            <a:extLst>
              <a:ext uri="{FF2B5EF4-FFF2-40B4-BE49-F238E27FC236}">
                <a16:creationId xmlns:a16="http://schemas.microsoft.com/office/drawing/2014/main" id="{F4AD4CF3-6665-442C-A990-E4D45C468FD8}"/>
              </a:ext>
            </a:extLst>
          </p:cNvPr>
          <p:cNvSpPr>
            <a:spLocks noGrp="1" noChangeArrowheads="1"/>
          </p:cNvSpPr>
          <p:nvPr>
            <p:ph type="subTitle" idx="1"/>
          </p:nvPr>
        </p:nvSpPr>
        <p:spPr>
          <a:xfrm>
            <a:off x="1130300" y="4051300"/>
            <a:ext cx="5827713" cy="1096963"/>
          </a:xfrm>
        </p:spPr>
        <p:txBody>
          <a:bodyPr rtlCol="0">
            <a:normAutofit/>
          </a:bodyPr>
          <a:lstStyle/>
          <a:p>
            <a:pPr fontAlgn="auto">
              <a:spcAft>
                <a:spcPts val="0"/>
              </a:spcAft>
              <a:buFont typeface="Wingdings 3" charset="2"/>
              <a:buNone/>
              <a:defRPr/>
            </a:pPr>
            <a:r>
              <a:rPr lang="en-US" altLang="en-US">
                <a:hlinkClick r:id="rId2" action="ppaction://hlinkfile"/>
              </a:rPr>
              <a:t>EX81.C</a:t>
            </a:r>
            <a:endParaRPr lang="en-US" altLang="en-US"/>
          </a:p>
        </p:txBody>
      </p:sp>
      <p:sp>
        <p:nvSpPr>
          <p:cNvPr id="22534" name="Rectangle 16">
            <a:extLst>
              <a:ext uri="{FF2B5EF4-FFF2-40B4-BE49-F238E27FC236}">
                <a16:creationId xmlns:a16="http://schemas.microsoft.com/office/drawing/2014/main" id="{7A3D2BB2-BFFF-43A0-BAF5-61182C83FC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12C5632F-9C5B-4BDF-A60E-127A33DCDCD8}" type="slidenum">
              <a:rPr lang="bg-BG" altLang="en-US">
                <a:solidFill>
                  <a:schemeClr val="accent1"/>
                </a:solidFill>
              </a:rPr>
              <a:pPr fontAlgn="base">
                <a:spcBef>
                  <a:spcPct val="0"/>
                </a:spcBef>
                <a:spcAft>
                  <a:spcPct val="0"/>
                </a:spcAft>
              </a:pPr>
              <a:t>14</a:t>
            </a:fld>
            <a:endParaRPr lang="bg-BG" altLang="en-US">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8858181-3C6C-494C-8E46-B74D3399BAF2}"/>
              </a:ext>
            </a:extLst>
          </p:cNvPr>
          <p:cNvSpPr>
            <a:spLocks noGrp="1" noChangeArrowheads="1"/>
          </p:cNvSpPr>
          <p:nvPr>
            <p:ph type="title"/>
          </p:nvPr>
        </p:nvSpPr>
        <p:spPr/>
        <p:txBody>
          <a:bodyPr/>
          <a:lstStyle/>
          <a:p>
            <a:r>
              <a:rPr lang="bg-BG" altLang="en-US"/>
              <a:t>Масиви от структури</a:t>
            </a:r>
          </a:p>
        </p:txBody>
      </p:sp>
      <p:sp>
        <p:nvSpPr>
          <p:cNvPr id="40963" name="Rectangle 3">
            <a:extLst>
              <a:ext uri="{FF2B5EF4-FFF2-40B4-BE49-F238E27FC236}">
                <a16:creationId xmlns:a16="http://schemas.microsoft.com/office/drawing/2014/main" id="{735A1497-3E69-4F14-9605-824E44CE991E}"/>
              </a:ext>
            </a:extLst>
          </p:cNvPr>
          <p:cNvSpPr>
            <a:spLocks noGrp="1" noChangeArrowheads="1"/>
          </p:cNvSpPr>
          <p:nvPr>
            <p:ph idx="1"/>
          </p:nvPr>
        </p:nvSpPr>
        <p:spPr/>
        <p:txBody>
          <a:bodyPr rtlCol="0">
            <a:normAutofit fontScale="92500" lnSpcReduction="10000"/>
          </a:bodyPr>
          <a:lstStyle/>
          <a:p>
            <a:pPr fontAlgn="auto">
              <a:lnSpc>
                <a:spcPct val="80000"/>
              </a:lnSpc>
              <a:spcAft>
                <a:spcPts val="0"/>
              </a:spcAft>
              <a:buFont typeface="Wingdings 3" charset="2"/>
              <a:buChar char=""/>
              <a:defRPr/>
            </a:pPr>
            <a:r>
              <a:rPr lang="bg-BG" altLang="en-US" sz="2800">
                <a:solidFill>
                  <a:schemeClr val="tx1">
                    <a:lumMod val="75000"/>
                    <a:lumOff val="25000"/>
                  </a:schemeClr>
                </a:solidFill>
              </a:rPr>
              <a:t>Трябва да напишем програма, която преброява колко пъти се среща всяка от ключовите думи на С. Ще ни трябва един масив от символни низове, които да съдържат имената, и един масив от цели числа, в който да се пази броят на повторенията.</a:t>
            </a:r>
          </a:p>
          <a:p>
            <a:pPr fontAlgn="auto">
              <a:lnSpc>
                <a:spcPct val="80000"/>
              </a:lnSpc>
              <a:spcAft>
                <a:spcPts val="0"/>
              </a:spcAft>
              <a:buFont typeface="Wingdings 3" charset="2"/>
              <a:buChar char=""/>
              <a:defRPr/>
            </a:pPr>
            <a:r>
              <a:rPr lang="bg-BG" altLang="en-US" sz="2800">
                <a:solidFill>
                  <a:schemeClr val="tx1">
                    <a:lumMod val="75000"/>
                    <a:lumOff val="25000"/>
                  </a:schemeClr>
                </a:solidFill>
              </a:rPr>
              <a:t>Единият вариант е да използваме два паралелни масива, keyword и keycount:</a:t>
            </a:r>
          </a:p>
          <a:p>
            <a:pPr fontAlgn="auto">
              <a:lnSpc>
                <a:spcPct val="80000"/>
              </a:lnSpc>
              <a:spcAft>
                <a:spcPts val="0"/>
              </a:spcAft>
              <a:buFont typeface="Wingdings" panose="05000000000000000000" pitchFamily="2" charset="2"/>
              <a:buNone/>
              <a:defRPr/>
            </a:pPr>
            <a:r>
              <a:rPr lang="bg-BG" altLang="en-US" sz="2800">
                <a:solidFill>
                  <a:schemeClr val="tx1">
                    <a:lumMod val="75000"/>
                    <a:lumOff val="25000"/>
                  </a:schemeClr>
                </a:solidFill>
              </a:rPr>
              <a:t>char *keyword[NKEYS];</a:t>
            </a:r>
          </a:p>
          <a:p>
            <a:pPr fontAlgn="auto">
              <a:lnSpc>
                <a:spcPct val="80000"/>
              </a:lnSpc>
              <a:spcAft>
                <a:spcPts val="0"/>
              </a:spcAft>
              <a:buFont typeface="Wingdings" panose="05000000000000000000" pitchFamily="2" charset="2"/>
              <a:buNone/>
              <a:defRPr/>
            </a:pPr>
            <a:r>
              <a:rPr lang="bg-BG" altLang="en-US" sz="2800">
                <a:solidFill>
                  <a:schemeClr val="tx1">
                    <a:lumMod val="75000"/>
                    <a:lumOff val="25000"/>
                  </a:schemeClr>
                </a:solidFill>
              </a:rPr>
              <a:t>int keycount[NKEYS];</a:t>
            </a:r>
          </a:p>
        </p:txBody>
      </p:sp>
      <p:sp>
        <p:nvSpPr>
          <p:cNvPr id="23558" name="Slide Number Placeholder 5">
            <a:extLst>
              <a:ext uri="{FF2B5EF4-FFF2-40B4-BE49-F238E27FC236}">
                <a16:creationId xmlns:a16="http://schemas.microsoft.com/office/drawing/2014/main" id="{D4EB17F0-2EA7-4967-A749-4EC6095517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AB5FFA3-776A-4FE8-8030-B4D0816C48AC}" type="slidenum">
              <a:rPr lang="bg-BG" altLang="en-US">
                <a:solidFill>
                  <a:schemeClr val="accent1"/>
                </a:solidFill>
              </a:rPr>
              <a:pPr fontAlgn="base">
                <a:spcBef>
                  <a:spcPct val="0"/>
                </a:spcBef>
                <a:spcAft>
                  <a:spcPct val="0"/>
                </a:spcAft>
              </a:pPr>
              <a:t>15</a:t>
            </a:fld>
            <a:endParaRPr lang="bg-BG" altLang="en-US">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4DA2649-4A21-423F-BE2F-679025CA28C9}"/>
              </a:ext>
            </a:extLst>
          </p:cNvPr>
          <p:cNvSpPr>
            <a:spLocks noGrp="1" noChangeArrowheads="1"/>
          </p:cNvSpPr>
          <p:nvPr>
            <p:ph type="title"/>
          </p:nvPr>
        </p:nvSpPr>
        <p:spPr/>
        <p:txBody>
          <a:bodyPr/>
          <a:lstStyle/>
          <a:p>
            <a:r>
              <a:rPr lang="bg-BG" altLang="en-US"/>
              <a:t>Масиви от структури</a:t>
            </a:r>
          </a:p>
        </p:txBody>
      </p:sp>
      <p:sp>
        <p:nvSpPr>
          <p:cNvPr id="41987" name="Rectangle 3">
            <a:extLst>
              <a:ext uri="{FF2B5EF4-FFF2-40B4-BE49-F238E27FC236}">
                <a16:creationId xmlns:a16="http://schemas.microsoft.com/office/drawing/2014/main" id="{A79E1263-B348-4C03-8A8D-D56182AF8863}"/>
              </a:ext>
            </a:extLst>
          </p:cNvPr>
          <p:cNvSpPr>
            <a:spLocks noGrp="1" noChangeArrowheads="1"/>
          </p:cNvSpPr>
          <p:nvPr>
            <p:ph idx="1"/>
          </p:nvPr>
        </p:nvSpPr>
        <p:spPr/>
        <p:txBody>
          <a:bodyPr rtlCol="0">
            <a:normAutofit fontScale="92500" lnSpcReduction="10000"/>
          </a:bodyPr>
          <a:lstStyle/>
          <a:p>
            <a:pPr fontAlgn="auto">
              <a:lnSpc>
                <a:spcPct val="80000"/>
              </a:lnSpc>
              <a:spcAft>
                <a:spcPts val="0"/>
              </a:spcAft>
              <a:buFont typeface="Wingdings 3" charset="2"/>
              <a:buChar char=""/>
              <a:defRPr/>
            </a:pPr>
            <a:r>
              <a:rPr lang="bg-BG" altLang="en-US" sz="2400">
                <a:solidFill>
                  <a:schemeClr val="tx1">
                    <a:lumMod val="75000"/>
                    <a:lumOff val="25000"/>
                  </a:schemeClr>
                </a:solidFill>
              </a:rPr>
              <a:t>Но самият факт, че масивите са паралелни, предполага една по-различна организация - масив от структури. Всяка ключова дума представлява двойка:</a:t>
            </a:r>
          </a:p>
          <a:p>
            <a:pPr fontAlgn="auto">
              <a:lnSpc>
                <a:spcPct val="80000"/>
              </a:lnSpc>
              <a:spcAft>
                <a:spcPts val="0"/>
              </a:spcAft>
              <a:buFont typeface="Wingdings" panose="05000000000000000000" pitchFamily="2" charset="2"/>
              <a:buNone/>
              <a:defRPr/>
            </a:pPr>
            <a:r>
              <a:rPr lang="bg-BG" altLang="en-US" sz="2400">
                <a:solidFill>
                  <a:schemeClr val="tx1">
                    <a:lumMod val="75000"/>
                    <a:lumOff val="25000"/>
                  </a:schemeClr>
                </a:solidFill>
              </a:rPr>
              <a:t>char *word;</a:t>
            </a:r>
          </a:p>
          <a:p>
            <a:pPr fontAlgn="auto">
              <a:lnSpc>
                <a:spcPct val="80000"/>
              </a:lnSpc>
              <a:spcAft>
                <a:spcPts val="0"/>
              </a:spcAft>
              <a:buFont typeface="Wingdings" panose="05000000000000000000" pitchFamily="2" charset="2"/>
              <a:buNone/>
              <a:defRPr/>
            </a:pPr>
            <a:r>
              <a:rPr lang="bg-BG" altLang="en-US" sz="2400">
                <a:solidFill>
                  <a:schemeClr val="tx1">
                    <a:lumMod val="75000"/>
                    <a:lumOff val="25000"/>
                  </a:schemeClr>
                </a:solidFill>
              </a:rPr>
              <a:t>int cout;</a:t>
            </a:r>
          </a:p>
          <a:p>
            <a:pPr fontAlgn="auto">
              <a:lnSpc>
                <a:spcPct val="80000"/>
              </a:lnSpc>
              <a:spcAft>
                <a:spcPts val="0"/>
              </a:spcAft>
              <a:buFont typeface="Wingdings 3" charset="2"/>
              <a:buChar char=""/>
              <a:defRPr/>
            </a:pPr>
            <a:r>
              <a:rPr lang="bg-BG" altLang="en-US" sz="2400">
                <a:solidFill>
                  <a:schemeClr val="tx1">
                    <a:lumMod val="75000"/>
                    <a:lumOff val="25000"/>
                  </a:schemeClr>
                </a:solidFill>
              </a:rPr>
              <a:t>и ние ще работим с масив от такива двойки. Декларацията на структурата</a:t>
            </a:r>
          </a:p>
          <a:p>
            <a:pPr fontAlgn="auto">
              <a:lnSpc>
                <a:spcPct val="80000"/>
              </a:lnSpc>
              <a:spcAft>
                <a:spcPts val="0"/>
              </a:spcAft>
              <a:buFont typeface="Wingdings" panose="05000000000000000000" pitchFamily="2" charset="2"/>
              <a:buNone/>
              <a:defRPr/>
            </a:pPr>
            <a:r>
              <a:rPr lang="bg-BG" altLang="en-US" sz="2400">
                <a:solidFill>
                  <a:schemeClr val="tx1">
                    <a:lumMod val="75000"/>
                    <a:lumOff val="25000"/>
                  </a:schemeClr>
                </a:solidFill>
              </a:rPr>
              <a:t>struct key {</a:t>
            </a:r>
          </a:p>
          <a:p>
            <a:pPr fontAlgn="auto">
              <a:lnSpc>
                <a:spcPct val="80000"/>
              </a:lnSpc>
              <a:spcAft>
                <a:spcPts val="0"/>
              </a:spcAft>
              <a:buFont typeface="Wingdings" panose="05000000000000000000" pitchFamily="2" charset="2"/>
              <a:buNone/>
              <a:defRPr/>
            </a:pPr>
            <a:r>
              <a:rPr lang="bg-BG" altLang="en-US" sz="2400">
                <a:solidFill>
                  <a:schemeClr val="tx1">
                    <a:lumMod val="75000"/>
                    <a:lumOff val="25000"/>
                  </a:schemeClr>
                </a:solidFill>
              </a:rPr>
              <a:t>char *word;</a:t>
            </a:r>
          </a:p>
          <a:p>
            <a:pPr fontAlgn="auto">
              <a:lnSpc>
                <a:spcPct val="80000"/>
              </a:lnSpc>
              <a:spcAft>
                <a:spcPts val="0"/>
              </a:spcAft>
              <a:buFont typeface="Wingdings" panose="05000000000000000000" pitchFamily="2" charset="2"/>
              <a:buNone/>
              <a:defRPr/>
            </a:pPr>
            <a:r>
              <a:rPr lang="bg-BG" altLang="en-US" sz="2400">
                <a:solidFill>
                  <a:schemeClr val="tx1">
                    <a:lumMod val="75000"/>
                    <a:lumOff val="25000"/>
                  </a:schemeClr>
                </a:solidFill>
              </a:rPr>
              <a:t>int count;</a:t>
            </a:r>
          </a:p>
          <a:p>
            <a:pPr fontAlgn="auto">
              <a:lnSpc>
                <a:spcPct val="80000"/>
              </a:lnSpc>
              <a:spcAft>
                <a:spcPts val="0"/>
              </a:spcAft>
              <a:buFont typeface="Wingdings" panose="05000000000000000000" pitchFamily="2" charset="2"/>
              <a:buNone/>
              <a:defRPr/>
            </a:pPr>
            <a:r>
              <a:rPr lang="bg-BG" altLang="en-US" sz="2400">
                <a:solidFill>
                  <a:schemeClr val="tx1">
                    <a:lumMod val="75000"/>
                    <a:lumOff val="25000"/>
                  </a:schemeClr>
                </a:solidFill>
              </a:rPr>
              <a:t>} keytab[NKEYS];</a:t>
            </a:r>
          </a:p>
        </p:txBody>
      </p:sp>
      <p:sp>
        <p:nvSpPr>
          <p:cNvPr id="24582" name="Slide Number Placeholder 5">
            <a:extLst>
              <a:ext uri="{FF2B5EF4-FFF2-40B4-BE49-F238E27FC236}">
                <a16:creationId xmlns:a16="http://schemas.microsoft.com/office/drawing/2014/main" id="{9C36ADB6-2C4A-4776-8B08-3F0DE6064D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5380055-168B-4FB5-A6D0-0EEBB9B81542}" type="slidenum">
              <a:rPr lang="bg-BG" altLang="en-US">
                <a:solidFill>
                  <a:schemeClr val="accent1"/>
                </a:solidFill>
              </a:rPr>
              <a:pPr fontAlgn="base">
                <a:spcBef>
                  <a:spcPct val="0"/>
                </a:spcBef>
                <a:spcAft>
                  <a:spcPct val="0"/>
                </a:spcAft>
              </a:pPr>
              <a:t>16</a:t>
            </a:fld>
            <a:endParaRPr lang="bg-BG" altLang="en-US">
              <a:solidFill>
                <a:schemeClr val="accent1"/>
              </a:solidFill>
            </a:endParaRPr>
          </a:p>
        </p:txBody>
      </p:sp>
      <p:pic>
        <p:nvPicPr>
          <p:cNvPr id="24583" name="Picture 4">
            <a:extLst>
              <a:ext uri="{FF2B5EF4-FFF2-40B4-BE49-F238E27FC236}">
                <a16:creationId xmlns:a16="http://schemas.microsoft.com/office/drawing/2014/main" id="{F718B5CE-DC35-415B-ADA6-4B8731432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4606925"/>
            <a:ext cx="32416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D5484EA-9A9E-4128-A8A3-856043279647}"/>
              </a:ext>
            </a:extLst>
          </p:cNvPr>
          <p:cNvSpPr>
            <a:spLocks noGrp="1" noChangeArrowheads="1"/>
          </p:cNvSpPr>
          <p:nvPr>
            <p:ph type="title"/>
          </p:nvPr>
        </p:nvSpPr>
        <p:spPr/>
        <p:txBody>
          <a:bodyPr/>
          <a:lstStyle/>
          <a:p>
            <a:r>
              <a:rPr lang="bg-BG" altLang="en-US"/>
              <a:t>Масиви от структури</a:t>
            </a:r>
          </a:p>
        </p:txBody>
      </p:sp>
      <p:sp>
        <p:nvSpPr>
          <p:cNvPr id="25603" name="Rectangle 3">
            <a:extLst>
              <a:ext uri="{FF2B5EF4-FFF2-40B4-BE49-F238E27FC236}">
                <a16:creationId xmlns:a16="http://schemas.microsoft.com/office/drawing/2014/main" id="{58544AA7-C82D-40D2-A76A-32C6555AA1D2}"/>
              </a:ext>
            </a:extLst>
          </p:cNvPr>
          <p:cNvSpPr>
            <a:spLocks noGrp="1" noChangeArrowheads="1"/>
          </p:cNvSpPr>
          <p:nvPr>
            <p:ph type="body" sz="half" idx="1"/>
          </p:nvPr>
        </p:nvSpPr>
        <p:spPr/>
        <p:txBody>
          <a:bodyPr/>
          <a:lstStyle/>
          <a:p>
            <a:pPr>
              <a:lnSpc>
                <a:spcPct val="90000"/>
              </a:lnSpc>
            </a:pPr>
            <a:r>
              <a:rPr lang="bg-BG" altLang="en-US" sz="2000"/>
              <a:t>Тъй като структурата keytab се състои от постоянен брой имена, най-лесно е да я направим външна променлива и да я инициализираме веднъж при дефинирането й.</a:t>
            </a:r>
          </a:p>
          <a:p>
            <a:pPr>
              <a:lnSpc>
                <a:spcPct val="90000"/>
              </a:lnSpc>
            </a:pPr>
            <a:r>
              <a:rPr lang="bg-BG" altLang="en-US" sz="2000"/>
              <a:t>Инициализацията на структурата е аналогична на предишните - след дефиницията се поставя списък от инициализатори, заградени с фигурни скоби:</a:t>
            </a:r>
          </a:p>
        </p:txBody>
      </p:sp>
      <p:sp>
        <p:nvSpPr>
          <p:cNvPr id="25604" name="Rectangle 5">
            <a:extLst>
              <a:ext uri="{FF2B5EF4-FFF2-40B4-BE49-F238E27FC236}">
                <a16:creationId xmlns:a16="http://schemas.microsoft.com/office/drawing/2014/main" id="{0C848E7A-F4D5-4FC3-A839-F318A3C7983F}"/>
              </a:ext>
            </a:extLst>
          </p:cNvPr>
          <p:cNvSpPr>
            <a:spLocks noGrp="1" noChangeArrowheads="1"/>
          </p:cNvSpPr>
          <p:nvPr>
            <p:ph sz="half" idx="2"/>
          </p:nvPr>
        </p:nvSpPr>
        <p:spPr/>
        <p:txBody>
          <a:bodyPr/>
          <a:lstStyle/>
          <a:p>
            <a:endParaRPr lang="en-US" altLang="en-US" sz="2800"/>
          </a:p>
        </p:txBody>
      </p:sp>
      <p:sp>
        <p:nvSpPr>
          <p:cNvPr id="25607" name="Slide Number Placeholder 6">
            <a:extLst>
              <a:ext uri="{FF2B5EF4-FFF2-40B4-BE49-F238E27FC236}">
                <a16:creationId xmlns:a16="http://schemas.microsoft.com/office/drawing/2014/main" id="{55195CCA-1864-42E7-8957-2C98816DC2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1F70B3D-85E8-46F7-864B-38F8292D50FD}" type="slidenum">
              <a:rPr lang="bg-BG" altLang="en-US" smtClean="0">
                <a:solidFill>
                  <a:schemeClr val="accent1"/>
                </a:solidFill>
              </a:rPr>
              <a:pPr fontAlgn="base">
                <a:spcBef>
                  <a:spcPct val="0"/>
                </a:spcBef>
                <a:spcAft>
                  <a:spcPct val="0"/>
                </a:spcAft>
              </a:pPr>
              <a:t>17</a:t>
            </a:fld>
            <a:endParaRPr lang="bg-BG" altLang="en-US">
              <a:solidFill>
                <a:schemeClr val="accent1"/>
              </a:solidFill>
            </a:endParaRPr>
          </a:p>
        </p:txBody>
      </p:sp>
      <p:pic>
        <p:nvPicPr>
          <p:cNvPr id="25608" name="Picture 6">
            <a:extLst>
              <a:ext uri="{FF2B5EF4-FFF2-40B4-BE49-F238E27FC236}">
                <a16:creationId xmlns:a16="http://schemas.microsoft.com/office/drawing/2014/main" id="{784FBE7F-5F1E-4CBC-AB3B-94C8E0419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844675"/>
            <a:ext cx="2273300"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AAC1F09-9D09-43E3-9BFA-1256B762E4F2}"/>
              </a:ext>
            </a:extLst>
          </p:cNvPr>
          <p:cNvSpPr>
            <a:spLocks noGrp="1" noChangeArrowheads="1"/>
          </p:cNvSpPr>
          <p:nvPr>
            <p:ph type="title"/>
          </p:nvPr>
        </p:nvSpPr>
        <p:spPr/>
        <p:txBody>
          <a:bodyPr/>
          <a:lstStyle/>
          <a:p>
            <a:r>
              <a:rPr lang="bg-BG" altLang="en-US"/>
              <a:t>Масиви от структури</a:t>
            </a:r>
          </a:p>
        </p:txBody>
      </p:sp>
      <p:sp>
        <p:nvSpPr>
          <p:cNvPr id="26627" name="Rectangle 5">
            <a:extLst>
              <a:ext uri="{FF2B5EF4-FFF2-40B4-BE49-F238E27FC236}">
                <a16:creationId xmlns:a16="http://schemas.microsoft.com/office/drawing/2014/main" id="{2AF7CC70-E26F-4F88-B351-56D894BD551E}"/>
              </a:ext>
            </a:extLst>
          </p:cNvPr>
          <p:cNvSpPr>
            <a:spLocks noGrp="1" noChangeArrowheads="1"/>
          </p:cNvSpPr>
          <p:nvPr>
            <p:ph sz="half" idx="1"/>
          </p:nvPr>
        </p:nvSpPr>
        <p:spPr/>
        <p:txBody>
          <a:bodyPr/>
          <a:lstStyle/>
          <a:p>
            <a:pPr>
              <a:lnSpc>
                <a:spcPct val="90000"/>
              </a:lnSpc>
            </a:pPr>
            <a:endParaRPr lang="en-US" altLang="en-US" sz="2400"/>
          </a:p>
        </p:txBody>
      </p:sp>
      <p:sp>
        <p:nvSpPr>
          <p:cNvPr id="26628" name="Rectangle 6">
            <a:extLst>
              <a:ext uri="{FF2B5EF4-FFF2-40B4-BE49-F238E27FC236}">
                <a16:creationId xmlns:a16="http://schemas.microsoft.com/office/drawing/2014/main" id="{C61C289A-A4CB-40B1-B2AA-090AF674A035}"/>
              </a:ext>
            </a:extLst>
          </p:cNvPr>
          <p:cNvSpPr>
            <a:spLocks noGrp="1" noChangeArrowheads="1"/>
          </p:cNvSpPr>
          <p:nvPr>
            <p:ph type="body" sz="half" idx="2"/>
          </p:nvPr>
        </p:nvSpPr>
        <p:spPr/>
        <p:txBody>
          <a:bodyPr/>
          <a:lstStyle/>
          <a:p>
            <a:pPr>
              <a:lnSpc>
                <a:spcPct val="90000"/>
              </a:lnSpc>
            </a:pPr>
            <a:r>
              <a:rPr lang="bg-BG" altLang="en-US" sz="2400"/>
              <a:t>Програмата за преброяване на ключовите думи започва с дефиницията на keytab. Главната функция прочита входа, като нееднократно извиква функцията getword, която прихваща по една дума от входа.</a:t>
            </a:r>
          </a:p>
        </p:txBody>
      </p:sp>
      <p:sp>
        <p:nvSpPr>
          <p:cNvPr id="26631" name="Slide Number Placeholder 6">
            <a:extLst>
              <a:ext uri="{FF2B5EF4-FFF2-40B4-BE49-F238E27FC236}">
                <a16:creationId xmlns:a16="http://schemas.microsoft.com/office/drawing/2014/main" id="{A989D93D-6895-4398-8A46-9009F968595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C89C014-83B8-4A6B-8F8A-FFCDB457369F}" type="slidenum">
              <a:rPr lang="bg-BG" altLang="en-US" smtClean="0">
                <a:solidFill>
                  <a:schemeClr val="accent1"/>
                </a:solidFill>
              </a:rPr>
              <a:pPr fontAlgn="base">
                <a:spcBef>
                  <a:spcPct val="0"/>
                </a:spcBef>
                <a:spcAft>
                  <a:spcPct val="0"/>
                </a:spcAft>
              </a:pPr>
              <a:t>18</a:t>
            </a:fld>
            <a:endParaRPr lang="bg-BG" altLang="en-US">
              <a:solidFill>
                <a:schemeClr val="accent1"/>
              </a:solidFill>
            </a:endParaRPr>
          </a:p>
        </p:txBody>
      </p:sp>
      <p:pic>
        <p:nvPicPr>
          <p:cNvPr id="26632" name="Picture 4">
            <a:extLst>
              <a:ext uri="{FF2B5EF4-FFF2-40B4-BE49-F238E27FC236}">
                <a16:creationId xmlns:a16="http://schemas.microsoft.com/office/drawing/2014/main" id="{5997A4BB-8D30-4601-9CC6-E24132352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95475"/>
            <a:ext cx="50292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075DF4-F290-4BDA-B769-FA19D6D9AC55}"/>
              </a:ext>
            </a:extLst>
          </p:cNvPr>
          <p:cNvSpPr>
            <a:spLocks noGrp="1" noChangeArrowheads="1"/>
          </p:cNvSpPr>
          <p:nvPr>
            <p:ph type="title"/>
          </p:nvPr>
        </p:nvSpPr>
        <p:spPr/>
        <p:txBody>
          <a:bodyPr/>
          <a:lstStyle/>
          <a:p>
            <a:r>
              <a:rPr lang="bg-BG" altLang="en-US"/>
              <a:t>Масиви от структури</a:t>
            </a:r>
          </a:p>
        </p:txBody>
      </p:sp>
      <p:sp>
        <p:nvSpPr>
          <p:cNvPr id="27651" name="Rectangle 5">
            <a:extLst>
              <a:ext uri="{FF2B5EF4-FFF2-40B4-BE49-F238E27FC236}">
                <a16:creationId xmlns:a16="http://schemas.microsoft.com/office/drawing/2014/main" id="{603635AA-6BED-4A6E-B9CE-E0FD015458AB}"/>
              </a:ext>
            </a:extLst>
          </p:cNvPr>
          <p:cNvSpPr>
            <a:spLocks noGrp="1" noChangeArrowheads="1"/>
          </p:cNvSpPr>
          <p:nvPr>
            <p:ph sz="half" idx="1"/>
          </p:nvPr>
        </p:nvSpPr>
        <p:spPr/>
        <p:txBody>
          <a:bodyPr/>
          <a:lstStyle/>
          <a:p>
            <a:pPr>
              <a:lnSpc>
                <a:spcPct val="90000"/>
              </a:lnSpc>
            </a:pPr>
            <a:endParaRPr lang="en-US" altLang="en-US" sz="2800"/>
          </a:p>
        </p:txBody>
      </p:sp>
      <p:sp>
        <p:nvSpPr>
          <p:cNvPr id="27652" name="Rectangle 6">
            <a:extLst>
              <a:ext uri="{FF2B5EF4-FFF2-40B4-BE49-F238E27FC236}">
                <a16:creationId xmlns:a16="http://schemas.microsoft.com/office/drawing/2014/main" id="{9E4CA5C5-D75F-4CC7-817F-1ED7164C0699}"/>
              </a:ext>
            </a:extLst>
          </p:cNvPr>
          <p:cNvSpPr>
            <a:spLocks noGrp="1" noChangeArrowheads="1"/>
          </p:cNvSpPr>
          <p:nvPr>
            <p:ph type="body" sz="half" idx="2"/>
          </p:nvPr>
        </p:nvSpPr>
        <p:spPr>
          <a:xfrm>
            <a:off x="5580063" y="2017713"/>
            <a:ext cx="3375025" cy="4114800"/>
          </a:xfrm>
        </p:spPr>
        <p:txBody>
          <a:bodyPr/>
          <a:lstStyle/>
          <a:p>
            <a:pPr>
              <a:lnSpc>
                <a:spcPct val="90000"/>
              </a:lnSpc>
            </a:pPr>
            <a:r>
              <a:rPr lang="bg-BG" altLang="en-US" sz="2800"/>
              <a:t>Всяка дума се търси в keytab с помощта на разновидност на функцията за двоично търсене, която изисква входния масив да е сортиран.</a:t>
            </a:r>
          </a:p>
        </p:txBody>
      </p:sp>
      <p:sp>
        <p:nvSpPr>
          <p:cNvPr id="27655" name="Slide Number Placeholder 6">
            <a:extLst>
              <a:ext uri="{FF2B5EF4-FFF2-40B4-BE49-F238E27FC236}">
                <a16:creationId xmlns:a16="http://schemas.microsoft.com/office/drawing/2014/main" id="{1B5796C1-148E-44FA-9122-3B1511CD58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5C5507D-D771-498D-96B2-B9F008DB2BC8}" type="slidenum">
              <a:rPr lang="bg-BG" altLang="en-US" smtClean="0">
                <a:solidFill>
                  <a:schemeClr val="accent1"/>
                </a:solidFill>
              </a:rPr>
              <a:pPr fontAlgn="base">
                <a:spcBef>
                  <a:spcPct val="0"/>
                </a:spcBef>
                <a:spcAft>
                  <a:spcPct val="0"/>
                </a:spcAft>
              </a:pPr>
              <a:t>19</a:t>
            </a:fld>
            <a:endParaRPr lang="bg-BG" altLang="en-US">
              <a:solidFill>
                <a:schemeClr val="accent1"/>
              </a:solidFill>
            </a:endParaRPr>
          </a:p>
        </p:txBody>
      </p:sp>
      <p:pic>
        <p:nvPicPr>
          <p:cNvPr id="27656" name="Picture 4">
            <a:extLst>
              <a:ext uri="{FF2B5EF4-FFF2-40B4-BE49-F238E27FC236}">
                <a16:creationId xmlns:a16="http://schemas.microsoft.com/office/drawing/2014/main" id="{4EEF293A-1D02-4CDB-A5BB-32C303F75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16113"/>
            <a:ext cx="54959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BCC05173-8786-418C-894B-B72C49834DAE}"/>
              </a:ext>
            </a:extLst>
          </p:cNvPr>
          <p:cNvSpPr>
            <a:spLocks noGrp="1" noChangeArrowheads="1"/>
          </p:cNvSpPr>
          <p:nvPr>
            <p:ph type="ctrTitle"/>
          </p:nvPr>
        </p:nvSpPr>
        <p:spPr>
          <a:xfrm>
            <a:off x="1130300" y="2405063"/>
            <a:ext cx="5827713" cy="1646237"/>
          </a:xfrm>
        </p:spPr>
        <p:txBody>
          <a:bodyPr/>
          <a:lstStyle/>
          <a:p>
            <a:r>
              <a:rPr lang="bg-BG" altLang="en-US" dirty="0"/>
              <a:t>Структури</a:t>
            </a:r>
          </a:p>
        </p:txBody>
      </p:sp>
      <p:sp>
        <p:nvSpPr>
          <p:cNvPr id="8197" name="Rectangle 5">
            <a:extLst>
              <a:ext uri="{FF2B5EF4-FFF2-40B4-BE49-F238E27FC236}">
                <a16:creationId xmlns:a16="http://schemas.microsoft.com/office/drawing/2014/main" id="{87A079B3-01F6-499B-A55D-E47F7568486A}"/>
              </a:ext>
            </a:extLst>
          </p:cNvPr>
          <p:cNvSpPr>
            <a:spLocks noGrp="1" noChangeArrowheads="1"/>
          </p:cNvSpPr>
          <p:nvPr>
            <p:ph type="subTitle" idx="1"/>
          </p:nvPr>
        </p:nvSpPr>
        <p:spPr>
          <a:xfrm>
            <a:off x="1130300" y="4051300"/>
            <a:ext cx="5827713" cy="1096963"/>
          </a:xfrm>
        </p:spPr>
        <p:txBody>
          <a:bodyPr rtlCol="0">
            <a:normAutofit/>
          </a:bodyPr>
          <a:lstStyle/>
          <a:p>
            <a:pPr fontAlgn="auto">
              <a:spcAft>
                <a:spcPts val="0"/>
              </a:spcAft>
              <a:buFont typeface="Wingdings 3" charset="2"/>
              <a:buNone/>
              <a:defRPr/>
            </a:pPr>
            <a:r>
              <a:rPr lang="bg-BG" altLang="en-US" dirty="0"/>
              <a:t>Лекция </a:t>
            </a:r>
            <a:r>
              <a:rPr lang="en-US" altLang="en-US" dirty="0"/>
              <a:t>No </a:t>
            </a:r>
            <a:r>
              <a:rPr lang="bg-BG" altLang="en-US" dirty="0"/>
              <a:t>8</a:t>
            </a:r>
          </a:p>
        </p:txBody>
      </p:sp>
      <p:sp>
        <p:nvSpPr>
          <p:cNvPr id="10246" name="Rectangle 16">
            <a:extLst>
              <a:ext uri="{FF2B5EF4-FFF2-40B4-BE49-F238E27FC236}">
                <a16:creationId xmlns:a16="http://schemas.microsoft.com/office/drawing/2014/main" id="{3DE9A23A-97FE-4244-804C-0DC7CAC5E8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03B17FC-903D-4460-B73B-3CF0057B175D}" type="slidenum">
              <a:rPr lang="bg-BG" altLang="en-US">
                <a:solidFill>
                  <a:schemeClr val="accent1"/>
                </a:solidFill>
              </a:rPr>
              <a:pPr fontAlgn="base">
                <a:spcBef>
                  <a:spcPct val="0"/>
                </a:spcBef>
                <a:spcAft>
                  <a:spcPct val="0"/>
                </a:spcAft>
              </a:pPr>
              <a:t>2</a:t>
            </a:fld>
            <a:endParaRPr lang="bg-BG" altLang="en-US">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48C3A1A-0EA0-412E-B06F-0D3F793A0E28}"/>
              </a:ext>
            </a:extLst>
          </p:cNvPr>
          <p:cNvSpPr>
            <a:spLocks noGrp="1" noChangeArrowheads="1"/>
          </p:cNvSpPr>
          <p:nvPr>
            <p:ph type="title"/>
          </p:nvPr>
        </p:nvSpPr>
        <p:spPr/>
        <p:txBody>
          <a:bodyPr/>
          <a:lstStyle/>
          <a:p>
            <a:r>
              <a:rPr lang="bg-BG" altLang="en-US"/>
              <a:t>Масиви от структури</a:t>
            </a:r>
          </a:p>
        </p:txBody>
      </p:sp>
      <p:sp>
        <p:nvSpPr>
          <p:cNvPr id="51203" name="Rectangle 3">
            <a:extLst>
              <a:ext uri="{FF2B5EF4-FFF2-40B4-BE49-F238E27FC236}">
                <a16:creationId xmlns:a16="http://schemas.microsoft.com/office/drawing/2014/main" id="{8BB66299-3111-4B8A-A3B5-C5BBF6803839}"/>
              </a:ext>
            </a:extLst>
          </p:cNvPr>
          <p:cNvSpPr>
            <a:spLocks noGrp="1" noChangeArrowheads="1"/>
          </p:cNvSpPr>
          <p:nvPr>
            <p:ph idx="1"/>
          </p:nvPr>
        </p:nvSpPr>
        <p:spPr/>
        <p:txBody>
          <a:bodyPr rtlCol="0">
            <a:normAutofit fontScale="92500" lnSpcReduction="10000"/>
          </a:bodyPr>
          <a:lstStyle/>
          <a:p>
            <a:pPr fontAlgn="auto">
              <a:lnSpc>
                <a:spcPct val="80000"/>
              </a:lnSpc>
              <a:spcAft>
                <a:spcPts val="0"/>
              </a:spcAft>
              <a:buFont typeface="Wingdings 3" charset="2"/>
              <a:buChar char=""/>
              <a:defRPr/>
            </a:pPr>
            <a:r>
              <a:rPr lang="bg-BG" altLang="en-US" sz="2000" dirty="0">
                <a:solidFill>
                  <a:schemeClr val="tx1">
                    <a:lumMod val="75000"/>
                    <a:lumOff val="25000"/>
                  </a:schemeClr>
                </a:solidFill>
              </a:rPr>
              <a:t>Езикът С предоставя унарния операция </a:t>
            </a:r>
            <a:r>
              <a:rPr lang="bg-BG" altLang="en-US" sz="2000" dirty="0" err="1">
                <a:solidFill>
                  <a:schemeClr val="tx1">
                    <a:lumMod val="75000"/>
                    <a:lumOff val="25000"/>
                  </a:schemeClr>
                </a:solidFill>
              </a:rPr>
              <a:t>sizeof</a:t>
            </a:r>
            <a:r>
              <a:rPr lang="bg-BG" altLang="en-US" sz="2000" dirty="0">
                <a:solidFill>
                  <a:schemeClr val="tx1">
                    <a:lumMod val="75000"/>
                    <a:lumOff val="25000"/>
                  </a:schemeClr>
                </a:solidFill>
              </a:rPr>
              <a:t>, който работи по време на компилацията и изчислява големината на даден обект. Изразите</a:t>
            </a:r>
          </a:p>
          <a:p>
            <a:pPr fontAlgn="auto">
              <a:lnSpc>
                <a:spcPct val="80000"/>
              </a:lnSpc>
              <a:spcAft>
                <a:spcPts val="0"/>
              </a:spcAft>
              <a:buFont typeface="Wingdings" panose="05000000000000000000" pitchFamily="2" charset="2"/>
              <a:buNone/>
              <a:defRPr/>
            </a:pPr>
            <a:r>
              <a:rPr lang="bg-BG" altLang="en-US" sz="2000" i="1" dirty="0" err="1">
                <a:solidFill>
                  <a:schemeClr val="tx1">
                    <a:lumMod val="75000"/>
                    <a:lumOff val="25000"/>
                  </a:schemeClr>
                </a:solidFill>
              </a:rPr>
              <a:t>sizeof</a:t>
            </a:r>
            <a:r>
              <a:rPr lang="bg-BG" altLang="en-US" sz="2000" i="1" dirty="0">
                <a:solidFill>
                  <a:schemeClr val="tx1">
                    <a:lumMod val="75000"/>
                    <a:lumOff val="25000"/>
                  </a:schemeClr>
                </a:solidFill>
              </a:rPr>
              <a:t> </a:t>
            </a:r>
            <a:r>
              <a:rPr lang="bg-BG" altLang="en-US" sz="2000" dirty="0">
                <a:solidFill>
                  <a:schemeClr val="tx1">
                    <a:lumMod val="75000"/>
                    <a:lumOff val="25000"/>
                  </a:schemeClr>
                </a:solidFill>
              </a:rPr>
              <a:t>обект</a:t>
            </a:r>
          </a:p>
          <a:p>
            <a:pPr fontAlgn="auto">
              <a:lnSpc>
                <a:spcPct val="80000"/>
              </a:lnSpc>
              <a:spcAft>
                <a:spcPts val="0"/>
              </a:spcAft>
              <a:buFont typeface="Wingdings 3" charset="2"/>
              <a:buChar char=""/>
              <a:defRPr/>
            </a:pPr>
            <a:r>
              <a:rPr lang="bg-BG" altLang="en-US" sz="2000" dirty="0">
                <a:solidFill>
                  <a:schemeClr val="tx1">
                    <a:lumMod val="75000"/>
                    <a:lumOff val="25000"/>
                  </a:schemeClr>
                </a:solidFill>
              </a:rPr>
              <a:t>и</a:t>
            </a:r>
          </a:p>
          <a:p>
            <a:pPr fontAlgn="auto">
              <a:lnSpc>
                <a:spcPct val="80000"/>
              </a:lnSpc>
              <a:spcAft>
                <a:spcPts val="0"/>
              </a:spcAft>
              <a:buFont typeface="Wingdings" panose="05000000000000000000" pitchFamily="2" charset="2"/>
              <a:buNone/>
              <a:defRPr/>
            </a:pPr>
            <a:r>
              <a:rPr lang="bg-BG" altLang="en-US" sz="2000" i="1" dirty="0" err="1">
                <a:solidFill>
                  <a:schemeClr val="tx1">
                    <a:lumMod val="75000"/>
                    <a:lumOff val="25000"/>
                  </a:schemeClr>
                </a:solidFill>
              </a:rPr>
              <a:t>sizeof</a:t>
            </a:r>
            <a:r>
              <a:rPr lang="bg-BG" altLang="en-US" sz="2000" i="1" dirty="0">
                <a:solidFill>
                  <a:schemeClr val="tx1">
                    <a:lumMod val="75000"/>
                    <a:lumOff val="25000"/>
                  </a:schemeClr>
                </a:solidFill>
              </a:rPr>
              <a:t> (</a:t>
            </a:r>
            <a:r>
              <a:rPr lang="bg-BG" altLang="en-US" sz="2000" dirty="0">
                <a:solidFill>
                  <a:schemeClr val="tx1">
                    <a:lumMod val="75000"/>
                    <a:lumOff val="25000"/>
                  </a:schemeClr>
                </a:solidFill>
              </a:rPr>
              <a:t>име на тип</a:t>
            </a:r>
            <a:r>
              <a:rPr lang="bg-BG" altLang="en-US" sz="2000" i="1" dirty="0">
                <a:solidFill>
                  <a:schemeClr val="tx1">
                    <a:lumMod val="75000"/>
                    <a:lumOff val="25000"/>
                  </a:schemeClr>
                </a:solidFill>
              </a:rPr>
              <a:t>)</a:t>
            </a:r>
          </a:p>
          <a:p>
            <a:pPr fontAlgn="auto">
              <a:lnSpc>
                <a:spcPct val="80000"/>
              </a:lnSpc>
              <a:spcAft>
                <a:spcPts val="0"/>
              </a:spcAft>
              <a:buFont typeface="Wingdings 3" charset="2"/>
              <a:buChar char=""/>
              <a:defRPr/>
            </a:pPr>
            <a:r>
              <a:rPr lang="bg-BG" altLang="en-US" sz="2000" dirty="0">
                <a:solidFill>
                  <a:schemeClr val="tx1">
                    <a:lumMod val="75000"/>
                    <a:lumOff val="25000"/>
                  </a:schemeClr>
                </a:solidFill>
              </a:rPr>
              <a:t>дават като резултат цяло число, равняващо се на големината на зададения обект или тип в байтове. (По-точно казано, </a:t>
            </a:r>
            <a:r>
              <a:rPr lang="bg-BG" altLang="en-US" sz="2000" dirty="0" err="1">
                <a:solidFill>
                  <a:schemeClr val="tx1">
                    <a:lumMod val="75000"/>
                    <a:lumOff val="25000"/>
                  </a:schemeClr>
                </a:solidFill>
              </a:rPr>
              <a:t>sizeof</a:t>
            </a:r>
            <a:r>
              <a:rPr lang="bg-BG" altLang="en-US" sz="2000" dirty="0">
                <a:solidFill>
                  <a:schemeClr val="tx1">
                    <a:lumMod val="75000"/>
                    <a:lumOff val="25000"/>
                  </a:schemeClr>
                </a:solidFill>
              </a:rPr>
              <a:t> връща </a:t>
            </a:r>
            <a:r>
              <a:rPr lang="bg-BG" altLang="en-US" sz="2000" dirty="0" err="1">
                <a:solidFill>
                  <a:schemeClr val="tx1">
                    <a:lumMod val="75000"/>
                    <a:lumOff val="25000"/>
                  </a:schemeClr>
                </a:solidFill>
              </a:rPr>
              <a:t>беззнакова</a:t>
            </a:r>
            <a:r>
              <a:rPr lang="bg-BG" altLang="en-US" sz="2000" dirty="0">
                <a:solidFill>
                  <a:schemeClr val="tx1">
                    <a:lumMod val="75000"/>
                    <a:lumOff val="25000"/>
                  </a:schemeClr>
                </a:solidFill>
              </a:rPr>
              <a:t> числова стойност, чийто тип </a:t>
            </a:r>
            <a:r>
              <a:rPr lang="bg-BG" altLang="en-US" sz="2000" dirty="0" err="1">
                <a:solidFill>
                  <a:schemeClr val="tx1">
                    <a:lumMod val="75000"/>
                    <a:lumOff val="25000"/>
                  </a:schemeClr>
                </a:solidFill>
              </a:rPr>
              <a:t>size_t</a:t>
            </a:r>
            <a:r>
              <a:rPr lang="bg-BG" altLang="en-US" sz="2000" dirty="0">
                <a:solidFill>
                  <a:schemeClr val="tx1">
                    <a:lumMod val="75000"/>
                    <a:lumOff val="25000"/>
                  </a:schemeClr>
                </a:solidFill>
              </a:rPr>
              <a:t> е дефиниран в заглавния файл &lt;</a:t>
            </a:r>
            <a:r>
              <a:rPr lang="bg-BG" altLang="en-US" sz="2000" dirty="0" err="1">
                <a:solidFill>
                  <a:schemeClr val="tx1">
                    <a:lumMod val="75000"/>
                    <a:lumOff val="25000"/>
                  </a:schemeClr>
                </a:solidFill>
              </a:rPr>
              <a:t>stddef</a:t>
            </a:r>
            <a:r>
              <a:rPr lang="bg-BG" altLang="en-US" sz="2000" dirty="0">
                <a:solidFill>
                  <a:schemeClr val="tx1">
                    <a:lumMod val="75000"/>
                    <a:lumOff val="25000"/>
                  </a:schemeClr>
                </a:solidFill>
              </a:rPr>
              <a:t> .h&gt;.) Обектът може да бъде променлива, масив или структура. Името на типа може да бъде име на някой от основните типове като </a:t>
            </a:r>
            <a:r>
              <a:rPr lang="bg-BG" altLang="en-US" sz="2000" dirty="0" err="1">
                <a:solidFill>
                  <a:schemeClr val="tx1">
                    <a:lumMod val="75000"/>
                    <a:lumOff val="25000"/>
                  </a:schemeClr>
                </a:solidFill>
              </a:rPr>
              <a:t>int</a:t>
            </a:r>
            <a:r>
              <a:rPr lang="bg-BG" altLang="en-US" sz="2000" dirty="0">
                <a:solidFill>
                  <a:schemeClr val="tx1">
                    <a:lumMod val="75000"/>
                    <a:lumOff val="25000"/>
                  </a:schemeClr>
                </a:solidFill>
              </a:rPr>
              <a:t> или </a:t>
            </a:r>
            <a:r>
              <a:rPr lang="bg-BG" altLang="en-US" sz="2000" dirty="0" err="1">
                <a:solidFill>
                  <a:schemeClr val="tx1">
                    <a:lumMod val="75000"/>
                    <a:lumOff val="25000"/>
                  </a:schemeClr>
                </a:solidFill>
              </a:rPr>
              <a:t>double</a:t>
            </a:r>
            <a:r>
              <a:rPr lang="bg-BG" altLang="en-US" sz="2000" dirty="0">
                <a:solidFill>
                  <a:schemeClr val="tx1">
                    <a:lumMod val="75000"/>
                    <a:lumOff val="25000"/>
                  </a:schemeClr>
                </a:solidFill>
              </a:rPr>
              <a:t>, или на производен тип като структура или указател.</a:t>
            </a:r>
          </a:p>
        </p:txBody>
      </p:sp>
      <p:sp>
        <p:nvSpPr>
          <p:cNvPr id="28678" name="Slide Number Placeholder 5">
            <a:extLst>
              <a:ext uri="{FF2B5EF4-FFF2-40B4-BE49-F238E27FC236}">
                <a16:creationId xmlns:a16="http://schemas.microsoft.com/office/drawing/2014/main" id="{22708D42-B538-44C7-ADFB-D30BD3F96EA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B51C8D4-1A61-4BF7-B1F0-A4AB72D583C8}" type="slidenum">
              <a:rPr lang="bg-BG" altLang="en-US">
                <a:solidFill>
                  <a:schemeClr val="accent1"/>
                </a:solidFill>
              </a:rPr>
              <a:pPr fontAlgn="base">
                <a:spcBef>
                  <a:spcPct val="0"/>
                </a:spcBef>
                <a:spcAft>
                  <a:spcPct val="0"/>
                </a:spcAft>
              </a:pPr>
              <a:t>20</a:t>
            </a:fld>
            <a:endParaRPr lang="bg-BG" altLang="en-US">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D856F9A-FC44-4C04-9CB6-094F40F90A90}"/>
              </a:ext>
            </a:extLst>
          </p:cNvPr>
          <p:cNvSpPr>
            <a:spLocks noGrp="1" noChangeArrowheads="1"/>
          </p:cNvSpPr>
          <p:nvPr>
            <p:ph type="title"/>
          </p:nvPr>
        </p:nvSpPr>
        <p:spPr/>
        <p:txBody>
          <a:bodyPr/>
          <a:lstStyle/>
          <a:p>
            <a:r>
              <a:rPr lang="bg-BG" altLang="en-US"/>
              <a:t>Масиви от структури</a:t>
            </a:r>
          </a:p>
        </p:txBody>
      </p:sp>
      <p:sp>
        <p:nvSpPr>
          <p:cNvPr id="52227" name="Rectangle 3">
            <a:extLst>
              <a:ext uri="{FF2B5EF4-FFF2-40B4-BE49-F238E27FC236}">
                <a16:creationId xmlns:a16="http://schemas.microsoft.com/office/drawing/2014/main" id="{CDEBCBA3-D1CE-45E7-997B-71100D310881}"/>
              </a:ext>
            </a:extLst>
          </p:cNvPr>
          <p:cNvSpPr>
            <a:spLocks noGrp="1" noChangeArrowheads="1"/>
          </p:cNvSpPr>
          <p:nvPr>
            <p:ph idx="1"/>
          </p:nvPr>
        </p:nvSpPr>
        <p:spPr/>
        <p:txBody>
          <a:bodyPr rtlCol="0">
            <a:normAutofit fontScale="92500" lnSpcReduction="20000"/>
          </a:bodyPr>
          <a:lstStyle/>
          <a:p>
            <a:pPr fontAlgn="auto">
              <a:lnSpc>
                <a:spcPct val="80000"/>
              </a:lnSpc>
              <a:spcAft>
                <a:spcPts val="0"/>
              </a:spcAft>
              <a:buFont typeface="Wingdings 3" charset="2"/>
              <a:buChar char=""/>
              <a:defRPr/>
            </a:pPr>
            <a:r>
              <a:rPr lang="bg-BG" altLang="en-US" sz="2000" dirty="0">
                <a:solidFill>
                  <a:schemeClr val="tx1">
                    <a:lumMod val="75000"/>
                    <a:lumOff val="25000"/>
                  </a:schemeClr>
                </a:solidFill>
              </a:rPr>
              <a:t>В нашия случай броят на ключовите думи се получава от размера на масива, разделен на размера на един елемент. Това изчисление е използвано в оператора #</a:t>
            </a:r>
            <a:r>
              <a:rPr lang="bg-BG" altLang="en-US" sz="2000" dirty="0" err="1">
                <a:solidFill>
                  <a:schemeClr val="tx1">
                    <a:lumMod val="75000"/>
                    <a:lumOff val="25000"/>
                  </a:schemeClr>
                </a:solidFill>
              </a:rPr>
              <a:t>define</a:t>
            </a:r>
            <a:r>
              <a:rPr lang="bg-BG" altLang="en-US" sz="2000" dirty="0">
                <a:solidFill>
                  <a:schemeClr val="tx1">
                    <a:lumMod val="75000"/>
                    <a:lumOff val="25000"/>
                  </a:schemeClr>
                </a:solidFill>
              </a:rPr>
              <a:t>, който задава стойността на NKEYS:</a:t>
            </a:r>
          </a:p>
          <a:p>
            <a:pPr fontAlgn="auto">
              <a:lnSpc>
                <a:spcPct val="80000"/>
              </a:lnSpc>
              <a:spcAft>
                <a:spcPts val="0"/>
              </a:spcAft>
              <a:buFont typeface="Wingdings" panose="05000000000000000000" pitchFamily="2" charset="2"/>
              <a:buNone/>
              <a:defRPr/>
            </a:pPr>
            <a:r>
              <a:rPr lang="bg-BG" altLang="en-US" sz="2000" dirty="0">
                <a:solidFill>
                  <a:schemeClr val="folHlink"/>
                </a:solidFill>
              </a:rPr>
              <a:t>#</a:t>
            </a:r>
            <a:r>
              <a:rPr lang="bg-BG" altLang="en-US" sz="2000" dirty="0" err="1">
                <a:solidFill>
                  <a:schemeClr val="folHlink"/>
                </a:solidFill>
              </a:rPr>
              <a:t>define</a:t>
            </a:r>
            <a:r>
              <a:rPr lang="bg-BG" altLang="en-US" sz="2000" dirty="0">
                <a:solidFill>
                  <a:schemeClr val="folHlink"/>
                </a:solidFill>
              </a:rPr>
              <a:t> NKEYS (</a:t>
            </a:r>
            <a:r>
              <a:rPr lang="bg-BG" altLang="en-US" sz="2000" dirty="0" err="1">
                <a:solidFill>
                  <a:schemeClr val="folHlink"/>
                </a:solidFill>
              </a:rPr>
              <a:t>sizeof</a:t>
            </a:r>
            <a:r>
              <a:rPr lang="bg-BG" altLang="en-US" sz="2000" dirty="0">
                <a:solidFill>
                  <a:schemeClr val="folHlink"/>
                </a:solidFill>
              </a:rPr>
              <a:t> </a:t>
            </a:r>
            <a:r>
              <a:rPr lang="bg-BG" altLang="en-US" sz="2000" dirty="0" err="1">
                <a:solidFill>
                  <a:schemeClr val="folHlink"/>
                </a:solidFill>
              </a:rPr>
              <a:t>keytab</a:t>
            </a:r>
            <a:r>
              <a:rPr lang="bg-BG" altLang="en-US" sz="2000" dirty="0">
                <a:solidFill>
                  <a:schemeClr val="folHlink"/>
                </a:solidFill>
              </a:rPr>
              <a:t> / </a:t>
            </a:r>
            <a:r>
              <a:rPr lang="bg-BG" altLang="en-US" sz="2000" dirty="0" err="1">
                <a:solidFill>
                  <a:schemeClr val="folHlink"/>
                </a:solidFill>
              </a:rPr>
              <a:t>sizeof</a:t>
            </a:r>
            <a:r>
              <a:rPr lang="bg-BG" altLang="en-US" sz="2000" dirty="0">
                <a:solidFill>
                  <a:schemeClr val="folHlink"/>
                </a:solidFill>
              </a:rPr>
              <a:t>(</a:t>
            </a:r>
            <a:r>
              <a:rPr lang="bg-BG" altLang="en-US" sz="2000" dirty="0" err="1">
                <a:solidFill>
                  <a:schemeClr val="folHlink"/>
                </a:solidFill>
              </a:rPr>
              <a:t>struct</a:t>
            </a:r>
            <a:r>
              <a:rPr lang="bg-BG" altLang="en-US" sz="2000" dirty="0">
                <a:solidFill>
                  <a:schemeClr val="folHlink"/>
                </a:solidFill>
              </a:rPr>
              <a:t> </a:t>
            </a:r>
            <a:r>
              <a:rPr lang="bg-BG" altLang="en-US" sz="2000" dirty="0" err="1">
                <a:solidFill>
                  <a:schemeClr val="folHlink"/>
                </a:solidFill>
              </a:rPr>
              <a:t>key</a:t>
            </a:r>
            <a:r>
              <a:rPr lang="bg-BG" altLang="en-US" sz="2000" dirty="0">
                <a:solidFill>
                  <a:schemeClr val="folHlink"/>
                </a:solidFill>
              </a:rPr>
              <a:t>))</a:t>
            </a:r>
          </a:p>
          <a:p>
            <a:pPr fontAlgn="auto">
              <a:lnSpc>
                <a:spcPct val="80000"/>
              </a:lnSpc>
              <a:spcAft>
                <a:spcPts val="0"/>
              </a:spcAft>
              <a:buFont typeface="Wingdings 3" charset="2"/>
              <a:buChar char=""/>
              <a:defRPr/>
            </a:pPr>
            <a:r>
              <a:rPr lang="bg-BG" altLang="en-US" sz="2000" dirty="0">
                <a:solidFill>
                  <a:schemeClr val="tx1">
                    <a:lumMod val="75000"/>
                    <a:lumOff val="25000"/>
                  </a:schemeClr>
                </a:solidFill>
              </a:rPr>
              <a:t>Друг начин да напишете горния израз е да разделите размера на масива на големината на конкретен елемент:</a:t>
            </a:r>
          </a:p>
          <a:p>
            <a:pPr fontAlgn="auto">
              <a:lnSpc>
                <a:spcPct val="80000"/>
              </a:lnSpc>
              <a:spcAft>
                <a:spcPts val="0"/>
              </a:spcAft>
              <a:buFont typeface="Wingdings" panose="05000000000000000000" pitchFamily="2" charset="2"/>
              <a:buNone/>
              <a:defRPr/>
            </a:pPr>
            <a:r>
              <a:rPr lang="bg-BG" altLang="en-US" sz="2000" dirty="0">
                <a:solidFill>
                  <a:schemeClr val="hlink"/>
                </a:solidFill>
              </a:rPr>
              <a:t>#</a:t>
            </a:r>
            <a:r>
              <a:rPr lang="bg-BG" altLang="en-US" sz="2000" dirty="0" err="1">
                <a:solidFill>
                  <a:schemeClr val="hlink"/>
                </a:solidFill>
              </a:rPr>
              <a:t>define</a:t>
            </a:r>
            <a:r>
              <a:rPr lang="bg-BG" altLang="en-US" sz="2000" dirty="0">
                <a:solidFill>
                  <a:schemeClr val="hlink"/>
                </a:solidFill>
              </a:rPr>
              <a:t> NKEYS (</a:t>
            </a:r>
            <a:r>
              <a:rPr lang="bg-BG" altLang="en-US" sz="2000" dirty="0" err="1">
                <a:solidFill>
                  <a:schemeClr val="hlink"/>
                </a:solidFill>
              </a:rPr>
              <a:t>sizeof</a:t>
            </a:r>
            <a:r>
              <a:rPr lang="bg-BG" altLang="en-US" sz="2000" dirty="0">
                <a:solidFill>
                  <a:schemeClr val="hlink"/>
                </a:solidFill>
              </a:rPr>
              <a:t> </a:t>
            </a:r>
            <a:r>
              <a:rPr lang="bg-BG" altLang="en-US" sz="2000" dirty="0" err="1">
                <a:solidFill>
                  <a:schemeClr val="hlink"/>
                </a:solidFill>
              </a:rPr>
              <a:t>keytab</a:t>
            </a:r>
            <a:r>
              <a:rPr lang="bg-BG" altLang="en-US" sz="2000" dirty="0">
                <a:solidFill>
                  <a:schemeClr val="hlink"/>
                </a:solidFill>
              </a:rPr>
              <a:t> / </a:t>
            </a:r>
            <a:r>
              <a:rPr lang="bg-BG" altLang="en-US" sz="2000" dirty="0" err="1">
                <a:solidFill>
                  <a:schemeClr val="hlink"/>
                </a:solidFill>
              </a:rPr>
              <a:t>sizeof</a:t>
            </a:r>
            <a:r>
              <a:rPr lang="bg-BG" altLang="en-US" sz="2000" dirty="0">
                <a:solidFill>
                  <a:schemeClr val="hlink"/>
                </a:solidFill>
              </a:rPr>
              <a:t>(</a:t>
            </a:r>
            <a:r>
              <a:rPr lang="bg-BG" altLang="en-US" sz="2000" dirty="0" err="1">
                <a:solidFill>
                  <a:schemeClr val="hlink"/>
                </a:solidFill>
              </a:rPr>
              <a:t>keytab</a:t>
            </a:r>
            <a:r>
              <a:rPr lang="bg-BG" altLang="en-US" sz="2000" dirty="0">
                <a:solidFill>
                  <a:schemeClr val="hlink"/>
                </a:solidFill>
              </a:rPr>
              <a:t>[0]))</a:t>
            </a:r>
          </a:p>
          <a:p>
            <a:pPr fontAlgn="auto">
              <a:lnSpc>
                <a:spcPct val="80000"/>
              </a:lnSpc>
              <a:spcAft>
                <a:spcPts val="0"/>
              </a:spcAft>
              <a:buFont typeface="Wingdings 3" charset="2"/>
              <a:buChar char=""/>
              <a:defRPr/>
            </a:pPr>
            <a:r>
              <a:rPr lang="bg-BG" altLang="en-US" sz="2000" dirty="0">
                <a:solidFill>
                  <a:schemeClr val="tx1">
                    <a:lumMod val="75000"/>
                    <a:lumOff val="25000"/>
                  </a:schemeClr>
                </a:solidFill>
              </a:rPr>
              <a:t>Преимуществото на този вариант е, че не се налага изразът да се променя, ако типът бъде променен.</a:t>
            </a:r>
          </a:p>
          <a:p>
            <a:pPr fontAlgn="auto">
              <a:lnSpc>
                <a:spcPct val="80000"/>
              </a:lnSpc>
              <a:spcAft>
                <a:spcPts val="0"/>
              </a:spcAft>
              <a:buFont typeface="Wingdings 3" charset="2"/>
              <a:buChar char=""/>
              <a:defRPr/>
            </a:pPr>
            <a:r>
              <a:rPr lang="bg-BG" altLang="en-US" sz="2000" dirty="0" err="1">
                <a:solidFill>
                  <a:schemeClr val="tx1">
                    <a:lumMod val="75000"/>
                    <a:lumOff val="25000"/>
                  </a:schemeClr>
                </a:solidFill>
              </a:rPr>
              <a:t>sizeof</a:t>
            </a:r>
            <a:r>
              <a:rPr lang="bg-BG" altLang="en-US" sz="2000" dirty="0">
                <a:solidFill>
                  <a:schemeClr val="tx1">
                    <a:lumMod val="75000"/>
                    <a:lumOff val="25000"/>
                  </a:schemeClr>
                </a:solidFill>
              </a:rPr>
              <a:t> не може да се употребява в #</a:t>
            </a:r>
            <a:r>
              <a:rPr lang="bg-BG" altLang="en-US" sz="2000" dirty="0" err="1">
                <a:solidFill>
                  <a:schemeClr val="tx1">
                    <a:lumMod val="75000"/>
                    <a:lumOff val="25000"/>
                  </a:schemeClr>
                </a:solidFill>
              </a:rPr>
              <a:t>if</a:t>
            </a:r>
            <a:r>
              <a:rPr lang="bg-BG" altLang="en-US" sz="2000" dirty="0">
                <a:solidFill>
                  <a:schemeClr val="tx1">
                    <a:lumMod val="75000"/>
                    <a:lumOff val="25000"/>
                  </a:schemeClr>
                </a:solidFill>
              </a:rPr>
              <a:t> ред, тъй като </a:t>
            </a:r>
            <a:r>
              <a:rPr lang="bg-BG" altLang="en-US" sz="2000" dirty="0" err="1">
                <a:solidFill>
                  <a:schemeClr val="tx1">
                    <a:lumMod val="75000"/>
                    <a:lumOff val="25000"/>
                  </a:schemeClr>
                </a:solidFill>
              </a:rPr>
              <a:t>предпроцесорът</a:t>
            </a:r>
            <a:r>
              <a:rPr lang="bg-BG" altLang="en-US" sz="2000" dirty="0">
                <a:solidFill>
                  <a:schemeClr val="tx1">
                    <a:lumMod val="75000"/>
                    <a:lumOff val="25000"/>
                  </a:schemeClr>
                </a:solidFill>
              </a:rPr>
              <a:t> не прави синтактичен разбор на имената на типовете. Изразът в #</a:t>
            </a:r>
            <a:r>
              <a:rPr lang="bg-BG" altLang="en-US" sz="2000" dirty="0" err="1">
                <a:solidFill>
                  <a:schemeClr val="tx1">
                    <a:lumMod val="75000"/>
                    <a:lumOff val="25000"/>
                  </a:schemeClr>
                </a:solidFill>
              </a:rPr>
              <a:t>define</a:t>
            </a:r>
            <a:r>
              <a:rPr lang="bg-BG" altLang="en-US" sz="2000" dirty="0">
                <a:solidFill>
                  <a:schemeClr val="tx1">
                    <a:lumMod val="75000"/>
                    <a:lumOff val="25000"/>
                  </a:schemeClr>
                </a:solidFill>
              </a:rPr>
              <a:t>, обаче, не се изчислява от </a:t>
            </a:r>
            <a:r>
              <a:rPr lang="bg-BG" altLang="en-US" sz="2000" dirty="0" err="1">
                <a:solidFill>
                  <a:schemeClr val="tx1">
                    <a:lumMod val="75000"/>
                    <a:lumOff val="25000"/>
                  </a:schemeClr>
                </a:solidFill>
              </a:rPr>
              <a:t>предпроцесора</a:t>
            </a:r>
            <a:r>
              <a:rPr lang="bg-BG" altLang="en-US" sz="2000" dirty="0">
                <a:solidFill>
                  <a:schemeClr val="tx1">
                    <a:lumMod val="75000"/>
                    <a:lumOff val="25000"/>
                  </a:schemeClr>
                </a:solidFill>
              </a:rPr>
              <a:t>, ето защо кодът е напълно валиден.</a:t>
            </a:r>
          </a:p>
        </p:txBody>
      </p:sp>
      <p:sp>
        <p:nvSpPr>
          <p:cNvPr id="29702" name="Slide Number Placeholder 5">
            <a:extLst>
              <a:ext uri="{FF2B5EF4-FFF2-40B4-BE49-F238E27FC236}">
                <a16:creationId xmlns:a16="http://schemas.microsoft.com/office/drawing/2014/main" id="{981A9DC8-8DDB-4261-A2C1-DD9D621703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70BB905A-6BFA-4A94-8BCA-79D9B5FEF0E6}" type="slidenum">
              <a:rPr lang="bg-BG" altLang="en-US">
                <a:solidFill>
                  <a:schemeClr val="accent1"/>
                </a:solidFill>
              </a:rPr>
              <a:pPr fontAlgn="base">
                <a:spcBef>
                  <a:spcPct val="0"/>
                </a:spcBef>
                <a:spcAft>
                  <a:spcPct val="0"/>
                </a:spcAft>
              </a:pPr>
              <a:t>21</a:t>
            </a:fld>
            <a:endParaRPr lang="bg-BG" altLang="en-US">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94FB6EA-1DB0-4D57-BD26-1CE844B609FD}"/>
              </a:ext>
            </a:extLst>
          </p:cNvPr>
          <p:cNvSpPr>
            <a:spLocks noGrp="1" noChangeArrowheads="1"/>
          </p:cNvSpPr>
          <p:nvPr>
            <p:ph type="title"/>
          </p:nvPr>
        </p:nvSpPr>
        <p:spPr/>
        <p:txBody>
          <a:bodyPr/>
          <a:lstStyle/>
          <a:p>
            <a:r>
              <a:rPr lang="bg-BG" altLang="en-US"/>
              <a:t>Масиви от структури</a:t>
            </a:r>
          </a:p>
        </p:txBody>
      </p:sp>
      <p:sp>
        <p:nvSpPr>
          <p:cNvPr id="30723" name="Rectangle 5">
            <a:extLst>
              <a:ext uri="{FF2B5EF4-FFF2-40B4-BE49-F238E27FC236}">
                <a16:creationId xmlns:a16="http://schemas.microsoft.com/office/drawing/2014/main" id="{DFC36B2C-6BF6-45A2-99AD-4FC625B97080}"/>
              </a:ext>
            </a:extLst>
          </p:cNvPr>
          <p:cNvSpPr>
            <a:spLocks noGrp="1" noChangeArrowheads="1"/>
          </p:cNvSpPr>
          <p:nvPr>
            <p:ph sz="half" idx="1"/>
          </p:nvPr>
        </p:nvSpPr>
        <p:spPr/>
        <p:txBody>
          <a:bodyPr/>
          <a:lstStyle/>
          <a:p>
            <a:pPr>
              <a:lnSpc>
                <a:spcPct val="80000"/>
              </a:lnSpc>
            </a:pPr>
            <a:endParaRPr lang="en-US" altLang="en-US"/>
          </a:p>
        </p:txBody>
      </p:sp>
      <p:sp>
        <p:nvSpPr>
          <p:cNvPr id="30724" name="Rectangle 6">
            <a:extLst>
              <a:ext uri="{FF2B5EF4-FFF2-40B4-BE49-F238E27FC236}">
                <a16:creationId xmlns:a16="http://schemas.microsoft.com/office/drawing/2014/main" id="{20947A5F-F576-4EE9-8A8D-331620D3B682}"/>
              </a:ext>
            </a:extLst>
          </p:cNvPr>
          <p:cNvSpPr>
            <a:spLocks noGrp="1" noChangeArrowheads="1"/>
          </p:cNvSpPr>
          <p:nvPr>
            <p:ph type="body" sz="half" idx="2"/>
          </p:nvPr>
        </p:nvSpPr>
        <p:spPr>
          <a:xfrm>
            <a:off x="6084888" y="2017713"/>
            <a:ext cx="2870200" cy="4114800"/>
          </a:xfrm>
        </p:spPr>
        <p:txBody>
          <a:bodyPr/>
          <a:lstStyle/>
          <a:p>
            <a:pPr>
              <a:lnSpc>
                <a:spcPct val="80000"/>
              </a:lnSpc>
            </a:pPr>
            <a:r>
              <a:rPr lang="bg-BG" altLang="en-US"/>
              <a:t>Функция getword. getword взима следващата "дума" от входа, където за дума се приема низ от символи или цифри, започващ с буква, или един-единствен символ, различен от празно пространство. Функционалната стойност е първият символ от думата - EOF при край на файл или самият символ, ако той не е от позволените.</a:t>
            </a:r>
          </a:p>
        </p:txBody>
      </p:sp>
      <p:sp>
        <p:nvSpPr>
          <p:cNvPr id="30727" name="Slide Number Placeholder 6">
            <a:extLst>
              <a:ext uri="{FF2B5EF4-FFF2-40B4-BE49-F238E27FC236}">
                <a16:creationId xmlns:a16="http://schemas.microsoft.com/office/drawing/2014/main" id="{C0A002C7-C9BA-4223-B648-F4664A9005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604CA6BF-FD17-468B-9D33-11F00BD0407C}" type="slidenum">
              <a:rPr lang="bg-BG" altLang="en-US" smtClean="0">
                <a:solidFill>
                  <a:schemeClr val="accent1"/>
                </a:solidFill>
              </a:rPr>
              <a:pPr fontAlgn="base">
                <a:spcBef>
                  <a:spcPct val="0"/>
                </a:spcBef>
                <a:spcAft>
                  <a:spcPct val="0"/>
                </a:spcAft>
              </a:pPr>
              <a:t>22</a:t>
            </a:fld>
            <a:endParaRPr lang="bg-BG" altLang="en-US">
              <a:solidFill>
                <a:schemeClr val="accent1"/>
              </a:solidFill>
            </a:endParaRPr>
          </a:p>
        </p:txBody>
      </p:sp>
      <p:pic>
        <p:nvPicPr>
          <p:cNvPr id="30728" name="Picture 4">
            <a:extLst>
              <a:ext uri="{FF2B5EF4-FFF2-40B4-BE49-F238E27FC236}">
                <a16:creationId xmlns:a16="http://schemas.microsoft.com/office/drawing/2014/main" id="{C46CE56C-B7AF-4BC6-9DDA-2BE6B956A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7838"/>
            <a:ext cx="6156325" cy="458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14E3A99F-CA1F-4127-ADEA-084DE724305E}" type="slidenum">
              <a:rPr lang="bg-BG"/>
              <a:pPr eaLnBrk="1" hangingPunct="1"/>
              <a:t>23</a:t>
            </a:fld>
            <a:endParaRPr lang="bg-BG"/>
          </a:p>
        </p:txBody>
      </p:sp>
      <p:sp>
        <p:nvSpPr>
          <p:cNvPr id="25605" name="Rectangle 2"/>
          <p:cNvSpPr>
            <a:spLocks noGrp="1" noChangeArrowheads="1"/>
          </p:cNvSpPr>
          <p:nvPr>
            <p:ph type="title"/>
          </p:nvPr>
        </p:nvSpPr>
        <p:spPr/>
        <p:txBody>
          <a:bodyPr/>
          <a:lstStyle/>
          <a:p>
            <a:pPr eaLnBrk="1" hangingPunct="1"/>
            <a:r>
              <a:rPr lang="bg-BG" sz="3200"/>
              <a:t>Указатели към структури</a:t>
            </a:r>
            <a:br>
              <a:rPr lang="bg-BG" sz="3200"/>
            </a:br>
            <a:r>
              <a:rPr lang="bg-BG" sz="3200"/>
              <a:t>Програмата за преброяване на ключовите думи</a:t>
            </a:r>
          </a:p>
        </p:txBody>
      </p:sp>
      <p:sp>
        <p:nvSpPr>
          <p:cNvPr id="25606" name="Rectangle 6"/>
          <p:cNvSpPr>
            <a:spLocks noGrp="1" noChangeArrowheads="1"/>
          </p:cNvSpPr>
          <p:nvPr>
            <p:ph idx="1"/>
          </p:nvPr>
        </p:nvSpPr>
        <p:spPr/>
        <p:txBody>
          <a:bodyPr/>
          <a:lstStyle/>
          <a:p>
            <a:pPr eaLnBrk="1" hangingPunct="1"/>
            <a:endParaRPr lang="bg-BG"/>
          </a:p>
        </p:txBody>
      </p:sp>
      <p:pic>
        <p:nvPicPr>
          <p:cNvPr id="2560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72101"/>
            <a:ext cx="5905500" cy="477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22C46E98-9EB4-4810-B94E-A07D2689CDE9}" type="slidenum">
              <a:rPr lang="bg-BG"/>
              <a:pPr eaLnBrk="1" hangingPunct="1"/>
              <a:t>24</a:t>
            </a:fld>
            <a:endParaRPr lang="bg-BG"/>
          </a:p>
        </p:txBody>
      </p:sp>
      <p:sp>
        <p:nvSpPr>
          <p:cNvPr id="26629" name="Rectangle 2"/>
          <p:cNvSpPr>
            <a:spLocks noGrp="1" noChangeArrowheads="1"/>
          </p:cNvSpPr>
          <p:nvPr>
            <p:ph type="title"/>
          </p:nvPr>
        </p:nvSpPr>
        <p:spPr/>
        <p:txBody>
          <a:bodyPr/>
          <a:lstStyle/>
          <a:p>
            <a:pPr eaLnBrk="1" hangingPunct="1"/>
            <a:r>
              <a:rPr lang="bg-BG"/>
              <a:t>Указатели към структури</a:t>
            </a:r>
          </a:p>
        </p:txBody>
      </p:sp>
      <p:sp>
        <p:nvSpPr>
          <p:cNvPr id="26630" name="Rectangle 5"/>
          <p:cNvSpPr>
            <a:spLocks noGrp="1" noChangeArrowheads="1"/>
          </p:cNvSpPr>
          <p:nvPr>
            <p:ph idx="1"/>
          </p:nvPr>
        </p:nvSpPr>
        <p:spPr/>
        <p:txBody>
          <a:bodyPr/>
          <a:lstStyle/>
          <a:p>
            <a:pPr eaLnBrk="1" hangingPunct="1"/>
            <a:endParaRPr lang="bg-BG"/>
          </a:p>
        </p:txBody>
      </p:sp>
      <p:pic>
        <p:nvPicPr>
          <p:cNvPr id="266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924050"/>
            <a:ext cx="6119812" cy="3865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745804ED-D6C1-48BB-8568-2FBA9B5248B8}" type="slidenum">
              <a:rPr lang="bg-BG"/>
              <a:pPr eaLnBrk="1" hangingPunct="1"/>
              <a:t>25</a:t>
            </a:fld>
            <a:endParaRPr lang="bg-BG"/>
          </a:p>
        </p:txBody>
      </p:sp>
      <p:sp>
        <p:nvSpPr>
          <p:cNvPr id="27653" name="Rectangle 2"/>
          <p:cNvSpPr>
            <a:spLocks noGrp="1" noChangeArrowheads="1"/>
          </p:cNvSpPr>
          <p:nvPr>
            <p:ph type="title"/>
          </p:nvPr>
        </p:nvSpPr>
        <p:spPr/>
        <p:txBody>
          <a:bodyPr/>
          <a:lstStyle/>
          <a:p>
            <a:pPr eaLnBrk="1" hangingPunct="1"/>
            <a:r>
              <a:rPr lang="bg-BG"/>
              <a:t>Указатели към структури</a:t>
            </a:r>
          </a:p>
        </p:txBody>
      </p:sp>
      <p:sp>
        <p:nvSpPr>
          <p:cNvPr id="27654" name="Rectangle 3"/>
          <p:cNvSpPr>
            <a:spLocks noGrp="1" noChangeArrowheads="1"/>
          </p:cNvSpPr>
          <p:nvPr>
            <p:ph type="body" idx="1"/>
          </p:nvPr>
        </p:nvSpPr>
        <p:spPr/>
        <p:txBody>
          <a:bodyPr/>
          <a:lstStyle/>
          <a:p>
            <a:pPr eaLnBrk="1" hangingPunct="1">
              <a:lnSpc>
                <a:spcPct val="80000"/>
              </a:lnSpc>
            </a:pPr>
            <a:r>
              <a:rPr lang="bg-BG" sz="2400"/>
              <a:t>Не приемайте, че размерът на структурата представлява сума от големините на членовете ѝ. Поради изискванията за подравняване на различните обекти в структурата могат да се появят неименувани "дупки". Така например, ако char е един байт, a int е четири байта, структурата</a:t>
            </a:r>
          </a:p>
          <a:p>
            <a:pPr eaLnBrk="1" hangingPunct="1">
              <a:lnSpc>
                <a:spcPct val="80000"/>
              </a:lnSpc>
              <a:buFont typeface="Wingdings" pitchFamily="2" charset="2"/>
              <a:buNone/>
            </a:pPr>
            <a:r>
              <a:rPr lang="bg-BG" sz="2400"/>
              <a:t>struct {</a:t>
            </a:r>
          </a:p>
          <a:p>
            <a:pPr eaLnBrk="1" hangingPunct="1">
              <a:lnSpc>
                <a:spcPct val="80000"/>
              </a:lnSpc>
              <a:buFont typeface="Wingdings" pitchFamily="2" charset="2"/>
              <a:buNone/>
            </a:pPr>
            <a:r>
              <a:rPr lang="bg-BG" sz="2400"/>
              <a:t>char с;</a:t>
            </a:r>
          </a:p>
          <a:p>
            <a:pPr eaLnBrk="1" hangingPunct="1">
              <a:lnSpc>
                <a:spcPct val="80000"/>
              </a:lnSpc>
              <a:buFont typeface="Wingdings" pitchFamily="2" charset="2"/>
              <a:buNone/>
            </a:pPr>
            <a:r>
              <a:rPr lang="bg-BG" sz="2400"/>
              <a:t>int i ;</a:t>
            </a:r>
          </a:p>
          <a:p>
            <a:pPr eaLnBrk="1" hangingPunct="1">
              <a:lnSpc>
                <a:spcPct val="80000"/>
              </a:lnSpc>
              <a:buFont typeface="Wingdings" pitchFamily="2" charset="2"/>
              <a:buNone/>
            </a:pPr>
            <a:r>
              <a:rPr lang="bg-BG" sz="2400"/>
              <a:t>};</a:t>
            </a:r>
          </a:p>
          <a:p>
            <a:pPr eaLnBrk="1" hangingPunct="1">
              <a:lnSpc>
                <a:spcPct val="80000"/>
              </a:lnSpc>
            </a:pPr>
            <a:r>
              <a:rPr lang="bg-BG" sz="2400"/>
              <a:t>може да е осем байта, а не пет. Операторът sizeof връща правилната стойност</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05EA2261-378E-48CF-BC48-18CCA41EE567}" type="slidenum">
              <a:rPr lang="bg-BG"/>
              <a:pPr eaLnBrk="1" hangingPunct="1"/>
              <a:t>26</a:t>
            </a:fld>
            <a:endParaRPr lang="bg-BG"/>
          </a:p>
        </p:txBody>
      </p:sp>
      <p:sp>
        <p:nvSpPr>
          <p:cNvPr id="28677" name="Rectangle 2"/>
          <p:cNvSpPr>
            <a:spLocks noGrp="1" noChangeArrowheads="1"/>
          </p:cNvSpPr>
          <p:nvPr>
            <p:ph type="title"/>
          </p:nvPr>
        </p:nvSpPr>
        <p:spPr/>
        <p:txBody>
          <a:bodyPr/>
          <a:lstStyle/>
          <a:p>
            <a:pPr eaLnBrk="1" hangingPunct="1"/>
            <a:r>
              <a:rPr lang="bg-BG"/>
              <a:t>Указатели към структури</a:t>
            </a:r>
          </a:p>
        </p:txBody>
      </p:sp>
      <p:sp>
        <p:nvSpPr>
          <p:cNvPr id="28678" name="Rectangle 3"/>
          <p:cNvSpPr>
            <a:spLocks noGrp="1" noChangeArrowheads="1"/>
          </p:cNvSpPr>
          <p:nvPr>
            <p:ph type="body" idx="1"/>
          </p:nvPr>
        </p:nvSpPr>
        <p:spPr/>
        <p:txBody>
          <a:bodyPr/>
          <a:lstStyle/>
          <a:p>
            <a:pPr eaLnBrk="1" hangingPunct="1">
              <a:lnSpc>
                <a:spcPct val="80000"/>
              </a:lnSpc>
            </a:pPr>
            <a:r>
              <a:rPr lang="bg-BG" sz="2000"/>
              <a:t>Най-накрая ще поговорим за нещо, което е настрана от формата на програмата: когато една функция връща сложен тип, например указател към структура,</a:t>
            </a:r>
          </a:p>
          <a:p>
            <a:pPr eaLnBrk="1" hangingPunct="1">
              <a:lnSpc>
                <a:spcPct val="80000"/>
              </a:lnSpc>
              <a:buFont typeface="Wingdings" pitchFamily="2" charset="2"/>
              <a:buNone/>
            </a:pPr>
            <a:r>
              <a:rPr lang="bg-BG" sz="2000">
                <a:solidFill>
                  <a:schemeClr val="hlink"/>
                </a:solidFill>
              </a:rPr>
              <a:t>struct key *binsearch(char *word, struct key *tab, int n)</a:t>
            </a:r>
          </a:p>
          <a:p>
            <a:pPr eaLnBrk="1" hangingPunct="1">
              <a:lnSpc>
                <a:spcPct val="80000"/>
              </a:lnSpc>
            </a:pPr>
            <a:r>
              <a:rPr lang="bg-BG" sz="2000"/>
              <a:t>може да се окаже, че името на функцията не се забелязва лесно и е трудно да бъде намерено с текстов редактор. Поради тази причина често пъти се използва алтернативният стил:</a:t>
            </a:r>
          </a:p>
          <a:p>
            <a:pPr eaLnBrk="1" hangingPunct="1">
              <a:lnSpc>
                <a:spcPct val="80000"/>
              </a:lnSpc>
              <a:buFont typeface="Wingdings" pitchFamily="2" charset="2"/>
              <a:buNone/>
            </a:pPr>
            <a:r>
              <a:rPr lang="bg-BG" sz="2000">
                <a:solidFill>
                  <a:schemeClr val="folHlink"/>
                </a:solidFill>
              </a:rPr>
              <a:t>struct key *</a:t>
            </a:r>
          </a:p>
          <a:p>
            <a:pPr eaLnBrk="1" hangingPunct="1">
              <a:lnSpc>
                <a:spcPct val="80000"/>
              </a:lnSpc>
              <a:buFont typeface="Wingdings" pitchFamily="2" charset="2"/>
              <a:buNone/>
            </a:pPr>
            <a:r>
              <a:rPr lang="bg-BG" sz="2000">
                <a:solidFill>
                  <a:schemeClr val="folHlink"/>
                </a:solidFill>
              </a:rPr>
              <a:t>binsearch(char *word, struct key *tab, int n)</a:t>
            </a:r>
          </a:p>
          <a:p>
            <a:pPr eaLnBrk="1" hangingPunct="1">
              <a:lnSpc>
                <a:spcPct val="80000"/>
              </a:lnSpc>
            </a:pPr>
            <a:r>
              <a:rPr lang="bg-BG" sz="2000"/>
              <a:t>Това зависи от личните ви предпочитания; изберете формата, който ви допада, и се придържайте към него.</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6"/>
          <p:cNvSpPr>
            <a:spLocks noGrp="1" noChangeArrowheads="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F5283DB5-2362-4D61-A4E4-02C8E9983C31}" type="slidenum">
              <a:rPr lang="bg-BG">
                <a:solidFill>
                  <a:schemeClr val="bg2"/>
                </a:solidFill>
              </a:rPr>
              <a:pPr eaLnBrk="1" hangingPunct="1"/>
              <a:t>27</a:t>
            </a:fld>
            <a:endParaRPr lang="bg-BG">
              <a:solidFill>
                <a:schemeClr val="bg2"/>
              </a:solidFill>
            </a:endParaRPr>
          </a:p>
        </p:txBody>
      </p:sp>
      <p:sp>
        <p:nvSpPr>
          <p:cNvPr id="29701" name="Rectangle 4"/>
          <p:cNvSpPr>
            <a:spLocks noGrp="1" noChangeArrowheads="1"/>
          </p:cNvSpPr>
          <p:nvPr>
            <p:ph type="ctrTitle"/>
          </p:nvPr>
        </p:nvSpPr>
        <p:spPr/>
        <p:txBody>
          <a:bodyPr/>
          <a:lstStyle/>
          <a:p>
            <a:pPr eaLnBrk="1" hangingPunct="1"/>
            <a:r>
              <a:rPr lang="bg-BG"/>
              <a:t>Демо</a:t>
            </a:r>
          </a:p>
        </p:txBody>
      </p:sp>
      <p:sp>
        <p:nvSpPr>
          <p:cNvPr id="29702" name="Rectangle 5"/>
          <p:cNvSpPr>
            <a:spLocks noGrp="1" noChangeArrowheads="1"/>
          </p:cNvSpPr>
          <p:nvPr>
            <p:ph type="subTitle" idx="1"/>
          </p:nvPr>
        </p:nvSpPr>
        <p:spPr/>
        <p:txBody>
          <a:bodyPr/>
          <a:lstStyle/>
          <a:p>
            <a:pPr eaLnBrk="1" hangingPunct="1"/>
            <a:r>
              <a:rPr lang="bg-BG">
                <a:hlinkClick r:id="rId2" action="ppaction://hlinkfile"/>
              </a:rPr>
              <a:t>EX82.C</a:t>
            </a:r>
            <a:endParaRPr lang="bg-BG"/>
          </a:p>
          <a:p>
            <a:pPr eaLnBrk="1" hangingPunct="1"/>
            <a:r>
              <a:rPr lang="en-US">
                <a:hlinkClick r:id="rId3" action="ppaction://hlinkfile"/>
              </a:rPr>
              <a:t>EX83.C</a:t>
            </a:r>
            <a:endParaRPr lang="bg-BG"/>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B864B3C7-7340-4942-846D-3712F54D0C76}" type="slidenum">
              <a:rPr lang="bg-BG" smtClean="0"/>
              <a:pPr eaLnBrk="1" hangingPunct="1"/>
              <a:t>28</a:t>
            </a:fld>
            <a:endParaRPr lang="bg-BG"/>
          </a:p>
        </p:txBody>
      </p:sp>
      <p:sp>
        <p:nvSpPr>
          <p:cNvPr id="5125" name="Rectangle 2"/>
          <p:cNvSpPr>
            <a:spLocks noGrp="1" noChangeArrowheads="1"/>
          </p:cNvSpPr>
          <p:nvPr>
            <p:ph type="title"/>
          </p:nvPr>
        </p:nvSpPr>
        <p:spPr/>
        <p:txBody>
          <a:bodyPr/>
          <a:lstStyle/>
          <a:p>
            <a:pPr eaLnBrk="1" hangingPunct="1"/>
            <a:r>
              <a:rPr lang="bg-BG"/>
              <a:t>Свързан списък</a:t>
            </a:r>
          </a:p>
        </p:txBody>
      </p:sp>
      <p:sp>
        <p:nvSpPr>
          <p:cNvPr id="5126" name="Rectangle 3"/>
          <p:cNvSpPr>
            <a:spLocks noGrp="1" noChangeArrowheads="1"/>
          </p:cNvSpPr>
          <p:nvPr>
            <p:ph type="body" idx="1"/>
          </p:nvPr>
        </p:nvSpPr>
        <p:spPr>
          <a:xfrm>
            <a:off x="609599" y="1340768"/>
            <a:ext cx="6348413" cy="3881437"/>
          </a:xfrm>
        </p:spPr>
        <p:txBody>
          <a:bodyPr/>
          <a:lstStyle/>
          <a:p>
            <a:pPr eaLnBrk="1" hangingPunct="1">
              <a:lnSpc>
                <a:spcPct val="90000"/>
              </a:lnSpc>
            </a:pPr>
            <a:r>
              <a:rPr lang="bg-BG" sz="2400" dirty="0" err="1"/>
              <a:t>Linked</a:t>
            </a:r>
            <a:r>
              <a:rPr lang="bg-BG" sz="2400" dirty="0"/>
              <a:t> </a:t>
            </a:r>
            <a:r>
              <a:rPr lang="bg-BG" sz="2400" dirty="0" err="1"/>
              <a:t>list</a:t>
            </a:r>
            <a:r>
              <a:rPr lang="bg-BG" sz="2400" dirty="0"/>
              <a:t> е начин за съхранение на данни със структури, така че програмистът да може бързо да създаде нов елемент, където е необходимо.</a:t>
            </a:r>
          </a:p>
          <a:p>
            <a:pPr eaLnBrk="1" hangingPunct="1">
              <a:lnSpc>
                <a:spcPct val="90000"/>
              </a:lnSpc>
            </a:pPr>
            <a:r>
              <a:rPr lang="bg-BG" sz="2400" dirty="0"/>
              <a:t>Програмистът дефинира структура, която съдържа променливи, съхраняващи информацията и указател към структура от същия тип.</a:t>
            </a:r>
          </a:p>
          <a:p>
            <a:pPr eaLnBrk="1" hangingPunct="1">
              <a:lnSpc>
                <a:spcPct val="90000"/>
              </a:lnSpc>
            </a:pPr>
            <a:r>
              <a:rPr lang="bg-BG" sz="2400" dirty="0"/>
              <a:t>Всяка такава структура се нарича възел (елемент) на списъка.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A48584AE-8509-45A0-80BC-8357C47DE1CD}" type="slidenum">
              <a:rPr lang="bg-BG" smtClean="0"/>
              <a:pPr eaLnBrk="1" hangingPunct="1"/>
              <a:t>29</a:t>
            </a:fld>
            <a:endParaRPr lang="bg-BG"/>
          </a:p>
        </p:txBody>
      </p:sp>
      <p:sp>
        <p:nvSpPr>
          <p:cNvPr id="6149" name="Rectangle 2"/>
          <p:cNvSpPr>
            <a:spLocks noGrp="1" noChangeArrowheads="1"/>
          </p:cNvSpPr>
          <p:nvPr>
            <p:ph type="title"/>
          </p:nvPr>
        </p:nvSpPr>
        <p:spPr/>
        <p:txBody>
          <a:bodyPr/>
          <a:lstStyle/>
          <a:p>
            <a:pPr eaLnBrk="1" hangingPunct="1"/>
            <a:r>
              <a:rPr lang="bg-BG"/>
              <a:t>Създаване на свързан списък</a:t>
            </a:r>
          </a:p>
        </p:txBody>
      </p:sp>
      <p:sp>
        <p:nvSpPr>
          <p:cNvPr id="6150"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bg-BG" sz="2400" dirty="0"/>
              <a:t>Създаване на </a:t>
            </a:r>
            <a:r>
              <a:rPr lang="bg-BG" sz="2400" dirty="0" err="1"/>
              <a:t>данновата</a:t>
            </a:r>
            <a:r>
              <a:rPr lang="bg-BG" sz="2400" dirty="0"/>
              <a:t> структура с </a:t>
            </a:r>
            <a:r>
              <a:rPr lang="en-US" sz="2400" dirty="0"/>
              <a:t>typedef.</a:t>
            </a:r>
          </a:p>
          <a:p>
            <a:pPr marL="609600" indent="-609600" eaLnBrk="1" hangingPunct="1">
              <a:buFont typeface="Wingdings" pitchFamily="2" charset="2"/>
              <a:buAutoNum type="arabicPeriod"/>
            </a:pPr>
            <a:r>
              <a:rPr lang="bg-BG" sz="2400" dirty="0"/>
              <a:t>Дефиниране на структурата.</a:t>
            </a:r>
          </a:p>
          <a:p>
            <a:pPr marL="609600" indent="-609600" eaLnBrk="1" hangingPunct="1">
              <a:buFont typeface="Wingdings" pitchFamily="2" charset="2"/>
              <a:buAutoNum type="arabicPeriod"/>
            </a:pPr>
            <a:r>
              <a:rPr lang="bg-BG" sz="2400" dirty="0"/>
              <a:t>Създаване на 2 указателя към структурата (един за началото и един за опашката на списъка) и инициализацията им с </a:t>
            </a:r>
            <a:r>
              <a:rPr lang="en-US" sz="2400" dirty="0"/>
              <a:t>NULL.</a:t>
            </a:r>
            <a:endParaRPr lang="bg-BG"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B3D2931-64B0-4507-B02C-676CC8061BCF}"/>
              </a:ext>
            </a:extLst>
          </p:cNvPr>
          <p:cNvSpPr>
            <a:spLocks noGrp="1" noChangeArrowheads="1"/>
          </p:cNvSpPr>
          <p:nvPr>
            <p:ph type="title"/>
          </p:nvPr>
        </p:nvSpPr>
        <p:spPr/>
        <p:txBody>
          <a:bodyPr/>
          <a:lstStyle/>
          <a:p>
            <a:r>
              <a:rPr lang="bg-BG" altLang="en-US"/>
              <a:t>Структури</a:t>
            </a:r>
          </a:p>
        </p:txBody>
      </p:sp>
      <p:sp>
        <p:nvSpPr>
          <p:cNvPr id="10243" name="Rectangle 3">
            <a:extLst>
              <a:ext uri="{FF2B5EF4-FFF2-40B4-BE49-F238E27FC236}">
                <a16:creationId xmlns:a16="http://schemas.microsoft.com/office/drawing/2014/main" id="{93CD9CEC-048B-4A05-B8AA-D8850A203BBA}"/>
              </a:ext>
            </a:extLst>
          </p:cNvPr>
          <p:cNvSpPr>
            <a:spLocks noGrp="1" noChangeArrowheads="1"/>
          </p:cNvSpPr>
          <p:nvPr>
            <p:ph idx="1"/>
          </p:nvPr>
        </p:nvSpPr>
        <p:spPr/>
        <p:txBody>
          <a:bodyPr rtlCol="0">
            <a:normAutofit lnSpcReduction="10000"/>
          </a:bodyPr>
          <a:lstStyle/>
          <a:p>
            <a:pPr fontAlgn="auto">
              <a:lnSpc>
                <a:spcPct val="90000"/>
              </a:lnSpc>
              <a:spcAft>
                <a:spcPts val="0"/>
              </a:spcAft>
              <a:buFont typeface="Wingdings 3" charset="2"/>
              <a:buChar char=""/>
              <a:defRPr/>
            </a:pPr>
            <a:r>
              <a:rPr lang="bg-BG" altLang="en-US" sz="2400">
                <a:solidFill>
                  <a:schemeClr val="tx1">
                    <a:lumMod val="75000"/>
                    <a:lumOff val="25000"/>
                  </a:schemeClr>
                </a:solidFill>
              </a:rPr>
              <a:t>Структурата представлява набор от една или повече променливи, които могат да бъдат от различни типове, групирани под общо име за по-лесна обработка. (На някои езици, например Pascal, структурите се наричат "записи".) </a:t>
            </a:r>
          </a:p>
          <a:p>
            <a:pPr fontAlgn="auto">
              <a:lnSpc>
                <a:spcPct val="90000"/>
              </a:lnSpc>
              <a:spcAft>
                <a:spcPts val="0"/>
              </a:spcAft>
              <a:buFont typeface="Wingdings 3" charset="2"/>
              <a:buChar char=""/>
              <a:defRPr/>
            </a:pPr>
            <a:r>
              <a:rPr lang="bg-BG" altLang="en-US" sz="2400">
                <a:solidFill>
                  <a:schemeClr val="tx1">
                    <a:lumMod val="75000"/>
                    <a:lumOff val="25000"/>
                  </a:schemeClr>
                </a:solidFill>
              </a:rPr>
              <a:t>Структурите спомагат за организацията на сложни данни, особено в по-големи програми, понеже те дават възможност група от променливи, свързани по някакъв начин, да се приема за едно цяло, вместо за отделни обекти.</a:t>
            </a:r>
          </a:p>
        </p:txBody>
      </p:sp>
      <p:sp>
        <p:nvSpPr>
          <p:cNvPr id="11270" name="Slide Number Placeholder 5">
            <a:extLst>
              <a:ext uri="{FF2B5EF4-FFF2-40B4-BE49-F238E27FC236}">
                <a16:creationId xmlns:a16="http://schemas.microsoft.com/office/drawing/2014/main" id="{42C8447B-DA60-4598-826A-88A4828CEB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2E841656-5B23-45C3-B41B-180C208CA4D1}" type="slidenum">
              <a:rPr lang="bg-BG" altLang="en-US">
                <a:solidFill>
                  <a:schemeClr val="accent1"/>
                </a:solidFill>
              </a:rPr>
              <a:pPr fontAlgn="base">
                <a:spcBef>
                  <a:spcPct val="0"/>
                </a:spcBef>
                <a:spcAft>
                  <a:spcPct val="0"/>
                </a:spcAft>
              </a:pPr>
              <a:t>3</a:t>
            </a:fld>
            <a:endParaRPr lang="bg-BG" altLang="en-US">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939CD032-D37B-4EB1-A1FE-53EDD771611F}" type="slidenum">
              <a:rPr lang="bg-BG" smtClean="0"/>
              <a:pPr eaLnBrk="1" hangingPunct="1"/>
              <a:t>30</a:t>
            </a:fld>
            <a:endParaRPr lang="bg-BG"/>
          </a:p>
        </p:txBody>
      </p:sp>
      <p:sp>
        <p:nvSpPr>
          <p:cNvPr id="7173" name="Rectangle 2"/>
          <p:cNvSpPr>
            <a:spLocks noGrp="1" noChangeArrowheads="1"/>
          </p:cNvSpPr>
          <p:nvPr>
            <p:ph type="title"/>
          </p:nvPr>
        </p:nvSpPr>
        <p:spPr/>
        <p:txBody>
          <a:bodyPr/>
          <a:lstStyle/>
          <a:p>
            <a:pPr eaLnBrk="1" hangingPunct="1"/>
            <a:r>
              <a:rPr lang="bg-BG"/>
              <a:t>Добавяне на елемент към свързан списък</a:t>
            </a:r>
          </a:p>
        </p:txBody>
      </p:sp>
      <p:sp>
        <p:nvSpPr>
          <p:cNvPr id="7174" name="Rectangle 3"/>
          <p:cNvSpPr>
            <a:spLocks noGrp="1" noChangeArrowheads="1"/>
          </p:cNvSpPr>
          <p:nvPr>
            <p:ph type="body" idx="1"/>
          </p:nvPr>
        </p:nvSpPr>
        <p:spPr>
          <a:xfrm>
            <a:off x="609600" y="1911727"/>
            <a:ext cx="6348413" cy="3881437"/>
          </a:xfrm>
        </p:spPr>
        <p:txBody>
          <a:bodyPr/>
          <a:lstStyle/>
          <a:p>
            <a:pPr marL="609600" indent="-609600" eaLnBrk="1" hangingPunct="1">
              <a:lnSpc>
                <a:spcPct val="90000"/>
              </a:lnSpc>
              <a:buFont typeface="Wingdings" pitchFamily="2" charset="2"/>
              <a:buAutoNum type="arabicPeriod"/>
            </a:pPr>
            <a:r>
              <a:rPr lang="bg-BG" sz="2400" dirty="0"/>
              <a:t>Създаване на временна променлива, указател към структурата.</a:t>
            </a:r>
          </a:p>
          <a:p>
            <a:pPr marL="609600" indent="-609600" eaLnBrk="1" hangingPunct="1">
              <a:lnSpc>
                <a:spcPct val="90000"/>
              </a:lnSpc>
              <a:buFont typeface="Wingdings" pitchFamily="2" charset="2"/>
              <a:buAutoNum type="arabicPeriod"/>
            </a:pPr>
            <a:r>
              <a:rPr lang="bg-BG" sz="2400" dirty="0"/>
              <a:t>Заделяне на памет за новия елемент с </a:t>
            </a:r>
            <a:r>
              <a:rPr lang="en-US" sz="2400" dirty="0"/>
              <a:t>malloc.</a:t>
            </a:r>
          </a:p>
          <a:p>
            <a:pPr marL="609600" indent="-609600" eaLnBrk="1" hangingPunct="1">
              <a:lnSpc>
                <a:spcPct val="90000"/>
              </a:lnSpc>
              <a:buFont typeface="Wingdings" pitchFamily="2" charset="2"/>
              <a:buAutoNum type="arabicPeriod"/>
            </a:pPr>
            <a:r>
              <a:rPr lang="bg-BG" sz="2400" dirty="0"/>
              <a:t>Попълване на информационните полета.</a:t>
            </a:r>
          </a:p>
          <a:p>
            <a:pPr marL="609600" indent="-609600" eaLnBrk="1" hangingPunct="1">
              <a:lnSpc>
                <a:spcPct val="90000"/>
              </a:lnSpc>
              <a:buFont typeface="Wingdings" pitchFamily="2" charset="2"/>
              <a:buAutoNum type="arabicPeriod"/>
            </a:pPr>
            <a:r>
              <a:rPr lang="bg-BG" sz="2400" dirty="0"/>
              <a:t>Промяна на началото на списъка, ако е празен, а ако не е се добавя елемента към края на списъка.</a:t>
            </a:r>
          </a:p>
          <a:p>
            <a:pPr marL="609600" indent="-609600" eaLnBrk="1" hangingPunct="1">
              <a:lnSpc>
                <a:spcPct val="90000"/>
              </a:lnSpc>
              <a:buFont typeface="Wingdings" pitchFamily="2" charset="2"/>
              <a:buAutoNum type="arabicPeriod"/>
            </a:pPr>
            <a:r>
              <a:rPr lang="bg-BG" sz="2400" dirty="0"/>
              <a:t>Актуализация на опашката на списъка.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4"/>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8B817A67-FBD8-4899-ABA0-1C349AFEFD09}" type="slidenum">
              <a:rPr lang="bg-BG" smtClean="0"/>
              <a:pPr eaLnBrk="1" hangingPunct="1"/>
              <a:t>31</a:t>
            </a:fld>
            <a:endParaRPr lang="bg-BG"/>
          </a:p>
        </p:txBody>
      </p:sp>
      <p:sp>
        <p:nvSpPr>
          <p:cNvPr id="8197" name="Rectangle 4"/>
          <p:cNvSpPr>
            <a:spLocks noGrp="1" noChangeArrowheads="1"/>
          </p:cNvSpPr>
          <p:nvPr>
            <p:ph type="title"/>
          </p:nvPr>
        </p:nvSpPr>
        <p:spPr/>
        <p:txBody>
          <a:bodyPr/>
          <a:lstStyle/>
          <a:p>
            <a:pPr eaLnBrk="1" hangingPunct="1"/>
            <a:r>
              <a:rPr lang="bg-BG"/>
              <a:t>Вмъкване на елемент в свързан списък</a:t>
            </a:r>
          </a:p>
        </p:txBody>
      </p:sp>
      <p:pic>
        <p:nvPicPr>
          <p:cNvPr id="81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050088"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D0A74CD6-E285-4117-9899-D7F61B49D3BB}" type="slidenum">
              <a:rPr lang="bg-BG" smtClean="0"/>
              <a:pPr eaLnBrk="1" hangingPunct="1"/>
              <a:t>32</a:t>
            </a:fld>
            <a:endParaRPr lang="bg-BG"/>
          </a:p>
        </p:txBody>
      </p:sp>
      <p:sp>
        <p:nvSpPr>
          <p:cNvPr id="9221" name="Rectangle 2"/>
          <p:cNvSpPr>
            <a:spLocks noGrp="1" noChangeArrowheads="1"/>
          </p:cNvSpPr>
          <p:nvPr>
            <p:ph type="title"/>
          </p:nvPr>
        </p:nvSpPr>
        <p:spPr/>
        <p:txBody>
          <a:bodyPr/>
          <a:lstStyle/>
          <a:p>
            <a:pPr eaLnBrk="1" hangingPunct="1"/>
            <a:r>
              <a:rPr lang="bg-BG"/>
              <a:t>Работа със свързан списък</a:t>
            </a:r>
          </a:p>
        </p:txBody>
      </p:sp>
      <p:sp>
        <p:nvSpPr>
          <p:cNvPr id="9222" name="Rectangle 3"/>
          <p:cNvSpPr>
            <a:spLocks noGrp="1" noChangeArrowheads="1"/>
          </p:cNvSpPr>
          <p:nvPr>
            <p:ph type="body" idx="1"/>
          </p:nvPr>
        </p:nvSpPr>
        <p:spPr/>
        <p:txBody>
          <a:bodyPr/>
          <a:lstStyle/>
          <a:p>
            <a:pPr marL="609600" indent="-609600" eaLnBrk="1" hangingPunct="1">
              <a:lnSpc>
                <a:spcPct val="80000"/>
              </a:lnSpc>
              <a:buFont typeface="Wingdings" pitchFamily="2" charset="2"/>
              <a:buAutoNum type="arabicPeriod"/>
            </a:pPr>
            <a:r>
              <a:rPr lang="bg-BG" sz="2400" dirty="0"/>
              <a:t>Създаване на временна променлива, указател към структурата.</a:t>
            </a:r>
          </a:p>
          <a:p>
            <a:pPr marL="609600" indent="-609600" eaLnBrk="1" hangingPunct="1">
              <a:lnSpc>
                <a:spcPct val="80000"/>
              </a:lnSpc>
              <a:buFont typeface="Wingdings" pitchFamily="2" charset="2"/>
              <a:buAutoNum type="arabicPeriod"/>
            </a:pPr>
            <a:r>
              <a:rPr lang="bg-BG" sz="2400" dirty="0"/>
              <a:t>Инициализация на променливата с началото на списъка.</a:t>
            </a:r>
          </a:p>
          <a:p>
            <a:pPr marL="609600" indent="-609600" eaLnBrk="1" hangingPunct="1">
              <a:lnSpc>
                <a:spcPct val="80000"/>
              </a:lnSpc>
              <a:buFont typeface="Wingdings" pitchFamily="2" charset="2"/>
              <a:buAutoNum type="arabicPeriod"/>
            </a:pPr>
            <a:r>
              <a:rPr lang="bg-BG" sz="2400" dirty="0"/>
              <a:t>Обхождане на списъка в цикъл като всеки път временната променлива приема като стойност полето указател от структурата.</a:t>
            </a:r>
          </a:p>
          <a:p>
            <a:pPr marL="609600" indent="-609600" eaLnBrk="1" hangingPunct="1">
              <a:lnSpc>
                <a:spcPct val="80000"/>
              </a:lnSpc>
              <a:buFont typeface="Wingdings" pitchFamily="2" charset="2"/>
              <a:buAutoNum type="arabicPeriod"/>
            </a:pPr>
            <a:r>
              <a:rPr lang="bg-BG" sz="2400" dirty="0"/>
              <a:t>Прекратяване на обработките когато променливата достигне </a:t>
            </a:r>
            <a:r>
              <a:rPr lang="en-US" sz="2400" dirty="0"/>
              <a:t>NULL. </a:t>
            </a:r>
            <a:endParaRPr lang="bg-BG"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4"/>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DED0BADD-E2EE-4718-AE1E-5D96B3E3D219}" type="slidenum">
              <a:rPr lang="bg-BG" smtClean="0"/>
              <a:pPr eaLnBrk="1" hangingPunct="1"/>
              <a:t>33</a:t>
            </a:fld>
            <a:endParaRPr lang="bg-BG"/>
          </a:p>
        </p:txBody>
      </p:sp>
      <p:sp>
        <p:nvSpPr>
          <p:cNvPr id="10245" name="Rectangle 2"/>
          <p:cNvSpPr>
            <a:spLocks noGrp="1" noChangeArrowheads="1"/>
          </p:cNvSpPr>
          <p:nvPr>
            <p:ph type="title"/>
          </p:nvPr>
        </p:nvSpPr>
        <p:spPr/>
        <p:txBody>
          <a:bodyPr/>
          <a:lstStyle/>
          <a:p>
            <a:pPr eaLnBrk="1" hangingPunct="1"/>
            <a:r>
              <a:rPr lang="bg-BG"/>
              <a:t>Изтриване на елемент от свързан списък</a:t>
            </a:r>
          </a:p>
        </p:txBody>
      </p:sp>
      <p:pic>
        <p:nvPicPr>
          <p:cNvPr id="102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492375"/>
            <a:ext cx="4829175"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C4FBF18A-0DA6-442E-A3F6-DCD7D1ABC7A7}" type="slidenum">
              <a:rPr lang="bg-BG" smtClean="0"/>
              <a:pPr eaLnBrk="1" hangingPunct="1"/>
              <a:t>34</a:t>
            </a:fld>
            <a:endParaRPr lang="bg-BG"/>
          </a:p>
        </p:txBody>
      </p:sp>
      <p:sp>
        <p:nvSpPr>
          <p:cNvPr id="11269" name="Rectangle 2"/>
          <p:cNvSpPr>
            <a:spLocks noGrp="1" noChangeArrowheads="1"/>
          </p:cNvSpPr>
          <p:nvPr>
            <p:ph type="title"/>
          </p:nvPr>
        </p:nvSpPr>
        <p:spPr/>
        <p:txBody>
          <a:bodyPr/>
          <a:lstStyle/>
          <a:p>
            <a:pPr eaLnBrk="1" hangingPunct="1"/>
            <a:r>
              <a:rPr lang="bg-BG"/>
              <a:t>Приключване на работата със списъка</a:t>
            </a:r>
          </a:p>
        </p:txBody>
      </p:sp>
      <p:sp>
        <p:nvSpPr>
          <p:cNvPr id="11270" name="Rectangle 3"/>
          <p:cNvSpPr>
            <a:spLocks noGrp="1" noChangeArrowheads="1"/>
          </p:cNvSpPr>
          <p:nvPr>
            <p:ph type="body" idx="1"/>
          </p:nvPr>
        </p:nvSpPr>
        <p:spPr/>
        <p:txBody>
          <a:bodyPr/>
          <a:lstStyle/>
          <a:p>
            <a:pPr marL="609600" indent="-609600" eaLnBrk="1" hangingPunct="1">
              <a:buFont typeface="Wingdings" pitchFamily="2" charset="2"/>
              <a:buAutoNum type="arabicPeriod"/>
            </a:pPr>
            <a:r>
              <a:rPr lang="bg-BG"/>
              <a:t>Освобождаване на паметта, заета за списъка – извършва се в цикъл за всеки елемент като се записва указател към следващия елемент, защото след изтриване връзката между елементите се губи.</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97079E4C-0294-4967-99CE-32010ACC56E5}" type="slidenum">
              <a:rPr lang="bg-BG" smtClean="0"/>
              <a:pPr eaLnBrk="1" hangingPunct="1"/>
              <a:t>35</a:t>
            </a:fld>
            <a:endParaRPr lang="bg-BG"/>
          </a:p>
        </p:txBody>
      </p:sp>
      <p:sp>
        <p:nvSpPr>
          <p:cNvPr id="12293" name="Rectangle 2"/>
          <p:cNvSpPr>
            <a:spLocks noGrp="1" noChangeArrowheads="1"/>
          </p:cNvSpPr>
          <p:nvPr>
            <p:ph type="title"/>
          </p:nvPr>
        </p:nvSpPr>
        <p:spPr/>
        <p:txBody>
          <a:bodyPr/>
          <a:lstStyle/>
          <a:p>
            <a:pPr eaLnBrk="1" hangingPunct="1"/>
            <a:r>
              <a:rPr lang="bg-BG"/>
              <a:t>Таблица за справки</a:t>
            </a:r>
          </a:p>
        </p:txBody>
      </p:sp>
      <p:sp>
        <p:nvSpPr>
          <p:cNvPr id="12294" name="Rectangle 3"/>
          <p:cNvSpPr>
            <a:spLocks noGrp="1" noChangeArrowheads="1"/>
          </p:cNvSpPr>
          <p:nvPr>
            <p:ph type="body" idx="1"/>
          </p:nvPr>
        </p:nvSpPr>
        <p:spPr/>
        <p:txBody>
          <a:bodyPr/>
          <a:lstStyle/>
          <a:p>
            <a:pPr eaLnBrk="1" hangingPunct="1">
              <a:lnSpc>
                <a:spcPct val="90000"/>
              </a:lnSpc>
            </a:pPr>
            <a:r>
              <a:rPr lang="bg-BG" sz="2000" dirty="0"/>
              <a:t>Този код е подобен на кода, който ще откриете във функциите на макропроцесора или на компилатора за управление на символни таблици.</a:t>
            </a:r>
          </a:p>
          <a:p>
            <a:pPr eaLnBrk="1" hangingPunct="1">
              <a:lnSpc>
                <a:spcPct val="90000"/>
              </a:lnSpc>
            </a:pPr>
            <a:r>
              <a:rPr lang="bg-BG" sz="2000" dirty="0"/>
              <a:t>Нека да разгледаме един оператор #define. Когато се появи ред като</a:t>
            </a:r>
          </a:p>
          <a:p>
            <a:pPr eaLnBrk="1" hangingPunct="1">
              <a:lnSpc>
                <a:spcPct val="90000"/>
              </a:lnSpc>
              <a:buFont typeface="Wingdings" pitchFamily="2" charset="2"/>
              <a:buNone/>
            </a:pPr>
            <a:r>
              <a:rPr lang="bg-BG" sz="2000" dirty="0"/>
              <a:t>#define IN 1</a:t>
            </a:r>
          </a:p>
          <a:p>
            <a:pPr eaLnBrk="1" hangingPunct="1">
              <a:lnSpc>
                <a:spcPct val="90000"/>
              </a:lnSpc>
            </a:pPr>
            <a:r>
              <a:rPr lang="bg-BG" sz="2000" dirty="0"/>
              <a:t>името IN и текстът за замяна 1 се съхраняват в таблица. По-късно, когато името IN се появи в оператор, например</a:t>
            </a:r>
          </a:p>
          <a:p>
            <a:pPr eaLnBrk="1" hangingPunct="1">
              <a:lnSpc>
                <a:spcPct val="90000"/>
              </a:lnSpc>
              <a:buFont typeface="Wingdings" pitchFamily="2" charset="2"/>
              <a:buNone/>
            </a:pPr>
            <a:r>
              <a:rPr lang="bg-BG" sz="2000" dirty="0" err="1"/>
              <a:t>state</a:t>
            </a:r>
            <a:r>
              <a:rPr lang="bg-BG" sz="2000" dirty="0"/>
              <a:t> = IN;</a:t>
            </a:r>
          </a:p>
          <a:p>
            <a:pPr eaLnBrk="1" hangingPunct="1">
              <a:lnSpc>
                <a:spcPct val="90000"/>
              </a:lnSpc>
            </a:pPr>
            <a:r>
              <a:rPr lang="bg-BG" sz="2000" dirty="0"/>
              <a:t>то трябва да се замени с 1.</a:t>
            </a:r>
            <a:endParaRPr lang="bg-BG"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D83F2756-834D-40BD-97B0-C749D728129B}" type="slidenum">
              <a:rPr lang="bg-BG" smtClean="0"/>
              <a:pPr eaLnBrk="1" hangingPunct="1"/>
              <a:t>36</a:t>
            </a:fld>
            <a:endParaRPr lang="bg-BG"/>
          </a:p>
        </p:txBody>
      </p:sp>
      <p:sp>
        <p:nvSpPr>
          <p:cNvPr id="13317" name="Rectangle 2"/>
          <p:cNvSpPr>
            <a:spLocks noGrp="1" noChangeArrowheads="1"/>
          </p:cNvSpPr>
          <p:nvPr>
            <p:ph type="title"/>
          </p:nvPr>
        </p:nvSpPr>
        <p:spPr/>
        <p:txBody>
          <a:bodyPr/>
          <a:lstStyle/>
          <a:p>
            <a:pPr eaLnBrk="1" hangingPunct="1"/>
            <a:r>
              <a:rPr lang="bg-BG"/>
              <a:t>Таблица за справки</a:t>
            </a:r>
          </a:p>
        </p:txBody>
      </p:sp>
      <p:sp>
        <p:nvSpPr>
          <p:cNvPr id="13318" name="Rectangle 3"/>
          <p:cNvSpPr>
            <a:spLocks noGrp="1" noChangeArrowheads="1"/>
          </p:cNvSpPr>
          <p:nvPr>
            <p:ph type="body" idx="1"/>
          </p:nvPr>
        </p:nvSpPr>
        <p:spPr/>
        <p:txBody>
          <a:bodyPr/>
          <a:lstStyle/>
          <a:p>
            <a:pPr eaLnBrk="1" hangingPunct="1">
              <a:lnSpc>
                <a:spcPct val="90000"/>
              </a:lnSpc>
            </a:pPr>
            <a:r>
              <a:rPr lang="bg-BG"/>
              <a:t>Съществуват две функции за манипулация на имената и текстовете за замяна, install (s, t) записва името s и текста за замяна t в таблица; s и t са символни низове, lookup (s) търси s в таблицата и връща указател към мястото, на което се намира низът, или NULL, ако низът не е в таблицата.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6"/>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ED4C4CBE-723A-4AB7-A7BF-556AC8DBFC22}" type="slidenum">
              <a:rPr lang="bg-BG" smtClean="0"/>
              <a:pPr eaLnBrk="1" hangingPunct="1"/>
              <a:t>37</a:t>
            </a:fld>
            <a:endParaRPr lang="bg-BG"/>
          </a:p>
        </p:txBody>
      </p:sp>
      <p:sp>
        <p:nvSpPr>
          <p:cNvPr id="14341" name="Rectangle 2"/>
          <p:cNvSpPr>
            <a:spLocks noGrp="1" noChangeArrowheads="1"/>
          </p:cNvSpPr>
          <p:nvPr>
            <p:ph type="title"/>
          </p:nvPr>
        </p:nvSpPr>
        <p:spPr/>
        <p:txBody>
          <a:bodyPr/>
          <a:lstStyle/>
          <a:p>
            <a:pPr eaLnBrk="1" hangingPunct="1"/>
            <a:r>
              <a:rPr lang="bg-BG"/>
              <a:t>Таблица за справки</a:t>
            </a:r>
          </a:p>
        </p:txBody>
      </p:sp>
      <p:sp>
        <p:nvSpPr>
          <p:cNvPr id="14342" name="Rectangle 3"/>
          <p:cNvSpPr>
            <a:spLocks noGrp="1" noChangeArrowheads="1"/>
          </p:cNvSpPr>
          <p:nvPr>
            <p:ph type="body" sz="half" idx="1"/>
          </p:nvPr>
        </p:nvSpPr>
        <p:spPr>
          <a:xfrm>
            <a:off x="1182688" y="2017713"/>
            <a:ext cx="7772400" cy="2779712"/>
          </a:xfrm>
        </p:spPr>
        <p:txBody>
          <a:bodyPr/>
          <a:lstStyle/>
          <a:p>
            <a:pPr eaLnBrk="1" hangingPunct="1">
              <a:lnSpc>
                <a:spcPct val="90000"/>
              </a:lnSpc>
            </a:pPr>
            <a:r>
              <a:rPr lang="bg-BG" sz="2400"/>
              <a:t>Алгоритъмът представлява хеш-търсене - името се преобразува в малко неотрицателно цяло число, което впоследствие се използва за индексиране на масив от указатели. Всеки елемент от масива сочи към началото на свързан списък от блокове, описващи имената, които притежават тази хеш-стойност. Елементът е NULL, когато няма имена, съответстващи на дадената стойност.</a:t>
            </a:r>
          </a:p>
        </p:txBody>
      </p:sp>
      <p:sp>
        <p:nvSpPr>
          <p:cNvPr id="14343" name="Rectangle 4"/>
          <p:cNvSpPr>
            <a:spLocks noGrp="1" noChangeArrowheads="1"/>
          </p:cNvSpPr>
          <p:nvPr>
            <p:ph sz="half" idx="2"/>
          </p:nvPr>
        </p:nvSpPr>
        <p:spPr/>
        <p:txBody>
          <a:bodyPr/>
          <a:lstStyle/>
          <a:p>
            <a:pPr eaLnBrk="1" hangingPunct="1"/>
            <a:endParaRPr lang="bg-BG" sz="2800"/>
          </a:p>
        </p:txBody>
      </p:sp>
      <p:pic>
        <p:nvPicPr>
          <p:cNvPr id="143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4797425"/>
            <a:ext cx="3097213"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29AB65A2-22DE-4EBA-9DCB-C3093926B390}" type="slidenum">
              <a:rPr lang="bg-BG" smtClean="0"/>
              <a:pPr eaLnBrk="1" hangingPunct="1"/>
              <a:t>38</a:t>
            </a:fld>
            <a:endParaRPr lang="bg-BG"/>
          </a:p>
        </p:txBody>
      </p:sp>
      <p:sp>
        <p:nvSpPr>
          <p:cNvPr id="15365" name="Rectangle 2"/>
          <p:cNvSpPr>
            <a:spLocks noGrp="1" noChangeArrowheads="1"/>
          </p:cNvSpPr>
          <p:nvPr>
            <p:ph type="title"/>
          </p:nvPr>
        </p:nvSpPr>
        <p:spPr/>
        <p:txBody>
          <a:bodyPr/>
          <a:lstStyle/>
          <a:p>
            <a:pPr eaLnBrk="1" hangingPunct="1"/>
            <a:r>
              <a:rPr lang="bg-BG"/>
              <a:t>Таблица за справки</a:t>
            </a:r>
          </a:p>
        </p:txBody>
      </p:sp>
      <p:sp>
        <p:nvSpPr>
          <p:cNvPr id="15366" name="Rectangle 3"/>
          <p:cNvSpPr>
            <a:spLocks noGrp="1" noChangeArrowheads="1"/>
          </p:cNvSpPr>
          <p:nvPr>
            <p:ph type="body" idx="1"/>
          </p:nvPr>
        </p:nvSpPr>
        <p:spPr/>
        <p:txBody>
          <a:bodyPr/>
          <a:lstStyle/>
          <a:p>
            <a:pPr eaLnBrk="1" hangingPunct="1">
              <a:lnSpc>
                <a:spcPct val="90000"/>
              </a:lnSpc>
            </a:pPr>
            <a:r>
              <a:rPr lang="bg-BG" sz="2400"/>
              <a:t>Всеки блок от списъка представлява структура, съдържаща указател към името, към текста за замяна и към следващия блок от списъка. Нулева стойност на указателя към следващия блок обозначава края на списъка.</a:t>
            </a:r>
          </a:p>
          <a:p>
            <a:pPr eaLnBrk="1" hangingPunct="1">
              <a:lnSpc>
                <a:spcPct val="90000"/>
              </a:lnSpc>
              <a:buFont typeface="Wingdings" pitchFamily="2" charset="2"/>
              <a:buNone/>
            </a:pPr>
            <a:r>
              <a:rPr lang="bg-BG" sz="2000">
                <a:solidFill>
                  <a:schemeClr val="hlink"/>
                </a:solidFill>
              </a:rPr>
              <a:t>struct nlist { /* елемент от таблицата */</a:t>
            </a:r>
          </a:p>
          <a:p>
            <a:pPr eaLnBrk="1" hangingPunct="1">
              <a:lnSpc>
                <a:spcPct val="90000"/>
              </a:lnSpc>
              <a:buFont typeface="Wingdings" pitchFamily="2" charset="2"/>
              <a:buNone/>
            </a:pPr>
            <a:r>
              <a:rPr lang="bg-BG" sz="2000">
                <a:solidFill>
                  <a:schemeClr val="hlink"/>
                </a:solidFill>
              </a:rPr>
              <a:t>struct nlist *next; /* следващият елемент от веригата */</a:t>
            </a:r>
          </a:p>
          <a:p>
            <a:pPr eaLnBrk="1" hangingPunct="1">
              <a:lnSpc>
                <a:spcPct val="90000"/>
              </a:lnSpc>
              <a:buFont typeface="Wingdings" pitchFamily="2" charset="2"/>
              <a:buNone/>
            </a:pPr>
            <a:r>
              <a:rPr lang="bg-BG" sz="2000">
                <a:solidFill>
                  <a:schemeClr val="hlink"/>
                </a:solidFill>
              </a:rPr>
              <a:t>char *name; /* име */</a:t>
            </a:r>
          </a:p>
          <a:p>
            <a:pPr eaLnBrk="1" hangingPunct="1">
              <a:lnSpc>
                <a:spcPct val="90000"/>
              </a:lnSpc>
              <a:buFont typeface="Wingdings" pitchFamily="2" charset="2"/>
              <a:buNone/>
            </a:pPr>
            <a:r>
              <a:rPr lang="bg-BG" sz="2000">
                <a:solidFill>
                  <a:schemeClr val="hlink"/>
                </a:solidFill>
              </a:rPr>
              <a:t>char *defn; /* текст за замяна */</a:t>
            </a:r>
          </a:p>
          <a:p>
            <a:pPr eaLnBrk="1" hangingPunct="1">
              <a:lnSpc>
                <a:spcPct val="90000"/>
              </a:lnSpc>
              <a:buFont typeface="Wingdings" pitchFamily="2" charset="2"/>
              <a:buNone/>
            </a:pPr>
            <a:r>
              <a:rPr lang="bg-BG" sz="2000">
                <a:solidFill>
                  <a:schemeClr val="hlink"/>
                </a:solidFill>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07DEC7E5-732C-4C87-8658-36FDFA1C5BC7}" type="slidenum">
              <a:rPr lang="bg-BG" smtClean="0"/>
              <a:pPr eaLnBrk="1" hangingPunct="1"/>
              <a:t>39</a:t>
            </a:fld>
            <a:endParaRPr lang="bg-BG"/>
          </a:p>
        </p:txBody>
      </p:sp>
      <p:sp>
        <p:nvSpPr>
          <p:cNvPr id="16389" name="Rectangle 2"/>
          <p:cNvSpPr>
            <a:spLocks noGrp="1" noChangeArrowheads="1"/>
          </p:cNvSpPr>
          <p:nvPr>
            <p:ph type="title"/>
          </p:nvPr>
        </p:nvSpPr>
        <p:spPr/>
        <p:txBody>
          <a:bodyPr/>
          <a:lstStyle/>
          <a:p>
            <a:pPr eaLnBrk="1" hangingPunct="1"/>
            <a:r>
              <a:rPr lang="bg-BG"/>
              <a:t>Таблица за справки</a:t>
            </a:r>
          </a:p>
        </p:txBody>
      </p:sp>
      <p:sp>
        <p:nvSpPr>
          <p:cNvPr id="16390" name="Rectangle 3"/>
          <p:cNvSpPr>
            <a:spLocks noGrp="1" noChangeArrowheads="1"/>
          </p:cNvSpPr>
          <p:nvPr>
            <p:ph type="body" idx="1"/>
          </p:nvPr>
        </p:nvSpPr>
        <p:spPr>
          <a:xfrm>
            <a:off x="1182688" y="2017713"/>
            <a:ext cx="7772400" cy="3355975"/>
          </a:xfrm>
        </p:spPr>
        <p:txBody>
          <a:bodyPr/>
          <a:lstStyle/>
          <a:p>
            <a:pPr eaLnBrk="1" hangingPunct="1">
              <a:lnSpc>
                <a:spcPct val="80000"/>
              </a:lnSpc>
            </a:pPr>
            <a:r>
              <a:rPr lang="bg-BG" sz="2800"/>
              <a:t>Масивът от указатели е</a:t>
            </a:r>
          </a:p>
          <a:p>
            <a:pPr eaLnBrk="1" hangingPunct="1">
              <a:lnSpc>
                <a:spcPct val="80000"/>
              </a:lnSpc>
              <a:buFont typeface="Wingdings" pitchFamily="2" charset="2"/>
              <a:buNone/>
            </a:pPr>
            <a:r>
              <a:rPr lang="bg-BG" sz="1600">
                <a:solidFill>
                  <a:schemeClr val="hlink"/>
                </a:solidFill>
              </a:rPr>
              <a:t>#define HASHSIZE 101</a:t>
            </a:r>
          </a:p>
          <a:p>
            <a:pPr eaLnBrk="1" hangingPunct="1">
              <a:lnSpc>
                <a:spcPct val="80000"/>
              </a:lnSpc>
              <a:buFont typeface="Wingdings" pitchFamily="2" charset="2"/>
              <a:buNone/>
            </a:pPr>
            <a:r>
              <a:rPr lang="bg-BG" sz="1600">
                <a:solidFill>
                  <a:schemeClr val="hlink"/>
                </a:solidFill>
              </a:rPr>
              <a:t>static struct nlist *hashtab[HASHSIZE]; /* таблица от указатели */</a:t>
            </a:r>
          </a:p>
          <a:p>
            <a:pPr eaLnBrk="1" hangingPunct="1">
              <a:lnSpc>
                <a:spcPct val="80000"/>
              </a:lnSpc>
            </a:pPr>
            <a:r>
              <a:rPr lang="bg-BG" sz="2800"/>
              <a:t>Функцията за хеширане, която се използва и от lookup, и от install, добавя нова символна стойност в низа от разбъркани комбинации от предишните стойности и връща остатъка от размера на масива по модул.</a:t>
            </a:r>
          </a:p>
        </p:txBody>
      </p:sp>
      <p:pic>
        <p:nvPicPr>
          <p:cNvPr id="163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092" y="4826794"/>
            <a:ext cx="48006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9A953D0-E15D-4843-8BFA-2DEF68FCB273}"/>
              </a:ext>
            </a:extLst>
          </p:cNvPr>
          <p:cNvSpPr>
            <a:spLocks noGrp="1" noChangeArrowheads="1"/>
          </p:cNvSpPr>
          <p:nvPr>
            <p:ph type="title"/>
          </p:nvPr>
        </p:nvSpPr>
        <p:spPr/>
        <p:txBody>
          <a:bodyPr/>
          <a:lstStyle/>
          <a:p>
            <a:r>
              <a:rPr lang="bg-BG" altLang="en-US"/>
              <a:t>Структури</a:t>
            </a:r>
          </a:p>
        </p:txBody>
      </p:sp>
      <p:sp>
        <p:nvSpPr>
          <p:cNvPr id="13315" name="Rectangle 3">
            <a:extLst>
              <a:ext uri="{FF2B5EF4-FFF2-40B4-BE49-F238E27FC236}">
                <a16:creationId xmlns:a16="http://schemas.microsoft.com/office/drawing/2014/main" id="{9AB80C15-B509-42A9-B9F6-77E439BD5F69}"/>
              </a:ext>
            </a:extLst>
          </p:cNvPr>
          <p:cNvSpPr>
            <a:spLocks noGrp="1" noChangeArrowheads="1"/>
          </p:cNvSpPr>
          <p:nvPr>
            <p:ph idx="1"/>
          </p:nvPr>
        </p:nvSpPr>
        <p:spPr/>
        <p:txBody>
          <a:bodyPr rtlCol="0">
            <a:normAutofit fontScale="92500"/>
          </a:bodyPr>
          <a:lstStyle/>
          <a:p>
            <a:pPr fontAlgn="auto">
              <a:spcAft>
                <a:spcPts val="0"/>
              </a:spcAft>
              <a:buFont typeface="Wingdings 3" charset="2"/>
              <a:buChar char=""/>
              <a:defRPr/>
            </a:pPr>
            <a:r>
              <a:rPr lang="bg-BG" altLang="en-US" sz="2800">
                <a:solidFill>
                  <a:schemeClr val="tx1">
                    <a:lumMod val="75000"/>
                    <a:lumOff val="25000"/>
                  </a:schemeClr>
                </a:solidFill>
              </a:rPr>
              <a:t>Основната промяна, въведена от ANSI стандарта, е дефиницията за присвояване на структури - структурите могат да се копират или да се присвояват една на друга, да се подават на функции и да се връщат от функции. </a:t>
            </a:r>
          </a:p>
          <a:p>
            <a:pPr fontAlgn="auto">
              <a:spcAft>
                <a:spcPts val="0"/>
              </a:spcAft>
              <a:buFont typeface="Wingdings 3" charset="2"/>
              <a:buChar char=""/>
              <a:defRPr/>
            </a:pPr>
            <a:r>
              <a:rPr lang="bg-BG" altLang="en-US" sz="2800">
                <a:solidFill>
                  <a:schemeClr val="tx1">
                    <a:lumMod val="75000"/>
                    <a:lumOff val="25000"/>
                  </a:schemeClr>
                </a:solidFill>
              </a:rPr>
              <a:t>Автоматичните структури и масиви могат да се инициализират.</a:t>
            </a:r>
          </a:p>
        </p:txBody>
      </p:sp>
      <p:sp>
        <p:nvSpPr>
          <p:cNvPr id="12294" name="Slide Number Placeholder 5">
            <a:extLst>
              <a:ext uri="{FF2B5EF4-FFF2-40B4-BE49-F238E27FC236}">
                <a16:creationId xmlns:a16="http://schemas.microsoft.com/office/drawing/2014/main" id="{F928A383-6313-43A5-BBDB-4AFA338E916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C120693-8354-4CD8-A7B5-229E1C495863}" type="slidenum">
              <a:rPr lang="bg-BG" altLang="en-US">
                <a:solidFill>
                  <a:schemeClr val="accent1"/>
                </a:solidFill>
              </a:rPr>
              <a:pPr fontAlgn="base">
                <a:spcBef>
                  <a:spcPct val="0"/>
                </a:spcBef>
                <a:spcAft>
                  <a:spcPct val="0"/>
                </a:spcAft>
              </a:pPr>
              <a:t>4</a:t>
            </a:fld>
            <a:endParaRPr lang="bg-BG" altLang="en-US">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6"/>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79ED898D-034F-4CEF-ABFA-2367D249B76C}" type="slidenum">
              <a:rPr lang="bg-BG" smtClean="0"/>
              <a:pPr eaLnBrk="1" hangingPunct="1"/>
              <a:t>40</a:t>
            </a:fld>
            <a:endParaRPr lang="bg-BG"/>
          </a:p>
        </p:txBody>
      </p:sp>
      <p:sp>
        <p:nvSpPr>
          <p:cNvPr id="17413" name="Rectangle 2"/>
          <p:cNvSpPr>
            <a:spLocks noGrp="1" noChangeArrowheads="1"/>
          </p:cNvSpPr>
          <p:nvPr>
            <p:ph type="title"/>
          </p:nvPr>
        </p:nvSpPr>
        <p:spPr/>
        <p:txBody>
          <a:bodyPr/>
          <a:lstStyle/>
          <a:p>
            <a:pPr eaLnBrk="1" hangingPunct="1"/>
            <a:r>
              <a:rPr lang="bg-BG"/>
              <a:t>Таблица за справки</a:t>
            </a:r>
          </a:p>
        </p:txBody>
      </p:sp>
      <p:sp>
        <p:nvSpPr>
          <p:cNvPr id="17414" name="Rectangle 3"/>
          <p:cNvSpPr>
            <a:spLocks noGrp="1" noChangeArrowheads="1"/>
          </p:cNvSpPr>
          <p:nvPr>
            <p:ph type="body" sz="half" idx="1"/>
          </p:nvPr>
        </p:nvSpPr>
        <p:spPr>
          <a:xfrm>
            <a:off x="1182688" y="2017713"/>
            <a:ext cx="7772400" cy="2635250"/>
          </a:xfrm>
        </p:spPr>
        <p:txBody>
          <a:bodyPr/>
          <a:lstStyle/>
          <a:p>
            <a:pPr eaLnBrk="1" hangingPunct="1">
              <a:lnSpc>
                <a:spcPct val="90000"/>
              </a:lnSpc>
            </a:pPr>
            <a:r>
              <a:rPr lang="bg-BG" sz="2000"/>
              <a:t>Беззнаковата аритметика ни осигурява хеш стойността да бъде неотрицателна.</a:t>
            </a:r>
          </a:p>
          <a:p>
            <a:pPr eaLnBrk="1" hangingPunct="1">
              <a:lnSpc>
                <a:spcPct val="90000"/>
              </a:lnSpc>
            </a:pPr>
            <a:r>
              <a:rPr lang="bg-BG" sz="2000"/>
              <a:t>Процесът на хеширане изчислява началния индекс в масива hashtab; ако низът може да</a:t>
            </a:r>
            <a:r>
              <a:rPr lang="en-US" sz="2000"/>
              <a:t> </a:t>
            </a:r>
            <a:r>
              <a:rPr lang="bg-BG" sz="2000"/>
              <a:t>бъде открит, той ще бъде в списъка от блокове, започващи от този индекс. Търсенето се</a:t>
            </a:r>
            <a:r>
              <a:rPr lang="en-US" sz="2000"/>
              <a:t> </a:t>
            </a:r>
            <a:r>
              <a:rPr lang="bg-BG" sz="2000"/>
              <a:t>извършва от lookup. Ако lookup открие елемента, тя връща указател към него; в противен</a:t>
            </a:r>
            <a:r>
              <a:rPr lang="en-US" sz="2000"/>
              <a:t> </a:t>
            </a:r>
            <a:r>
              <a:rPr lang="bg-BG" sz="2000"/>
              <a:t>случай връща NULL.</a:t>
            </a:r>
          </a:p>
        </p:txBody>
      </p:sp>
      <p:sp>
        <p:nvSpPr>
          <p:cNvPr id="17415" name="Rectangle 4"/>
          <p:cNvSpPr>
            <a:spLocks noGrp="1" noChangeArrowheads="1"/>
          </p:cNvSpPr>
          <p:nvPr>
            <p:ph sz="half" idx="2"/>
          </p:nvPr>
        </p:nvSpPr>
        <p:spPr/>
        <p:txBody>
          <a:bodyPr/>
          <a:lstStyle/>
          <a:p>
            <a:pPr eaLnBrk="1" hangingPunct="1"/>
            <a:endParaRPr lang="bg-BG" sz="2800"/>
          </a:p>
        </p:txBody>
      </p:sp>
      <p:pic>
        <p:nvPicPr>
          <p:cNvPr id="174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149725"/>
            <a:ext cx="648970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6"/>
          <p:cNvSpPr>
            <a:spLocks noGrp="1"/>
          </p:cNvSpPr>
          <p:nvPr>
            <p:ph type="sldNum" sz="quarter" idx="12"/>
          </p:nvPr>
        </p:nvSpPr>
        <p:spPr>
          <a:noFill/>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773B9EFD-50AB-4735-83B2-0C26891E1F68}" type="slidenum">
              <a:rPr lang="bg-BG" smtClean="0"/>
              <a:pPr eaLnBrk="1" hangingPunct="1"/>
              <a:t>41</a:t>
            </a:fld>
            <a:endParaRPr lang="bg-BG"/>
          </a:p>
        </p:txBody>
      </p:sp>
      <p:sp>
        <p:nvSpPr>
          <p:cNvPr id="18437" name="Rectangle 2"/>
          <p:cNvSpPr>
            <a:spLocks noGrp="1" noChangeArrowheads="1"/>
          </p:cNvSpPr>
          <p:nvPr>
            <p:ph type="title"/>
          </p:nvPr>
        </p:nvSpPr>
        <p:spPr/>
        <p:txBody>
          <a:bodyPr/>
          <a:lstStyle/>
          <a:p>
            <a:pPr eaLnBrk="1" hangingPunct="1"/>
            <a:r>
              <a:rPr lang="bg-BG"/>
              <a:t>Таблица за справки</a:t>
            </a:r>
          </a:p>
        </p:txBody>
      </p:sp>
      <p:sp>
        <p:nvSpPr>
          <p:cNvPr id="18438" name="Rectangle 3"/>
          <p:cNvSpPr>
            <a:spLocks noGrp="1" noChangeArrowheads="1"/>
          </p:cNvSpPr>
          <p:nvPr>
            <p:ph type="body" sz="half" idx="1"/>
          </p:nvPr>
        </p:nvSpPr>
        <p:spPr>
          <a:xfrm>
            <a:off x="0" y="1989138"/>
            <a:ext cx="2627313" cy="4114800"/>
          </a:xfrm>
        </p:spPr>
        <p:txBody>
          <a:bodyPr/>
          <a:lstStyle/>
          <a:p>
            <a:pPr eaLnBrk="1" hangingPunct="1">
              <a:lnSpc>
                <a:spcPct val="80000"/>
              </a:lnSpc>
            </a:pPr>
            <a:r>
              <a:rPr lang="bg-BG" sz="1600"/>
              <a:t>install използва lookup, за да определи дали името, което трябва да се запише в</a:t>
            </a:r>
            <a:r>
              <a:rPr lang="en-US" sz="1600"/>
              <a:t> </a:t>
            </a:r>
            <a:r>
              <a:rPr lang="bg-BG" sz="1600"/>
              <a:t>таблицата за справки, вече съществува там; ако съществува, то новата дефиниция ще заеме</a:t>
            </a:r>
            <a:r>
              <a:rPr lang="en-US" sz="1600"/>
              <a:t> </a:t>
            </a:r>
            <a:r>
              <a:rPr lang="bg-BG" sz="1600"/>
              <a:t>мястото на старата. В противен случай в таблицата за справки се създава нов елемент, install</a:t>
            </a:r>
            <a:r>
              <a:rPr lang="en-US" sz="1600"/>
              <a:t> </a:t>
            </a:r>
            <a:r>
              <a:rPr lang="bg-BG" sz="1600"/>
              <a:t>връща NULL, ако по някаква причина не намери празно пространство за новия елемент.</a:t>
            </a:r>
          </a:p>
        </p:txBody>
      </p:sp>
      <p:sp>
        <p:nvSpPr>
          <p:cNvPr id="18439" name="Rectangle 4"/>
          <p:cNvSpPr>
            <a:spLocks noGrp="1" noChangeArrowheads="1"/>
          </p:cNvSpPr>
          <p:nvPr>
            <p:ph sz="half" idx="2"/>
          </p:nvPr>
        </p:nvSpPr>
        <p:spPr/>
        <p:txBody>
          <a:bodyPr/>
          <a:lstStyle/>
          <a:p>
            <a:pPr eaLnBrk="1" hangingPunct="1">
              <a:lnSpc>
                <a:spcPct val="80000"/>
              </a:lnSpc>
            </a:pPr>
            <a:endParaRPr lang="bg-BG" sz="1600"/>
          </a:p>
        </p:txBody>
      </p:sp>
      <p:pic>
        <p:nvPicPr>
          <p:cNvPr id="184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628775"/>
            <a:ext cx="65151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08DD327-82A3-4F10-8C2D-F769197D49D9}"/>
              </a:ext>
            </a:extLst>
          </p:cNvPr>
          <p:cNvSpPr>
            <a:spLocks noGrp="1" noChangeArrowheads="1"/>
          </p:cNvSpPr>
          <p:nvPr>
            <p:ph type="title"/>
          </p:nvPr>
        </p:nvSpPr>
        <p:spPr/>
        <p:txBody>
          <a:bodyPr/>
          <a:lstStyle/>
          <a:p>
            <a:r>
              <a:rPr lang="bg-BG" altLang="en-US"/>
              <a:t>Typedef</a:t>
            </a:r>
          </a:p>
        </p:txBody>
      </p:sp>
      <p:sp>
        <p:nvSpPr>
          <p:cNvPr id="102403" name="Rectangle 3">
            <a:extLst>
              <a:ext uri="{FF2B5EF4-FFF2-40B4-BE49-F238E27FC236}">
                <a16:creationId xmlns:a16="http://schemas.microsoft.com/office/drawing/2014/main" id="{20D36110-AFBC-4F8D-B25F-81B84E9450B5}"/>
              </a:ext>
            </a:extLst>
          </p:cNvPr>
          <p:cNvSpPr>
            <a:spLocks noGrp="1" noChangeArrowheads="1"/>
          </p:cNvSpPr>
          <p:nvPr>
            <p:ph idx="1"/>
          </p:nvPr>
        </p:nvSpPr>
        <p:spPr/>
        <p:txBody>
          <a:bodyPr rtlCol="0">
            <a:normAutofit fontScale="92500" lnSpcReduction="20000"/>
          </a:bodyPr>
          <a:lstStyle/>
          <a:p>
            <a:pPr fontAlgn="auto">
              <a:lnSpc>
                <a:spcPct val="80000"/>
              </a:lnSpc>
              <a:spcAft>
                <a:spcPts val="0"/>
              </a:spcAft>
              <a:buFont typeface="Wingdings 3" charset="2"/>
              <a:buChar char=""/>
              <a:defRPr/>
            </a:pPr>
            <a:r>
              <a:rPr lang="bg-BG" altLang="en-US" sz="2800">
                <a:solidFill>
                  <a:schemeClr val="tx1">
                    <a:lumMod val="75000"/>
                    <a:lumOff val="25000"/>
                  </a:schemeClr>
                </a:solidFill>
              </a:rPr>
              <a:t>Езикът С предоставя една възможност за създаване на имена на нови типове данни,</a:t>
            </a:r>
            <a:r>
              <a:rPr lang="en-US" altLang="en-US" sz="2800">
                <a:solidFill>
                  <a:schemeClr val="tx1">
                    <a:lumMod val="75000"/>
                    <a:lumOff val="25000"/>
                  </a:schemeClr>
                </a:solidFill>
              </a:rPr>
              <a:t> </a:t>
            </a:r>
            <a:r>
              <a:rPr lang="bg-BG" altLang="en-US" sz="2800">
                <a:solidFill>
                  <a:schemeClr val="tx1">
                    <a:lumMod val="75000"/>
                    <a:lumOff val="25000"/>
                  </a:schemeClr>
                </a:solidFill>
              </a:rPr>
              <a:t>наречена typedef. Например декларацията</a:t>
            </a:r>
          </a:p>
          <a:p>
            <a:pPr fontAlgn="auto">
              <a:lnSpc>
                <a:spcPct val="80000"/>
              </a:lnSpc>
              <a:spcAft>
                <a:spcPts val="0"/>
              </a:spcAft>
              <a:buFont typeface="Wingdings" panose="05000000000000000000" pitchFamily="2" charset="2"/>
              <a:buNone/>
              <a:defRPr/>
            </a:pPr>
            <a:r>
              <a:rPr lang="bg-BG" altLang="en-US" sz="2800">
                <a:solidFill>
                  <a:schemeClr val="tx1">
                    <a:lumMod val="75000"/>
                    <a:lumOff val="25000"/>
                  </a:schemeClr>
                </a:solidFill>
              </a:rPr>
              <a:t>typedef int Length;</a:t>
            </a:r>
          </a:p>
          <a:p>
            <a:pPr fontAlgn="auto">
              <a:lnSpc>
                <a:spcPct val="80000"/>
              </a:lnSpc>
              <a:spcAft>
                <a:spcPts val="0"/>
              </a:spcAft>
              <a:buFont typeface="Wingdings 3" charset="2"/>
              <a:buChar char=""/>
              <a:defRPr/>
            </a:pPr>
            <a:r>
              <a:rPr lang="bg-BG" altLang="en-US" sz="2800">
                <a:solidFill>
                  <a:schemeClr val="tx1">
                    <a:lumMod val="75000"/>
                    <a:lumOff val="25000"/>
                  </a:schemeClr>
                </a:solidFill>
              </a:rPr>
              <a:t>прави името Length синоним на int. Типът Length може да се използва в декларации, явни</a:t>
            </a:r>
            <a:r>
              <a:rPr lang="en-US" altLang="en-US" sz="2800">
                <a:solidFill>
                  <a:schemeClr val="tx1">
                    <a:lumMod val="75000"/>
                    <a:lumOff val="25000"/>
                  </a:schemeClr>
                </a:solidFill>
              </a:rPr>
              <a:t> </a:t>
            </a:r>
            <a:r>
              <a:rPr lang="bg-BG" altLang="en-US" sz="2800">
                <a:solidFill>
                  <a:schemeClr val="tx1">
                    <a:lumMod val="75000"/>
                    <a:lumOff val="25000"/>
                  </a:schemeClr>
                </a:solidFill>
              </a:rPr>
              <a:t>преобразувания и други по абсолютно същия начин като типа int:</a:t>
            </a:r>
          </a:p>
          <a:p>
            <a:pPr fontAlgn="auto">
              <a:lnSpc>
                <a:spcPct val="80000"/>
              </a:lnSpc>
              <a:spcAft>
                <a:spcPts val="0"/>
              </a:spcAft>
              <a:buFont typeface="Wingdings" panose="05000000000000000000" pitchFamily="2" charset="2"/>
              <a:buNone/>
              <a:defRPr/>
            </a:pPr>
            <a:r>
              <a:rPr lang="bg-BG" altLang="en-US" sz="2800">
                <a:solidFill>
                  <a:schemeClr val="tx1">
                    <a:lumMod val="75000"/>
                    <a:lumOff val="25000"/>
                  </a:schemeClr>
                </a:solidFill>
              </a:rPr>
              <a:t>Length len, maxlen;</a:t>
            </a:r>
          </a:p>
          <a:p>
            <a:pPr fontAlgn="auto">
              <a:lnSpc>
                <a:spcPct val="80000"/>
              </a:lnSpc>
              <a:spcAft>
                <a:spcPts val="0"/>
              </a:spcAft>
              <a:buFont typeface="Wingdings" panose="05000000000000000000" pitchFamily="2" charset="2"/>
              <a:buNone/>
              <a:defRPr/>
            </a:pPr>
            <a:r>
              <a:rPr lang="bg-BG" altLang="en-US" sz="2800">
                <a:solidFill>
                  <a:schemeClr val="tx1">
                    <a:lumMod val="75000"/>
                    <a:lumOff val="25000"/>
                  </a:schemeClr>
                </a:solidFill>
              </a:rPr>
              <a:t>Length *lengths[];</a:t>
            </a:r>
          </a:p>
        </p:txBody>
      </p:sp>
      <p:sp>
        <p:nvSpPr>
          <p:cNvPr id="31750" name="Slide Number Placeholder 5">
            <a:extLst>
              <a:ext uri="{FF2B5EF4-FFF2-40B4-BE49-F238E27FC236}">
                <a16:creationId xmlns:a16="http://schemas.microsoft.com/office/drawing/2014/main" id="{AFDA0E33-3EF8-4513-9A82-AC2A6737D4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25A6B70C-F54B-449A-A122-BB8562A7E438}" type="slidenum">
              <a:rPr lang="bg-BG" altLang="en-US">
                <a:solidFill>
                  <a:schemeClr val="accent1"/>
                </a:solidFill>
              </a:rPr>
              <a:pPr fontAlgn="base">
                <a:spcBef>
                  <a:spcPct val="0"/>
                </a:spcBef>
                <a:spcAft>
                  <a:spcPct val="0"/>
                </a:spcAft>
              </a:pPr>
              <a:t>42</a:t>
            </a:fld>
            <a:endParaRPr lang="bg-BG" altLang="en-US">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9E83861-6F63-4CCD-8753-5F6C87700207}"/>
              </a:ext>
            </a:extLst>
          </p:cNvPr>
          <p:cNvSpPr>
            <a:spLocks noGrp="1" noChangeArrowheads="1"/>
          </p:cNvSpPr>
          <p:nvPr>
            <p:ph type="title"/>
          </p:nvPr>
        </p:nvSpPr>
        <p:spPr/>
        <p:txBody>
          <a:bodyPr/>
          <a:lstStyle/>
          <a:p>
            <a:r>
              <a:rPr lang="bg-BG" altLang="en-US"/>
              <a:t>Typedef</a:t>
            </a:r>
          </a:p>
        </p:txBody>
      </p:sp>
      <p:sp>
        <p:nvSpPr>
          <p:cNvPr id="103427" name="Rectangle 3">
            <a:extLst>
              <a:ext uri="{FF2B5EF4-FFF2-40B4-BE49-F238E27FC236}">
                <a16:creationId xmlns:a16="http://schemas.microsoft.com/office/drawing/2014/main" id="{5252F222-BFBD-4281-A302-0CFDD21365F0}"/>
              </a:ext>
            </a:extLst>
          </p:cNvPr>
          <p:cNvSpPr>
            <a:spLocks noGrp="1" noChangeArrowheads="1"/>
          </p:cNvSpPr>
          <p:nvPr>
            <p:ph idx="1"/>
          </p:nvPr>
        </p:nvSpPr>
        <p:spPr/>
        <p:txBody>
          <a:bodyPr rtlCol="0">
            <a:normAutofit fontScale="92500" lnSpcReduction="10000"/>
          </a:bodyPr>
          <a:lstStyle/>
          <a:p>
            <a:pPr fontAlgn="auto">
              <a:lnSpc>
                <a:spcPct val="90000"/>
              </a:lnSpc>
              <a:spcAft>
                <a:spcPts val="0"/>
              </a:spcAft>
              <a:buFont typeface="Wingdings 3" charset="2"/>
              <a:buChar char=""/>
              <a:defRPr/>
            </a:pPr>
            <a:r>
              <a:rPr lang="bg-BG" altLang="en-US" sz="2800">
                <a:solidFill>
                  <a:schemeClr val="tx1">
                    <a:lumMod val="75000"/>
                    <a:lumOff val="25000"/>
                  </a:schemeClr>
                </a:solidFill>
              </a:rPr>
              <a:t>По същия начин декларацията</a:t>
            </a:r>
          </a:p>
          <a:p>
            <a:pPr fontAlgn="auto">
              <a:lnSpc>
                <a:spcPct val="90000"/>
              </a:lnSpc>
              <a:spcAft>
                <a:spcPts val="0"/>
              </a:spcAft>
              <a:buFont typeface="Wingdings" panose="05000000000000000000" pitchFamily="2" charset="2"/>
              <a:buNone/>
              <a:defRPr/>
            </a:pPr>
            <a:r>
              <a:rPr lang="bg-BG" altLang="en-US" sz="2800">
                <a:solidFill>
                  <a:schemeClr val="tx1">
                    <a:lumMod val="75000"/>
                    <a:lumOff val="25000"/>
                  </a:schemeClr>
                </a:solidFill>
              </a:rPr>
              <a:t>typedef char *String;</a:t>
            </a:r>
          </a:p>
          <a:p>
            <a:pPr fontAlgn="auto">
              <a:lnSpc>
                <a:spcPct val="90000"/>
              </a:lnSpc>
              <a:spcAft>
                <a:spcPts val="0"/>
              </a:spcAft>
              <a:buFont typeface="Wingdings 3" charset="2"/>
              <a:buChar char=""/>
              <a:defRPr/>
            </a:pPr>
            <a:r>
              <a:rPr lang="bg-BG" altLang="en-US" sz="2800">
                <a:solidFill>
                  <a:schemeClr val="tx1">
                    <a:lumMod val="75000"/>
                    <a:lumOff val="25000"/>
                  </a:schemeClr>
                </a:solidFill>
              </a:rPr>
              <a:t>прави String синоним на char * или указател към тип char, който впоследствие може да се</a:t>
            </a:r>
            <a:r>
              <a:rPr lang="en-US" altLang="en-US" sz="2800">
                <a:solidFill>
                  <a:schemeClr val="tx1">
                    <a:lumMod val="75000"/>
                    <a:lumOff val="25000"/>
                  </a:schemeClr>
                </a:solidFill>
              </a:rPr>
              <a:t> </a:t>
            </a:r>
            <a:r>
              <a:rPr lang="bg-BG" altLang="en-US" sz="2800">
                <a:solidFill>
                  <a:schemeClr val="tx1">
                    <a:lumMod val="75000"/>
                    <a:lumOff val="25000"/>
                  </a:schemeClr>
                </a:solidFill>
              </a:rPr>
              <a:t>използва в декларации и явни преобразувания:</a:t>
            </a:r>
          </a:p>
          <a:p>
            <a:pPr fontAlgn="auto">
              <a:lnSpc>
                <a:spcPct val="90000"/>
              </a:lnSpc>
              <a:spcAft>
                <a:spcPts val="0"/>
              </a:spcAft>
              <a:buFont typeface="Wingdings" panose="05000000000000000000" pitchFamily="2" charset="2"/>
              <a:buNone/>
              <a:defRPr/>
            </a:pPr>
            <a:r>
              <a:rPr lang="bg-BG" altLang="en-US" sz="2800">
                <a:solidFill>
                  <a:schemeClr val="tx1">
                    <a:lumMod val="75000"/>
                    <a:lumOff val="25000"/>
                  </a:schemeClr>
                </a:solidFill>
              </a:rPr>
              <a:t>String р, lineptr[MAXLINES], alloc(int);</a:t>
            </a:r>
          </a:p>
          <a:p>
            <a:pPr fontAlgn="auto">
              <a:lnSpc>
                <a:spcPct val="90000"/>
              </a:lnSpc>
              <a:spcAft>
                <a:spcPts val="0"/>
              </a:spcAft>
              <a:buFont typeface="Wingdings" panose="05000000000000000000" pitchFamily="2" charset="2"/>
              <a:buNone/>
              <a:defRPr/>
            </a:pPr>
            <a:r>
              <a:rPr lang="bg-BG" altLang="en-US" sz="2800">
                <a:solidFill>
                  <a:schemeClr val="tx1">
                    <a:lumMod val="75000"/>
                    <a:lumOff val="25000"/>
                  </a:schemeClr>
                </a:solidFill>
              </a:rPr>
              <a:t>int strcmp(String, String);</a:t>
            </a:r>
          </a:p>
          <a:p>
            <a:pPr fontAlgn="auto">
              <a:lnSpc>
                <a:spcPct val="90000"/>
              </a:lnSpc>
              <a:spcAft>
                <a:spcPts val="0"/>
              </a:spcAft>
              <a:buFont typeface="Wingdings" panose="05000000000000000000" pitchFamily="2" charset="2"/>
              <a:buNone/>
              <a:defRPr/>
            </a:pPr>
            <a:r>
              <a:rPr lang="bg-BG" altLang="en-US" sz="2800">
                <a:solidFill>
                  <a:schemeClr val="tx1">
                    <a:lumMod val="75000"/>
                    <a:lumOff val="25000"/>
                  </a:schemeClr>
                </a:solidFill>
              </a:rPr>
              <a:t>p = (String) malloc(lOO);</a:t>
            </a:r>
          </a:p>
        </p:txBody>
      </p:sp>
      <p:sp>
        <p:nvSpPr>
          <p:cNvPr id="32774" name="Slide Number Placeholder 5">
            <a:extLst>
              <a:ext uri="{FF2B5EF4-FFF2-40B4-BE49-F238E27FC236}">
                <a16:creationId xmlns:a16="http://schemas.microsoft.com/office/drawing/2014/main" id="{4E06FE08-7094-4945-992A-6DD1553DD9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1E5CB4D6-A6DE-4117-BC53-064F4FC99D4A}" type="slidenum">
              <a:rPr lang="bg-BG" altLang="en-US">
                <a:solidFill>
                  <a:schemeClr val="accent1"/>
                </a:solidFill>
              </a:rPr>
              <a:pPr fontAlgn="base">
                <a:spcBef>
                  <a:spcPct val="0"/>
                </a:spcBef>
                <a:spcAft>
                  <a:spcPct val="0"/>
                </a:spcAft>
              </a:pPr>
              <a:t>43</a:t>
            </a:fld>
            <a:endParaRPr lang="bg-BG" altLang="en-US">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89BDE6C-154A-4E8F-AFF4-AF5100D51FB0}"/>
              </a:ext>
            </a:extLst>
          </p:cNvPr>
          <p:cNvSpPr>
            <a:spLocks noGrp="1" noChangeArrowheads="1"/>
          </p:cNvSpPr>
          <p:nvPr>
            <p:ph type="title"/>
          </p:nvPr>
        </p:nvSpPr>
        <p:spPr/>
        <p:txBody>
          <a:bodyPr/>
          <a:lstStyle/>
          <a:p>
            <a:r>
              <a:rPr lang="bg-BG" altLang="en-US"/>
              <a:t>Обединения</a:t>
            </a:r>
          </a:p>
        </p:txBody>
      </p:sp>
      <p:sp>
        <p:nvSpPr>
          <p:cNvPr id="114691" name="Rectangle 3">
            <a:extLst>
              <a:ext uri="{FF2B5EF4-FFF2-40B4-BE49-F238E27FC236}">
                <a16:creationId xmlns:a16="http://schemas.microsoft.com/office/drawing/2014/main" id="{987FDAFD-BCF2-4E09-84C1-B90090517E1A}"/>
              </a:ext>
            </a:extLst>
          </p:cNvPr>
          <p:cNvSpPr>
            <a:spLocks noGrp="1" noChangeArrowheads="1"/>
          </p:cNvSpPr>
          <p:nvPr>
            <p:ph idx="1"/>
          </p:nvPr>
        </p:nvSpPr>
        <p:spPr/>
        <p:txBody>
          <a:bodyPr rtlCol="0">
            <a:normAutofit fontScale="92500" lnSpcReduction="10000"/>
          </a:bodyPr>
          <a:lstStyle/>
          <a:p>
            <a:pPr fontAlgn="auto">
              <a:lnSpc>
                <a:spcPct val="80000"/>
              </a:lnSpc>
              <a:spcAft>
                <a:spcPts val="0"/>
              </a:spcAft>
              <a:buFont typeface="Wingdings 3" charset="2"/>
              <a:buChar char=""/>
              <a:defRPr/>
            </a:pPr>
            <a:r>
              <a:rPr lang="bg-BG" altLang="en-US">
                <a:solidFill>
                  <a:schemeClr val="tx1">
                    <a:lumMod val="75000"/>
                    <a:lumOff val="25000"/>
                  </a:schemeClr>
                </a:solidFill>
              </a:rPr>
              <a:t>Синтаксисът се базира на структурите:</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union u_tag {</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int ival;</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float fval;</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char *sval;</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 u;</a:t>
            </a:r>
          </a:p>
          <a:p>
            <a:pPr fontAlgn="auto">
              <a:lnSpc>
                <a:spcPct val="80000"/>
              </a:lnSpc>
              <a:spcAft>
                <a:spcPts val="0"/>
              </a:spcAft>
              <a:buFont typeface="Wingdings 3" charset="2"/>
              <a:buChar char=""/>
              <a:defRPr/>
            </a:pPr>
            <a:r>
              <a:rPr lang="bg-BG" altLang="en-US">
                <a:solidFill>
                  <a:schemeClr val="tx1">
                    <a:lumMod val="75000"/>
                    <a:lumOff val="25000"/>
                  </a:schemeClr>
                </a:solidFill>
              </a:rPr>
              <a:t>Променливата u ще бъде достатъчно голяма, за да побере най-големия от трите типа; специфичната големина зависи от реализацията. На u може да се присвои всеки един от тези типове и после да се използва в изрази, стига само употребата да е последователна: извлеченият тип трябва да бъде последният съхранен. Програмистът трябва да следи какъв тип се съхранява понастоящем в обединението; ако нещо се съхрани като един тип, а се извлече като друг, резултатите зависят от реализацията.</a:t>
            </a:r>
          </a:p>
        </p:txBody>
      </p:sp>
      <p:sp>
        <p:nvSpPr>
          <p:cNvPr id="33798" name="Slide Number Placeholder 5">
            <a:extLst>
              <a:ext uri="{FF2B5EF4-FFF2-40B4-BE49-F238E27FC236}">
                <a16:creationId xmlns:a16="http://schemas.microsoft.com/office/drawing/2014/main" id="{5A077E48-39E4-4C4A-9279-D6C931363D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EBD90460-E3BE-4C13-BBE8-63CA87189589}" type="slidenum">
              <a:rPr lang="bg-BG" altLang="en-US">
                <a:solidFill>
                  <a:schemeClr val="accent1"/>
                </a:solidFill>
              </a:rPr>
              <a:pPr fontAlgn="base">
                <a:spcBef>
                  <a:spcPct val="0"/>
                </a:spcBef>
                <a:spcAft>
                  <a:spcPct val="0"/>
                </a:spcAft>
              </a:pPr>
              <a:t>44</a:t>
            </a:fld>
            <a:endParaRPr lang="bg-BG" altLang="en-US">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681EFF7-368D-47C1-A9C7-B239CBC08E06}"/>
              </a:ext>
            </a:extLst>
          </p:cNvPr>
          <p:cNvSpPr>
            <a:spLocks noGrp="1" noChangeArrowheads="1"/>
          </p:cNvSpPr>
          <p:nvPr>
            <p:ph type="title"/>
          </p:nvPr>
        </p:nvSpPr>
        <p:spPr/>
        <p:txBody>
          <a:bodyPr/>
          <a:lstStyle/>
          <a:p>
            <a:r>
              <a:rPr lang="bg-BG" altLang="en-US"/>
              <a:t>Обединения</a:t>
            </a:r>
          </a:p>
        </p:txBody>
      </p:sp>
      <p:sp>
        <p:nvSpPr>
          <p:cNvPr id="113667" name="Rectangle 3">
            <a:extLst>
              <a:ext uri="{FF2B5EF4-FFF2-40B4-BE49-F238E27FC236}">
                <a16:creationId xmlns:a16="http://schemas.microsoft.com/office/drawing/2014/main" id="{67F71030-B99E-472B-B610-E73FA729E75A}"/>
              </a:ext>
            </a:extLst>
          </p:cNvPr>
          <p:cNvSpPr>
            <a:spLocks noGrp="1" noChangeArrowheads="1"/>
          </p:cNvSpPr>
          <p:nvPr>
            <p:ph type="body" sz="half" idx="1"/>
          </p:nvPr>
        </p:nvSpPr>
        <p:spPr>
          <a:xfrm>
            <a:off x="1182688" y="2017713"/>
            <a:ext cx="7772400" cy="2419350"/>
          </a:xfrm>
        </p:spPr>
        <p:txBody>
          <a:bodyPr rtlCol="0">
            <a:normAutofit lnSpcReduction="10000"/>
          </a:bodyPr>
          <a:lstStyle/>
          <a:p>
            <a:pPr fontAlgn="auto">
              <a:lnSpc>
                <a:spcPct val="80000"/>
              </a:lnSpc>
              <a:spcAft>
                <a:spcPts val="0"/>
              </a:spcAft>
              <a:buFont typeface="Wingdings 3" charset="2"/>
              <a:buChar char=""/>
              <a:defRPr/>
            </a:pPr>
            <a:r>
              <a:rPr lang="bg-BG" altLang="en-US" sz="2000">
                <a:solidFill>
                  <a:schemeClr val="tx1">
                    <a:lumMod val="75000"/>
                    <a:lumOff val="25000"/>
                  </a:schemeClr>
                </a:solidFill>
              </a:rPr>
              <a:t>От синтактична гледна точка достъпът до членовете на обединението се извършва точно както при структурите:</a:t>
            </a:r>
          </a:p>
          <a:p>
            <a:pPr fontAlgn="auto">
              <a:lnSpc>
                <a:spcPct val="80000"/>
              </a:lnSpc>
              <a:spcAft>
                <a:spcPts val="0"/>
              </a:spcAft>
              <a:buFont typeface="Wingdings" panose="05000000000000000000" pitchFamily="2" charset="2"/>
              <a:buNone/>
              <a:defRPr/>
            </a:pPr>
            <a:r>
              <a:rPr lang="bg-BG" altLang="en-US" sz="2000">
                <a:solidFill>
                  <a:schemeClr val="tx1">
                    <a:lumMod val="75000"/>
                    <a:lumOff val="25000"/>
                  </a:schemeClr>
                </a:solidFill>
              </a:rPr>
              <a:t>име</a:t>
            </a:r>
            <a:r>
              <a:rPr lang="bg-BG" altLang="en-US" sz="2000" i="1">
                <a:solidFill>
                  <a:schemeClr val="tx1">
                    <a:lumMod val="75000"/>
                    <a:lumOff val="25000"/>
                  </a:schemeClr>
                </a:solidFill>
              </a:rPr>
              <a:t>-</a:t>
            </a:r>
            <a:r>
              <a:rPr lang="bg-BG" altLang="en-US" sz="2000">
                <a:solidFill>
                  <a:schemeClr val="tx1">
                    <a:lumMod val="75000"/>
                    <a:lumOff val="25000"/>
                  </a:schemeClr>
                </a:solidFill>
              </a:rPr>
              <a:t>на</a:t>
            </a:r>
            <a:r>
              <a:rPr lang="bg-BG" altLang="en-US" sz="2000" i="1">
                <a:solidFill>
                  <a:schemeClr val="tx1">
                    <a:lumMod val="75000"/>
                    <a:lumOff val="25000"/>
                  </a:schemeClr>
                </a:solidFill>
              </a:rPr>
              <a:t>-</a:t>
            </a:r>
            <a:r>
              <a:rPr lang="bg-BG" altLang="en-US" sz="2000">
                <a:solidFill>
                  <a:schemeClr val="tx1">
                    <a:lumMod val="75000"/>
                    <a:lumOff val="25000"/>
                  </a:schemeClr>
                </a:solidFill>
              </a:rPr>
              <a:t>обединение.член</a:t>
            </a:r>
          </a:p>
          <a:p>
            <a:pPr fontAlgn="auto">
              <a:lnSpc>
                <a:spcPct val="80000"/>
              </a:lnSpc>
              <a:spcAft>
                <a:spcPts val="0"/>
              </a:spcAft>
              <a:buFont typeface="Wingdings 3" charset="2"/>
              <a:buChar char=""/>
              <a:defRPr/>
            </a:pPr>
            <a:r>
              <a:rPr lang="bg-BG" altLang="en-US" sz="2000">
                <a:solidFill>
                  <a:schemeClr val="tx1">
                    <a:lumMod val="75000"/>
                    <a:lumOff val="25000"/>
                  </a:schemeClr>
                </a:solidFill>
              </a:rPr>
              <a:t>или</a:t>
            </a:r>
          </a:p>
          <a:p>
            <a:pPr fontAlgn="auto">
              <a:lnSpc>
                <a:spcPct val="80000"/>
              </a:lnSpc>
              <a:spcAft>
                <a:spcPts val="0"/>
              </a:spcAft>
              <a:buFont typeface="Wingdings" panose="05000000000000000000" pitchFamily="2" charset="2"/>
              <a:buNone/>
              <a:defRPr/>
            </a:pPr>
            <a:r>
              <a:rPr lang="bg-BG" altLang="en-US" sz="2000">
                <a:solidFill>
                  <a:schemeClr val="tx1">
                    <a:lumMod val="75000"/>
                    <a:lumOff val="25000"/>
                  </a:schemeClr>
                </a:solidFill>
              </a:rPr>
              <a:t>указател</a:t>
            </a:r>
            <a:r>
              <a:rPr lang="bg-BG" altLang="en-US" sz="2000" i="1">
                <a:solidFill>
                  <a:schemeClr val="tx1">
                    <a:lumMod val="75000"/>
                    <a:lumOff val="25000"/>
                  </a:schemeClr>
                </a:solidFill>
              </a:rPr>
              <a:t>-</a:t>
            </a:r>
            <a:r>
              <a:rPr lang="bg-BG" altLang="en-US" sz="2000">
                <a:solidFill>
                  <a:schemeClr val="tx1">
                    <a:lumMod val="75000"/>
                    <a:lumOff val="25000"/>
                  </a:schemeClr>
                </a:solidFill>
              </a:rPr>
              <a:t>към</a:t>
            </a:r>
            <a:r>
              <a:rPr lang="bg-BG" altLang="en-US" sz="2000" i="1">
                <a:solidFill>
                  <a:schemeClr val="tx1">
                    <a:lumMod val="75000"/>
                    <a:lumOff val="25000"/>
                  </a:schemeClr>
                </a:solidFill>
              </a:rPr>
              <a:t>-</a:t>
            </a:r>
            <a:r>
              <a:rPr lang="bg-BG" altLang="en-US" sz="2000">
                <a:solidFill>
                  <a:schemeClr val="tx1">
                    <a:lumMod val="75000"/>
                    <a:lumOff val="25000"/>
                  </a:schemeClr>
                </a:solidFill>
              </a:rPr>
              <a:t>обединение </a:t>
            </a:r>
            <a:r>
              <a:rPr lang="bg-BG" altLang="en-US" sz="2000" i="1">
                <a:solidFill>
                  <a:schemeClr val="tx1">
                    <a:lumMod val="75000"/>
                    <a:lumOff val="25000"/>
                  </a:schemeClr>
                </a:solidFill>
              </a:rPr>
              <a:t>-&gt; </a:t>
            </a:r>
            <a:r>
              <a:rPr lang="bg-BG" altLang="en-US" sz="2000">
                <a:solidFill>
                  <a:schemeClr val="tx1">
                    <a:lumMod val="75000"/>
                    <a:lumOff val="25000"/>
                  </a:schemeClr>
                </a:solidFill>
              </a:rPr>
              <a:t>член</a:t>
            </a:r>
          </a:p>
          <a:p>
            <a:pPr fontAlgn="auto">
              <a:lnSpc>
                <a:spcPct val="80000"/>
              </a:lnSpc>
              <a:spcAft>
                <a:spcPts val="0"/>
              </a:spcAft>
              <a:buFont typeface="Wingdings 3" charset="2"/>
              <a:buChar char=""/>
              <a:defRPr/>
            </a:pPr>
            <a:r>
              <a:rPr lang="bg-BG" altLang="en-US" sz="2000">
                <a:solidFill>
                  <a:schemeClr val="tx1">
                    <a:lumMod val="75000"/>
                    <a:lumOff val="25000"/>
                  </a:schemeClr>
                </a:solidFill>
              </a:rPr>
              <a:t>Ако използваме променливата utype, за да помним последния тип, съхранен в u, можем да напишем следния код:</a:t>
            </a:r>
          </a:p>
        </p:txBody>
      </p:sp>
      <p:sp>
        <p:nvSpPr>
          <p:cNvPr id="34820" name="Rectangle 4">
            <a:extLst>
              <a:ext uri="{FF2B5EF4-FFF2-40B4-BE49-F238E27FC236}">
                <a16:creationId xmlns:a16="http://schemas.microsoft.com/office/drawing/2014/main" id="{75074C34-6792-4ABF-BC74-2478D2DD094D}"/>
              </a:ext>
            </a:extLst>
          </p:cNvPr>
          <p:cNvSpPr>
            <a:spLocks noGrp="1" noChangeArrowheads="1"/>
          </p:cNvSpPr>
          <p:nvPr>
            <p:ph sz="half" idx="2"/>
          </p:nvPr>
        </p:nvSpPr>
        <p:spPr/>
        <p:txBody>
          <a:bodyPr/>
          <a:lstStyle/>
          <a:p>
            <a:endParaRPr lang="en-US" altLang="en-US" sz="2800"/>
          </a:p>
        </p:txBody>
      </p:sp>
      <p:sp>
        <p:nvSpPr>
          <p:cNvPr id="34823" name="Slide Number Placeholder 6">
            <a:extLst>
              <a:ext uri="{FF2B5EF4-FFF2-40B4-BE49-F238E27FC236}">
                <a16:creationId xmlns:a16="http://schemas.microsoft.com/office/drawing/2014/main" id="{C3A3CCA2-DD53-4026-8554-50F1D88A745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F8CC595-098D-4D8F-A5FD-3ADAD0CD9CF7}" type="slidenum">
              <a:rPr lang="bg-BG" altLang="en-US" smtClean="0">
                <a:solidFill>
                  <a:schemeClr val="accent1"/>
                </a:solidFill>
              </a:rPr>
              <a:pPr fontAlgn="base">
                <a:spcBef>
                  <a:spcPct val="0"/>
                </a:spcBef>
                <a:spcAft>
                  <a:spcPct val="0"/>
                </a:spcAft>
              </a:pPr>
              <a:t>45</a:t>
            </a:fld>
            <a:endParaRPr lang="bg-BG" altLang="en-US">
              <a:solidFill>
                <a:schemeClr val="accent1"/>
              </a:solidFill>
            </a:endParaRPr>
          </a:p>
        </p:txBody>
      </p:sp>
      <p:pic>
        <p:nvPicPr>
          <p:cNvPr id="34824" name="Picture 5">
            <a:extLst>
              <a:ext uri="{FF2B5EF4-FFF2-40B4-BE49-F238E27FC236}">
                <a16:creationId xmlns:a16="http://schemas.microsoft.com/office/drawing/2014/main" id="{B0E95F5C-C7BE-461F-81AF-EA221458F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4221163"/>
            <a:ext cx="442912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4EE5016-E26B-4689-B5D4-803F4387F9F5}"/>
              </a:ext>
            </a:extLst>
          </p:cNvPr>
          <p:cNvSpPr>
            <a:spLocks noGrp="1" noChangeArrowheads="1"/>
          </p:cNvSpPr>
          <p:nvPr>
            <p:ph type="title"/>
          </p:nvPr>
        </p:nvSpPr>
        <p:spPr/>
        <p:txBody>
          <a:bodyPr/>
          <a:lstStyle/>
          <a:p>
            <a:r>
              <a:rPr lang="bg-BG" altLang="en-US"/>
              <a:t>Обединения</a:t>
            </a:r>
          </a:p>
        </p:txBody>
      </p:sp>
      <p:sp>
        <p:nvSpPr>
          <p:cNvPr id="112643" name="Rectangle 3">
            <a:extLst>
              <a:ext uri="{FF2B5EF4-FFF2-40B4-BE49-F238E27FC236}">
                <a16:creationId xmlns:a16="http://schemas.microsoft.com/office/drawing/2014/main" id="{F287C688-C175-4FEB-8B45-22B5CB7CAE66}"/>
              </a:ext>
            </a:extLst>
          </p:cNvPr>
          <p:cNvSpPr>
            <a:spLocks noGrp="1" noChangeArrowheads="1"/>
          </p:cNvSpPr>
          <p:nvPr>
            <p:ph type="body" sz="half" idx="1"/>
          </p:nvPr>
        </p:nvSpPr>
        <p:spPr>
          <a:xfrm>
            <a:off x="1182688" y="1844675"/>
            <a:ext cx="3810000" cy="4752975"/>
          </a:xfrm>
        </p:spPr>
        <p:txBody>
          <a:bodyPr rtlCol="0">
            <a:normAutofit lnSpcReduction="10000"/>
          </a:bodyPr>
          <a:lstStyle/>
          <a:p>
            <a:pPr fontAlgn="auto">
              <a:lnSpc>
                <a:spcPct val="80000"/>
              </a:lnSpc>
              <a:spcAft>
                <a:spcPts val="0"/>
              </a:spcAft>
              <a:buFont typeface="Wingdings 3" charset="2"/>
              <a:buChar char=""/>
              <a:defRPr/>
            </a:pPr>
            <a:r>
              <a:rPr lang="bg-BG" altLang="en-US">
                <a:solidFill>
                  <a:schemeClr val="tx1">
                    <a:lumMod val="75000"/>
                    <a:lumOff val="25000"/>
                  </a:schemeClr>
                </a:solidFill>
              </a:rPr>
              <a:t>Можете да поставяте обединения в структури и масиви, както и обратно. Записът за получаване на достъп до член от обединение, което е поставено в структура (или обратно), е идентичен на записа, който използваме при вградени структури. Например, ако е даден масивът от структури,</a:t>
            </a:r>
            <a:br>
              <a:rPr lang="bg-BG" altLang="en-US">
                <a:solidFill>
                  <a:schemeClr val="tx1">
                    <a:lumMod val="75000"/>
                    <a:lumOff val="25000"/>
                  </a:schemeClr>
                </a:solidFill>
              </a:rPr>
            </a:br>
            <a:r>
              <a:rPr lang="bg-BG" altLang="en-US">
                <a:solidFill>
                  <a:schemeClr val="tx1">
                    <a:lumMod val="75000"/>
                    <a:lumOff val="25000"/>
                  </a:schemeClr>
                </a:solidFill>
              </a:rPr>
              <a:t>то можем да достигнем до елемента ival чрез записа</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symtab[i].u.ival</a:t>
            </a:r>
          </a:p>
          <a:p>
            <a:pPr fontAlgn="auto">
              <a:lnSpc>
                <a:spcPct val="80000"/>
              </a:lnSpc>
              <a:spcAft>
                <a:spcPts val="0"/>
              </a:spcAft>
              <a:buFont typeface="Wingdings 3" charset="2"/>
              <a:buChar char=""/>
              <a:defRPr/>
            </a:pPr>
            <a:r>
              <a:rPr lang="bg-BG" altLang="en-US">
                <a:solidFill>
                  <a:schemeClr val="tx1">
                    <a:lumMod val="75000"/>
                    <a:lumOff val="25000"/>
                  </a:schemeClr>
                </a:solidFill>
              </a:rPr>
              <a:t>а до първия символ на низа sval по един от двата начина:</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*symtab[i].u.sval</a:t>
            </a:r>
          </a:p>
          <a:p>
            <a:pPr fontAlgn="auto">
              <a:lnSpc>
                <a:spcPct val="80000"/>
              </a:lnSpc>
              <a:spcAft>
                <a:spcPts val="0"/>
              </a:spcAft>
              <a:buFont typeface="Wingdings" panose="05000000000000000000" pitchFamily="2" charset="2"/>
              <a:buNone/>
              <a:defRPr/>
            </a:pPr>
            <a:r>
              <a:rPr lang="bg-BG" altLang="en-US">
                <a:solidFill>
                  <a:schemeClr val="tx1">
                    <a:lumMod val="75000"/>
                    <a:lumOff val="25000"/>
                  </a:schemeClr>
                </a:solidFill>
              </a:rPr>
              <a:t>symtab[i].u.sval[0]</a:t>
            </a:r>
          </a:p>
        </p:txBody>
      </p:sp>
      <p:sp>
        <p:nvSpPr>
          <p:cNvPr id="35844" name="Rectangle 5">
            <a:extLst>
              <a:ext uri="{FF2B5EF4-FFF2-40B4-BE49-F238E27FC236}">
                <a16:creationId xmlns:a16="http://schemas.microsoft.com/office/drawing/2014/main" id="{128963B0-89A0-4C4D-9C4B-309626DEA748}"/>
              </a:ext>
            </a:extLst>
          </p:cNvPr>
          <p:cNvSpPr>
            <a:spLocks noGrp="1" noChangeArrowheads="1"/>
          </p:cNvSpPr>
          <p:nvPr>
            <p:ph sz="half" idx="2"/>
          </p:nvPr>
        </p:nvSpPr>
        <p:spPr/>
        <p:txBody>
          <a:bodyPr/>
          <a:lstStyle/>
          <a:p>
            <a:pPr>
              <a:lnSpc>
                <a:spcPct val="80000"/>
              </a:lnSpc>
            </a:pPr>
            <a:endParaRPr lang="en-US" altLang="en-US"/>
          </a:p>
        </p:txBody>
      </p:sp>
      <p:sp>
        <p:nvSpPr>
          <p:cNvPr id="35847" name="Slide Number Placeholder 6">
            <a:extLst>
              <a:ext uri="{FF2B5EF4-FFF2-40B4-BE49-F238E27FC236}">
                <a16:creationId xmlns:a16="http://schemas.microsoft.com/office/drawing/2014/main" id="{B709263B-44B0-4825-A767-3A12CB06A5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22EB8A6-B21D-4AE3-8742-59DA754CBF45}" type="slidenum">
              <a:rPr lang="bg-BG" altLang="en-US" smtClean="0">
                <a:solidFill>
                  <a:schemeClr val="accent1"/>
                </a:solidFill>
              </a:rPr>
              <a:pPr fontAlgn="base">
                <a:spcBef>
                  <a:spcPct val="0"/>
                </a:spcBef>
                <a:spcAft>
                  <a:spcPct val="0"/>
                </a:spcAft>
              </a:pPr>
              <a:t>46</a:t>
            </a:fld>
            <a:endParaRPr lang="bg-BG" altLang="en-US">
              <a:solidFill>
                <a:schemeClr val="accent1"/>
              </a:solidFill>
            </a:endParaRPr>
          </a:p>
        </p:txBody>
      </p:sp>
      <p:pic>
        <p:nvPicPr>
          <p:cNvPr id="35848" name="Picture 4">
            <a:extLst>
              <a:ext uri="{FF2B5EF4-FFF2-40B4-BE49-F238E27FC236}">
                <a16:creationId xmlns:a16="http://schemas.microsoft.com/office/drawing/2014/main" id="{366E5090-0862-4728-A686-E8E6FD663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133600"/>
            <a:ext cx="2349500"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48AECCC-FF1C-4A86-AD8A-37AB0E5C1995}"/>
              </a:ext>
            </a:extLst>
          </p:cNvPr>
          <p:cNvSpPr>
            <a:spLocks noGrp="1" noChangeArrowheads="1"/>
          </p:cNvSpPr>
          <p:nvPr>
            <p:ph type="title"/>
          </p:nvPr>
        </p:nvSpPr>
        <p:spPr/>
        <p:txBody>
          <a:bodyPr/>
          <a:lstStyle/>
          <a:p>
            <a:r>
              <a:rPr lang="bg-BG" altLang="en-US"/>
              <a:t>Битови полета</a:t>
            </a:r>
          </a:p>
        </p:txBody>
      </p:sp>
      <p:sp>
        <p:nvSpPr>
          <p:cNvPr id="117763" name="Rectangle 3">
            <a:extLst>
              <a:ext uri="{FF2B5EF4-FFF2-40B4-BE49-F238E27FC236}">
                <a16:creationId xmlns:a16="http://schemas.microsoft.com/office/drawing/2014/main" id="{9A1A91F1-5237-4D72-9F2B-8D9FB96F2164}"/>
              </a:ext>
            </a:extLst>
          </p:cNvPr>
          <p:cNvSpPr>
            <a:spLocks noGrp="1" noChangeArrowheads="1"/>
          </p:cNvSpPr>
          <p:nvPr>
            <p:ph idx="1"/>
          </p:nvPr>
        </p:nvSpPr>
        <p:spPr/>
        <p:txBody>
          <a:bodyPr rtlCol="0">
            <a:normAutofit fontScale="92500" lnSpcReduction="10000"/>
          </a:bodyPr>
          <a:lstStyle/>
          <a:p>
            <a:pPr fontAlgn="auto">
              <a:lnSpc>
                <a:spcPct val="80000"/>
              </a:lnSpc>
              <a:spcAft>
                <a:spcPts val="0"/>
              </a:spcAft>
              <a:buFont typeface="Wingdings 3" charset="2"/>
              <a:buChar char=""/>
              <a:defRPr/>
            </a:pPr>
            <a:r>
              <a:rPr lang="bg-BG" altLang="en-US" sz="2800">
                <a:solidFill>
                  <a:schemeClr val="tx1">
                    <a:lumMod val="75000"/>
                    <a:lumOff val="25000"/>
                  </a:schemeClr>
                </a:solidFill>
              </a:rPr>
              <a:t>Когато нужната памет е най-важната характеристика, може да се окаже необходимо да поставите няколко обекта в една-единствена машинна дума; честа употреба представлява наборът от еднобитови флагове в приложения от вида на символните таблици на компилатора. Често пъти форматите на данни, наложени отвън, например интерфейс на хардуерно устройство, също изискват възможността да се свързват с части от дума.</a:t>
            </a:r>
          </a:p>
        </p:txBody>
      </p:sp>
      <p:sp>
        <p:nvSpPr>
          <p:cNvPr id="36870" name="Slide Number Placeholder 5">
            <a:extLst>
              <a:ext uri="{FF2B5EF4-FFF2-40B4-BE49-F238E27FC236}">
                <a16:creationId xmlns:a16="http://schemas.microsoft.com/office/drawing/2014/main" id="{E886FADB-374A-4E71-8FEC-152F3E1E395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FD429116-593D-4585-BF53-5ED63BD65EB7}" type="slidenum">
              <a:rPr lang="bg-BG" altLang="en-US">
                <a:solidFill>
                  <a:schemeClr val="accent1"/>
                </a:solidFill>
              </a:rPr>
              <a:pPr fontAlgn="base">
                <a:spcBef>
                  <a:spcPct val="0"/>
                </a:spcBef>
                <a:spcAft>
                  <a:spcPct val="0"/>
                </a:spcAft>
              </a:pPr>
              <a:t>47</a:t>
            </a:fld>
            <a:endParaRPr lang="bg-BG" altLang="en-US">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421A156-2FBD-4206-85BA-A533D2B14BEB}"/>
              </a:ext>
            </a:extLst>
          </p:cNvPr>
          <p:cNvSpPr>
            <a:spLocks noGrp="1" noChangeArrowheads="1"/>
          </p:cNvSpPr>
          <p:nvPr>
            <p:ph type="title"/>
          </p:nvPr>
        </p:nvSpPr>
        <p:spPr/>
        <p:txBody>
          <a:bodyPr/>
          <a:lstStyle/>
          <a:p>
            <a:r>
              <a:rPr lang="bg-BG" altLang="en-US"/>
              <a:t>Битови полета</a:t>
            </a:r>
          </a:p>
        </p:txBody>
      </p:sp>
      <p:sp>
        <p:nvSpPr>
          <p:cNvPr id="125955" name="Rectangle 3">
            <a:extLst>
              <a:ext uri="{FF2B5EF4-FFF2-40B4-BE49-F238E27FC236}">
                <a16:creationId xmlns:a16="http://schemas.microsoft.com/office/drawing/2014/main" id="{D9C1918B-FF25-484D-B930-934A0D43BD57}"/>
              </a:ext>
            </a:extLst>
          </p:cNvPr>
          <p:cNvSpPr>
            <a:spLocks noGrp="1" noChangeArrowheads="1"/>
          </p:cNvSpPr>
          <p:nvPr>
            <p:ph idx="1"/>
          </p:nvPr>
        </p:nvSpPr>
        <p:spPr/>
        <p:txBody>
          <a:bodyPr rtlCol="0">
            <a:normAutofit fontScale="92500" lnSpcReduction="20000"/>
          </a:bodyPr>
          <a:lstStyle/>
          <a:p>
            <a:pPr fontAlgn="auto">
              <a:lnSpc>
                <a:spcPct val="80000"/>
              </a:lnSpc>
              <a:spcAft>
                <a:spcPts val="0"/>
              </a:spcAft>
              <a:buFont typeface="Wingdings 3" charset="2"/>
              <a:buChar char=""/>
              <a:defRPr/>
            </a:pPr>
            <a:r>
              <a:rPr lang="bg-BG" altLang="en-US" sz="2000" dirty="0">
                <a:solidFill>
                  <a:schemeClr val="tx1">
                    <a:lumMod val="75000"/>
                    <a:lumOff val="25000"/>
                  </a:schemeClr>
                </a:solidFill>
              </a:rPr>
              <a:t>С предоставя възможността директно да дефинирате и да получавате достъп до полетата вътре в дума, вместо да използвате битовите логически операции за тази цел. Битовото поле, за по-кратко само поле, представлява набор от последователни битове в </a:t>
            </a:r>
            <a:r>
              <a:rPr lang="bg-BG" altLang="en-US" sz="2000" dirty="0" err="1">
                <a:solidFill>
                  <a:schemeClr val="tx1">
                    <a:lumMod val="75000"/>
                    <a:lumOff val="25000"/>
                  </a:schemeClr>
                </a:solidFill>
              </a:rPr>
              <a:t>единединствен</a:t>
            </a:r>
            <a:r>
              <a:rPr lang="bg-BG" altLang="en-US" sz="2000" dirty="0">
                <a:solidFill>
                  <a:schemeClr val="tx1">
                    <a:lumMod val="75000"/>
                    <a:lumOff val="25000"/>
                  </a:schemeClr>
                </a:solidFill>
              </a:rPr>
              <a:t> участък от паметта, който ние ще наричаме "дума" и който зависи от реализацията. Синтаксисът на дефиницията на полето и на достъпа до него се основава на структурите. Например символната таблица от #</a:t>
            </a:r>
            <a:r>
              <a:rPr lang="bg-BG" altLang="en-US" sz="2000" dirty="0" err="1">
                <a:solidFill>
                  <a:schemeClr val="tx1">
                    <a:lumMod val="75000"/>
                    <a:lumOff val="25000"/>
                  </a:schemeClr>
                </a:solidFill>
              </a:rPr>
              <a:t>define</a:t>
            </a:r>
            <a:r>
              <a:rPr lang="bg-BG" altLang="en-US" sz="2000" dirty="0">
                <a:solidFill>
                  <a:schemeClr val="tx1">
                    <a:lumMod val="75000"/>
                    <a:lumOff val="25000"/>
                  </a:schemeClr>
                </a:solidFill>
              </a:rPr>
              <a:t> директиви по-горе може да се замести с дефиницията на три полета:</a:t>
            </a:r>
          </a:p>
          <a:p>
            <a:pPr fontAlgn="auto">
              <a:lnSpc>
                <a:spcPct val="80000"/>
              </a:lnSpc>
              <a:spcAft>
                <a:spcPts val="0"/>
              </a:spcAft>
              <a:buFont typeface="Wingdings" panose="05000000000000000000" pitchFamily="2" charset="2"/>
              <a:buNone/>
              <a:defRPr/>
            </a:pPr>
            <a:r>
              <a:rPr lang="bg-BG" altLang="en-US" sz="2000" dirty="0" err="1">
                <a:solidFill>
                  <a:schemeClr val="tx1">
                    <a:lumMod val="75000"/>
                    <a:lumOff val="25000"/>
                  </a:schemeClr>
                </a:solidFill>
              </a:rPr>
              <a:t>struct</a:t>
            </a:r>
            <a:r>
              <a:rPr lang="bg-BG" altLang="en-US" sz="2000" dirty="0">
                <a:solidFill>
                  <a:schemeClr val="tx1">
                    <a:lumMod val="75000"/>
                    <a:lumOff val="25000"/>
                  </a:schemeClr>
                </a:solidFill>
              </a:rPr>
              <a:t> {</a:t>
            </a:r>
          </a:p>
          <a:p>
            <a:pPr fontAlgn="auto">
              <a:lnSpc>
                <a:spcPct val="80000"/>
              </a:lnSpc>
              <a:spcAft>
                <a:spcPts val="0"/>
              </a:spcAft>
              <a:buFont typeface="Wingdings" panose="05000000000000000000" pitchFamily="2" charset="2"/>
              <a:buNone/>
              <a:defRPr/>
            </a:pPr>
            <a:r>
              <a:rPr lang="bg-BG" altLang="en-US" sz="2000" dirty="0" err="1">
                <a:solidFill>
                  <a:schemeClr val="tx1">
                    <a:lumMod val="75000"/>
                    <a:lumOff val="25000"/>
                  </a:schemeClr>
                </a:solidFill>
              </a:rPr>
              <a:t>unsigned</a:t>
            </a:r>
            <a:r>
              <a:rPr lang="bg-BG" altLang="en-US" sz="2000" dirty="0">
                <a:solidFill>
                  <a:schemeClr val="tx1">
                    <a:lumMod val="75000"/>
                    <a:lumOff val="25000"/>
                  </a:schemeClr>
                </a:solidFill>
              </a:rPr>
              <a:t> </a:t>
            </a:r>
            <a:r>
              <a:rPr lang="bg-BG" altLang="en-US" sz="2000" dirty="0" err="1">
                <a:solidFill>
                  <a:schemeClr val="tx1">
                    <a:lumMod val="75000"/>
                    <a:lumOff val="25000"/>
                  </a:schemeClr>
                </a:solidFill>
              </a:rPr>
              <a:t>int</a:t>
            </a:r>
            <a:r>
              <a:rPr lang="bg-BG" altLang="en-US" sz="2000" dirty="0">
                <a:solidFill>
                  <a:schemeClr val="tx1">
                    <a:lumMod val="75000"/>
                    <a:lumOff val="25000"/>
                  </a:schemeClr>
                </a:solidFill>
              </a:rPr>
              <a:t> </a:t>
            </a:r>
            <a:r>
              <a:rPr lang="bg-BG" altLang="en-US" sz="2000" dirty="0" err="1">
                <a:solidFill>
                  <a:schemeClr val="tx1">
                    <a:lumMod val="75000"/>
                    <a:lumOff val="25000"/>
                  </a:schemeClr>
                </a:solidFill>
              </a:rPr>
              <a:t>is_keyword</a:t>
            </a:r>
            <a:r>
              <a:rPr lang="bg-BG" altLang="en-US" sz="2000" dirty="0">
                <a:solidFill>
                  <a:schemeClr val="tx1">
                    <a:lumMod val="75000"/>
                    <a:lumOff val="25000"/>
                  </a:schemeClr>
                </a:solidFill>
              </a:rPr>
              <a:t> : 1;</a:t>
            </a:r>
          </a:p>
          <a:p>
            <a:pPr fontAlgn="auto">
              <a:lnSpc>
                <a:spcPct val="80000"/>
              </a:lnSpc>
              <a:spcAft>
                <a:spcPts val="0"/>
              </a:spcAft>
              <a:buFont typeface="Wingdings" panose="05000000000000000000" pitchFamily="2" charset="2"/>
              <a:buNone/>
              <a:defRPr/>
            </a:pPr>
            <a:r>
              <a:rPr lang="bg-BG" altLang="en-US" sz="2000" dirty="0" err="1">
                <a:solidFill>
                  <a:schemeClr val="tx1">
                    <a:lumMod val="75000"/>
                    <a:lumOff val="25000"/>
                  </a:schemeClr>
                </a:solidFill>
              </a:rPr>
              <a:t>unsigned</a:t>
            </a:r>
            <a:r>
              <a:rPr lang="bg-BG" altLang="en-US" sz="2000" dirty="0">
                <a:solidFill>
                  <a:schemeClr val="tx1">
                    <a:lumMod val="75000"/>
                    <a:lumOff val="25000"/>
                  </a:schemeClr>
                </a:solidFill>
              </a:rPr>
              <a:t> </a:t>
            </a:r>
            <a:r>
              <a:rPr lang="bg-BG" altLang="en-US" sz="2000" dirty="0" err="1">
                <a:solidFill>
                  <a:schemeClr val="tx1">
                    <a:lumMod val="75000"/>
                    <a:lumOff val="25000"/>
                  </a:schemeClr>
                </a:solidFill>
              </a:rPr>
              <a:t>int</a:t>
            </a:r>
            <a:r>
              <a:rPr lang="bg-BG" altLang="en-US" sz="2000" dirty="0">
                <a:solidFill>
                  <a:schemeClr val="tx1">
                    <a:lumMod val="75000"/>
                    <a:lumOff val="25000"/>
                  </a:schemeClr>
                </a:solidFill>
              </a:rPr>
              <a:t> </a:t>
            </a:r>
            <a:r>
              <a:rPr lang="bg-BG" altLang="en-US" sz="2000" dirty="0" err="1">
                <a:solidFill>
                  <a:schemeClr val="tx1">
                    <a:lumMod val="75000"/>
                    <a:lumOff val="25000"/>
                  </a:schemeClr>
                </a:solidFill>
              </a:rPr>
              <a:t>is_extern</a:t>
            </a:r>
            <a:r>
              <a:rPr lang="bg-BG" altLang="en-US" sz="2000" dirty="0">
                <a:solidFill>
                  <a:schemeClr val="tx1">
                    <a:lumMod val="75000"/>
                    <a:lumOff val="25000"/>
                  </a:schemeClr>
                </a:solidFill>
              </a:rPr>
              <a:t> : 1;</a:t>
            </a:r>
          </a:p>
          <a:p>
            <a:pPr fontAlgn="auto">
              <a:lnSpc>
                <a:spcPct val="80000"/>
              </a:lnSpc>
              <a:spcAft>
                <a:spcPts val="0"/>
              </a:spcAft>
              <a:buFont typeface="Wingdings" panose="05000000000000000000" pitchFamily="2" charset="2"/>
              <a:buNone/>
              <a:defRPr/>
            </a:pPr>
            <a:r>
              <a:rPr lang="bg-BG" altLang="en-US" sz="2000" dirty="0" err="1">
                <a:solidFill>
                  <a:schemeClr val="tx1">
                    <a:lumMod val="75000"/>
                    <a:lumOff val="25000"/>
                  </a:schemeClr>
                </a:solidFill>
              </a:rPr>
              <a:t>unsigned</a:t>
            </a:r>
            <a:r>
              <a:rPr lang="bg-BG" altLang="en-US" sz="2000" dirty="0">
                <a:solidFill>
                  <a:schemeClr val="tx1">
                    <a:lumMod val="75000"/>
                    <a:lumOff val="25000"/>
                  </a:schemeClr>
                </a:solidFill>
              </a:rPr>
              <a:t> </a:t>
            </a:r>
            <a:r>
              <a:rPr lang="bg-BG" altLang="en-US" sz="2000" dirty="0" err="1">
                <a:solidFill>
                  <a:schemeClr val="tx1">
                    <a:lumMod val="75000"/>
                    <a:lumOff val="25000"/>
                  </a:schemeClr>
                </a:solidFill>
              </a:rPr>
              <a:t>int</a:t>
            </a:r>
            <a:r>
              <a:rPr lang="bg-BG" altLang="en-US" sz="2000" dirty="0">
                <a:solidFill>
                  <a:schemeClr val="tx1">
                    <a:lumMod val="75000"/>
                    <a:lumOff val="25000"/>
                  </a:schemeClr>
                </a:solidFill>
              </a:rPr>
              <a:t> </a:t>
            </a:r>
            <a:r>
              <a:rPr lang="bg-BG" altLang="en-US" sz="2000" dirty="0" err="1">
                <a:solidFill>
                  <a:schemeClr val="tx1">
                    <a:lumMod val="75000"/>
                    <a:lumOff val="25000"/>
                  </a:schemeClr>
                </a:solidFill>
              </a:rPr>
              <a:t>is_static</a:t>
            </a:r>
            <a:r>
              <a:rPr lang="bg-BG" altLang="en-US" sz="2000" dirty="0">
                <a:solidFill>
                  <a:schemeClr val="tx1">
                    <a:lumMod val="75000"/>
                    <a:lumOff val="25000"/>
                  </a:schemeClr>
                </a:solidFill>
              </a:rPr>
              <a:t> : 1;</a:t>
            </a:r>
          </a:p>
          <a:p>
            <a:pPr fontAlgn="auto">
              <a:lnSpc>
                <a:spcPct val="80000"/>
              </a:lnSpc>
              <a:spcAft>
                <a:spcPts val="0"/>
              </a:spcAft>
              <a:buFont typeface="Wingdings" panose="05000000000000000000" pitchFamily="2" charset="2"/>
              <a:buNone/>
              <a:defRPr/>
            </a:pPr>
            <a:r>
              <a:rPr lang="bg-BG" altLang="en-US" sz="2000" dirty="0">
                <a:solidFill>
                  <a:schemeClr val="tx1">
                    <a:lumMod val="75000"/>
                    <a:lumOff val="25000"/>
                  </a:schemeClr>
                </a:solidFill>
              </a:rPr>
              <a:t>} </a:t>
            </a:r>
            <a:r>
              <a:rPr lang="bg-BG" altLang="en-US" sz="2000" dirty="0" err="1">
                <a:solidFill>
                  <a:schemeClr val="tx1">
                    <a:lumMod val="75000"/>
                    <a:lumOff val="25000"/>
                  </a:schemeClr>
                </a:solidFill>
              </a:rPr>
              <a:t>flags</a:t>
            </a:r>
            <a:r>
              <a:rPr lang="bg-BG" altLang="en-US" sz="2000" dirty="0">
                <a:solidFill>
                  <a:schemeClr val="tx1">
                    <a:lumMod val="75000"/>
                    <a:lumOff val="25000"/>
                  </a:schemeClr>
                </a:solidFill>
              </a:rPr>
              <a:t>; </a:t>
            </a:r>
          </a:p>
        </p:txBody>
      </p:sp>
      <p:sp>
        <p:nvSpPr>
          <p:cNvPr id="37894" name="Slide Number Placeholder 5">
            <a:extLst>
              <a:ext uri="{FF2B5EF4-FFF2-40B4-BE49-F238E27FC236}">
                <a16:creationId xmlns:a16="http://schemas.microsoft.com/office/drawing/2014/main" id="{A5A3955A-0537-4CC8-99F4-2690AFE0B61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BB39F3C-106F-4772-9E7C-135494927151}" type="slidenum">
              <a:rPr lang="bg-BG" altLang="en-US">
                <a:solidFill>
                  <a:schemeClr val="accent1"/>
                </a:solidFill>
              </a:rPr>
              <a:pPr fontAlgn="base">
                <a:spcBef>
                  <a:spcPct val="0"/>
                </a:spcBef>
                <a:spcAft>
                  <a:spcPct val="0"/>
                </a:spcAft>
              </a:pPr>
              <a:t>48</a:t>
            </a:fld>
            <a:endParaRPr lang="bg-BG" altLang="en-US">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085A935-6EF6-4BC9-9C6D-7624E2A58476}"/>
              </a:ext>
            </a:extLst>
          </p:cNvPr>
          <p:cNvSpPr>
            <a:spLocks noGrp="1" noChangeArrowheads="1"/>
          </p:cNvSpPr>
          <p:nvPr>
            <p:ph type="title"/>
          </p:nvPr>
        </p:nvSpPr>
        <p:spPr/>
        <p:txBody>
          <a:bodyPr/>
          <a:lstStyle/>
          <a:p>
            <a:r>
              <a:rPr lang="bg-BG" altLang="en-US"/>
              <a:t>Битови полета</a:t>
            </a:r>
          </a:p>
        </p:txBody>
      </p:sp>
      <p:sp>
        <p:nvSpPr>
          <p:cNvPr id="38915" name="Rectangle 3">
            <a:extLst>
              <a:ext uri="{FF2B5EF4-FFF2-40B4-BE49-F238E27FC236}">
                <a16:creationId xmlns:a16="http://schemas.microsoft.com/office/drawing/2014/main" id="{072127D6-3724-4314-98EC-20CDC9B0B873}"/>
              </a:ext>
            </a:extLst>
          </p:cNvPr>
          <p:cNvSpPr>
            <a:spLocks noGrp="1" noChangeArrowheads="1"/>
          </p:cNvSpPr>
          <p:nvPr>
            <p:ph idx="1"/>
          </p:nvPr>
        </p:nvSpPr>
        <p:spPr/>
        <p:txBody>
          <a:bodyPr/>
          <a:lstStyle/>
          <a:p>
            <a:pPr>
              <a:lnSpc>
                <a:spcPct val="80000"/>
              </a:lnSpc>
            </a:pPr>
            <a:r>
              <a:rPr lang="bg-BG" altLang="en-US" sz="2000"/>
              <a:t>На някои машини полетата се присвояват отляво надясно, а на други - отдясно наляво. Това означава, че макар полетата да са полезни за поддръжка на вътрешно дефинирани структури от данни, когато се премахват отделни външно дефинирани данни, трябва внимателно да се прецени кой край се явява начален; програми, зависими от такива фактори, не са преносими. </a:t>
            </a:r>
          </a:p>
          <a:p>
            <a:pPr>
              <a:lnSpc>
                <a:spcPct val="80000"/>
              </a:lnSpc>
            </a:pPr>
            <a:r>
              <a:rPr lang="bg-BG" altLang="en-US" sz="2000"/>
              <a:t>Полетата могат да се дефинират само като int; за по-голяма гъвкавост можете да ги определите като signed или unisighed </a:t>
            </a:r>
          </a:p>
          <a:p>
            <a:pPr>
              <a:lnSpc>
                <a:spcPct val="80000"/>
              </a:lnSpc>
            </a:pPr>
            <a:r>
              <a:rPr lang="bg-BG" altLang="en-US" sz="2000"/>
              <a:t>Полетата не представляват масиви и нямат адреси, следователно операцията &amp; не може да се прилага към тях.</a:t>
            </a:r>
          </a:p>
        </p:txBody>
      </p:sp>
      <p:sp>
        <p:nvSpPr>
          <p:cNvPr id="38918" name="Slide Number Placeholder 5">
            <a:extLst>
              <a:ext uri="{FF2B5EF4-FFF2-40B4-BE49-F238E27FC236}">
                <a16:creationId xmlns:a16="http://schemas.microsoft.com/office/drawing/2014/main" id="{EA81EC08-8B0C-4A8A-8824-48D0D7762B3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40C02F9F-B954-4C64-B5C1-65EDDE893EE2}" type="slidenum">
              <a:rPr lang="bg-BG" altLang="en-US">
                <a:solidFill>
                  <a:schemeClr val="accent1"/>
                </a:solidFill>
              </a:rPr>
              <a:pPr fontAlgn="base">
                <a:spcBef>
                  <a:spcPct val="0"/>
                </a:spcBef>
                <a:spcAft>
                  <a:spcPct val="0"/>
                </a:spcAft>
              </a:pPr>
              <a:t>49</a:t>
            </a:fld>
            <a:endParaRPr lang="bg-BG" altLang="en-US">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86C902A-392A-441C-973F-E6348406B6DD}"/>
              </a:ext>
            </a:extLst>
          </p:cNvPr>
          <p:cNvSpPr>
            <a:spLocks noGrp="1" noChangeArrowheads="1"/>
          </p:cNvSpPr>
          <p:nvPr>
            <p:ph type="title"/>
          </p:nvPr>
        </p:nvSpPr>
        <p:spPr/>
        <p:txBody>
          <a:bodyPr/>
          <a:lstStyle/>
          <a:p>
            <a:r>
              <a:rPr lang="bg-BG" altLang="en-US"/>
              <a:t>Основи на структурите</a:t>
            </a:r>
          </a:p>
        </p:txBody>
      </p:sp>
      <p:sp>
        <p:nvSpPr>
          <p:cNvPr id="14339" name="Rectangle 3">
            <a:extLst>
              <a:ext uri="{FF2B5EF4-FFF2-40B4-BE49-F238E27FC236}">
                <a16:creationId xmlns:a16="http://schemas.microsoft.com/office/drawing/2014/main" id="{2C601D3D-4B21-46F7-86F9-B41CF461D23F}"/>
              </a:ext>
            </a:extLst>
          </p:cNvPr>
          <p:cNvSpPr>
            <a:spLocks noGrp="1" noChangeArrowheads="1"/>
          </p:cNvSpPr>
          <p:nvPr>
            <p:ph idx="1"/>
          </p:nvPr>
        </p:nvSpPr>
        <p:spPr/>
        <p:txBody>
          <a:bodyPr rtlCol="0">
            <a:normAutofit fontScale="92500" lnSpcReduction="10000"/>
          </a:bodyPr>
          <a:lstStyle/>
          <a:p>
            <a:pPr fontAlgn="auto">
              <a:spcAft>
                <a:spcPts val="0"/>
              </a:spcAft>
              <a:buFont typeface="Wingdings 3" charset="2"/>
              <a:buChar char=""/>
              <a:defRPr/>
            </a:pPr>
            <a:r>
              <a:rPr lang="bg-BG" altLang="en-US" sz="2800">
                <a:solidFill>
                  <a:schemeClr val="tx1">
                    <a:lumMod val="75000"/>
                    <a:lumOff val="25000"/>
                  </a:schemeClr>
                </a:solidFill>
              </a:rPr>
              <a:t>Пример: структура за графика. Основният обект е точката, за която ще приемем, че има х и у координати, като и двете ще приемем за цели числа.</a:t>
            </a:r>
          </a:p>
          <a:p>
            <a:pPr fontAlgn="auto">
              <a:spcAft>
                <a:spcPts val="0"/>
              </a:spcAft>
              <a:buFont typeface="Wingdings" panose="05000000000000000000" pitchFamily="2" charset="2"/>
              <a:buNone/>
              <a:defRPr/>
            </a:pPr>
            <a:r>
              <a:rPr lang="bg-BG" altLang="en-US" sz="2800">
                <a:solidFill>
                  <a:schemeClr val="tx1">
                    <a:lumMod val="75000"/>
                    <a:lumOff val="25000"/>
                  </a:schemeClr>
                </a:solidFill>
              </a:rPr>
              <a:t>struct point {</a:t>
            </a:r>
          </a:p>
          <a:p>
            <a:pPr fontAlgn="auto">
              <a:spcAft>
                <a:spcPts val="0"/>
              </a:spcAft>
              <a:buFont typeface="Wingdings" panose="05000000000000000000" pitchFamily="2" charset="2"/>
              <a:buNone/>
              <a:defRPr/>
            </a:pPr>
            <a:r>
              <a:rPr lang="bg-BG" altLang="en-US" sz="2800">
                <a:solidFill>
                  <a:schemeClr val="tx1">
                    <a:lumMod val="75000"/>
                    <a:lumOff val="25000"/>
                  </a:schemeClr>
                </a:solidFill>
              </a:rPr>
              <a:t>int х;</a:t>
            </a:r>
          </a:p>
          <a:p>
            <a:pPr fontAlgn="auto">
              <a:spcAft>
                <a:spcPts val="0"/>
              </a:spcAft>
              <a:buFont typeface="Wingdings" panose="05000000000000000000" pitchFamily="2" charset="2"/>
              <a:buNone/>
              <a:defRPr/>
            </a:pPr>
            <a:r>
              <a:rPr lang="bg-BG" altLang="en-US" sz="2800">
                <a:solidFill>
                  <a:schemeClr val="tx1">
                    <a:lumMod val="75000"/>
                    <a:lumOff val="25000"/>
                  </a:schemeClr>
                </a:solidFill>
              </a:rPr>
              <a:t>int у;</a:t>
            </a:r>
          </a:p>
          <a:p>
            <a:pPr fontAlgn="auto">
              <a:spcAft>
                <a:spcPts val="0"/>
              </a:spcAft>
              <a:buFont typeface="Wingdings" panose="05000000000000000000" pitchFamily="2" charset="2"/>
              <a:buNone/>
              <a:defRPr/>
            </a:pPr>
            <a:r>
              <a:rPr lang="bg-BG" altLang="en-US" sz="2800">
                <a:solidFill>
                  <a:schemeClr val="tx1">
                    <a:lumMod val="75000"/>
                    <a:lumOff val="25000"/>
                  </a:schemeClr>
                </a:solidFill>
              </a:rPr>
              <a:t>};</a:t>
            </a:r>
          </a:p>
        </p:txBody>
      </p:sp>
      <p:sp>
        <p:nvSpPr>
          <p:cNvPr id="13318" name="Slide Number Placeholder 5">
            <a:extLst>
              <a:ext uri="{FF2B5EF4-FFF2-40B4-BE49-F238E27FC236}">
                <a16:creationId xmlns:a16="http://schemas.microsoft.com/office/drawing/2014/main" id="{926076DC-8915-4807-AADE-6BB6CD229EC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FD48B04F-25F3-4198-BC95-FFDAC0E99228}" type="slidenum">
              <a:rPr lang="bg-BG" altLang="en-US">
                <a:solidFill>
                  <a:schemeClr val="accent1"/>
                </a:solidFill>
              </a:rPr>
              <a:pPr fontAlgn="base">
                <a:spcBef>
                  <a:spcPct val="0"/>
                </a:spcBef>
                <a:spcAft>
                  <a:spcPct val="0"/>
                </a:spcAft>
              </a:pPr>
              <a:t>5</a:t>
            </a:fld>
            <a:endParaRPr lang="bg-BG" altLang="en-US">
              <a:solidFill>
                <a:schemeClr val="accent1"/>
              </a:solidFill>
            </a:endParaRPr>
          </a:p>
        </p:txBody>
      </p:sp>
      <p:pic>
        <p:nvPicPr>
          <p:cNvPr id="13319" name="Picture 4">
            <a:extLst>
              <a:ext uri="{FF2B5EF4-FFF2-40B4-BE49-F238E27FC236}">
                <a16:creationId xmlns:a16="http://schemas.microsoft.com/office/drawing/2014/main" id="{EE17B1B2-0186-41DF-B6C9-961177540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076700"/>
            <a:ext cx="24479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ACCE558-77B0-44ED-855E-6F9237D7BD50}"/>
              </a:ext>
            </a:extLst>
          </p:cNvPr>
          <p:cNvSpPr>
            <a:spLocks noGrp="1" noChangeArrowheads="1"/>
          </p:cNvSpPr>
          <p:nvPr>
            <p:ph type="title"/>
          </p:nvPr>
        </p:nvSpPr>
        <p:spPr/>
        <p:txBody>
          <a:bodyPr/>
          <a:lstStyle/>
          <a:p>
            <a:r>
              <a:rPr lang="bg-BG" altLang="en-US"/>
              <a:t>Задачи</a:t>
            </a:r>
          </a:p>
        </p:txBody>
      </p:sp>
      <p:sp>
        <p:nvSpPr>
          <p:cNvPr id="97283" name="Rectangle 3">
            <a:extLst>
              <a:ext uri="{FF2B5EF4-FFF2-40B4-BE49-F238E27FC236}">
                <a16:creationId xmlns:a16="http://schemas.microsoft.com/office/drawing/2014/main" id="{2A964FCB-98CE-48F9-A315-4377C5B6EAC5}"/>
              </a:ext>
            </a:extLst>
          </p:cNvPr>
          <p:cNvSpPr>
            <a:spLocks noGrp="1" noChangeArrowheads="1"/>
          </p:cNvSpPr>
          <p:nvPr>
            <p:ph idx="1"/>
          </p:nvPr>
        </p:nvSpPr>
        <p:spPr/>
        <p:txBody>
          <a:bodyPr rtlCol="0">
            <a:normAutofit fontScale="92500" lnSpcReduction="20000"/>
          </a:bodyPr>
          <a:lstStyle/>
          <a:p>
            <a:pPr fontAlgn="auto">
              <a:lnSpc>
                <a:spcPct val="90000"/>
              </a:lnSpc>
              <a:spcAft>
                <a:spcPts val="0"/>
              </a:spcAft>
              <a:buFont typeface="Wingdings 3" charset="2"/>
              <a:buChar char=""/>
              <a:defRPr/>
            </a:pPr>
            <a:r>
              <a:rPr lang="bg-BG" altLang="en-US" sz="2400">
                <a:solidFill>
                  <a:schemeClr val="tx1">
                    <a:lumMod val="75000"/>
                    <a:lumOff val="25000"/>
                  </a:schemeClr>
                </a:solidFill>
              </a:rPr>
              <a:t>Напишете програма, която прочита кода на една С програма и отпечатва в азбучен ред всяка група от променливи, чиито първи 6 символа са еднакви, но след тях има различия. Не отчитайте думите в низовете и коментарите. Направете числото 6 параметър, който да може да се задава от командния ред.</a:t>
            </a:r>
          </a:p>
          <a:p>
            <a:pPr fontAlgn="auto">
              <a:lnSpc>
                <a:spcPct val="90000"/>
              </a:lnSpc>
              <a:spcAft>
                <a:spcPts val="0"/>
              </a:spcAft>
              <a:buFont typeface="Wingdings 3" charset="2"/>
              <a:buChar char=""/>
              <a:defRPr/>
            </a:pPr>
            <a:r>
              <a:rPr lang="bg-BG" altLang="en-US" sz="2400">
                <a:solidFill>
                  <a:schemeClr val="tx1">
                    <a:lumMod val="75000"/>
                    <a:lumOff val="25000"/>
                  </a:schemeClr>
                </a:solidFill>
              </a:rPr>
              <a:t>Напишете програма, която отпечатва списък на всички думи, използвани в един документ, като срещу всяка дума се записват номерата на редовете, в които тя се среща. Не отчитайте думи като "the", "and" и така нататък.</a:t>
            </a:r>
          </a:p>
        </p:txBody>
      </p:sp>
      <p:sp>
        <p:nvSpPr>
          <p:cNvPr id="39942" name="Slide Number Placeholder 5">
            <a:extLst>
              <a:ext uri="{FF2B5EF4-FFF2-40B4-BE49-F238E27FC236}">
                <a16:creationId xmlns:a16="http://schemas.microsoft.com/office/drawing/2014/main" id="{0D122B05-3333-4F55-8F40-AB3114E924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8594EA42-E3BA-44CB-8BD1-8885D613F767}" type="slidenum">
              <a:rPr lang="bg-BG" altLang="en-US">
                <a:solidFill>
                  <a:schemeClr val="accent1"/>
                </a:solidFill>
              </a:rPr>
              <a:pPr fontAlgn="base">
                <a:spcBef>
                  <a:spcPct val="0"/>
                </a:spcBef>
                <a:spcAft>
                  <a:spcPct val="0"/>
                </a:spcAft>
              </a:pPr>
              <a:t>50</a:t>
            </a:fld>
            <a:endParaRPr lang="bg-BG" altLang="en-US">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3517E82-6A58-4D4D-BED4-F6620EFD956B}"/>
              </a:ext>
            </a:extLst>
          </p:cNvPr>
          <p:cNvSpPr>
            <a:spLocks noGrp="1" noChangeArrowheads="1"/>
          </p:cNvSpPr>
          <p:nvPr>
            <p:ph type="title"/>
          </p:nvPr>
        </p:nvSpPr>
        <p:spPr/>
        <p:txBody>
          <a:bodyPr/>
          <a:lstStyle/>
          <a:p>
            <a:r>
              <a:rPr lang="bg-BG" altLang="en-US"/>
              <a:t>Задачи</a:t>
            </a:r>
          </a:p>
        </p:txBody>
      </p:sp>
      <p:sp>
        <p:nvSpPr>
          <p:cNvPr id="98307" name="Rectangle 3">
            <a:extLst>
              <a:ext uri="{FF2B5EF4-FFF2-40B4-BE49-F238E27FC236}">
                <a16:creationId xmlns:a16="http://schemas.microsoft.com/office/drawing/2014/main" id="{C08FE072-9AB9-4C01-8560-B1954491751C}"/>
              </a:ext>
            </a:extLst>
          </p:cNvPr>
          <p:cNvSpPr>
            <a:spLocks noGrp="1" noChangeArrowheads="1"/>
          </p:cNvSpPr>
          <p:nvPr>
            <p:ph idx="1"/>
          </p:nvPr>
        </p:nvSpPr>
        <p:spPr/>
        <p:txBody>
          <a:bodyPr rtlCol="0">
            <a:normAutofit fontScale="92500" lnSpcReduction="10000"/>
          </a:bodyPr>
          <a:lstStyle/>
          <a:p>
            <a:pPr fontAlgn="auto">
              <a:spcAft>
                <a:spcPts val="0"/>
              </a:spcAft>
              <a:buFont typeface="Wingdings 3" charset="2"/>
              <a:buChar char=""/>
              <a:defRPr/>
            </a:pPr>
            <a:r>
              <a:rPr lang="bg-BG" altLang="en-US" sz="2800">
                <a:solidFill>
                  <a:schemeClr val="tx1">
                    <a:lumMod val="75000"/>
                    <a:lumOff val="25000"/>
                  </a:schemeClr>
                </a:solidFill>
              </a:rPr>
              <a:t>Напишете програма, която отпечатва отделните думи от своя вход, сортирани в низходящ ред по брой повторения. Преди всяка дума отпечатвайте броя на нейните повторения.</a:t>
            </a:r>
            <a:endParaRPr lang="en-US" altLang="en-US" sz="2800">
              <a:solidFill>
                <a:schemeClr val="tx1">
                  <a:lumMod val="75000"/>
                  <a:lumOff val="25000"/>
                </a:schemeClr>
              </a:solidFill>
            </a:endParaRPr>
          </a:p>
          <a:p>
            <a:pPr fontAlgn="auto">
              <a:spcAft>
                <a:spcPts val="0"/>
              </a:spcAft>
              <a:buFont typeface="Wingdings 3" charset="2"/>
              <a:buChar char=""/>
              <a:defRPr/>
            </a:pPr>
            <a:r>
              <a:rPr lang="bg-BG" altLang="en-US" sz="2800">
                <a:solidFill>
                  <a:schemeClr val="tx1">
                    <a:lumMod val="75000"/>
                    <a:lumOff val="25000"/>
                  </a:schemeClr>
                </a:solidFill>
              </a:rPr>
              <a:t>Напишете функция undef, която премахва от поддържаната от lookup и</a:t>
            </a:r>
            <a:r>
              <a:rPr lang="en-US" altLang="en-US" sz="2800">
                <a:solidFill>
                  <a:schemeClr val="tx1">
                    <a:lumMod val="75000"/>
                    <a:lumOff val="25000"/>
                  </a:schemeClr>
                </a:solidFill>
              </a:rPr>
              <a:t> </a:t>
            </a:r>
            <a:r>
              <a:rPr lang="bg-BG" altLang="en-US" sz="2800">
                <a:solidFill>
                  <a:schemeClr val="tx1">
                    <a:lumMod val="75000"/>
                    <a:lumOff val="25000"/>
                  </a:schemeClr>
                </a:solidFill>
              </a:rPr>
              <a:t>install таблица, дадено име и съответстващата му дефиниция.</a:t>
            </a:r>
          </a:p>
        </p:txBody>
      </p:sp>
      <p:sp>
        <p:nvSpPr>
          <p:cNvPr id="40966" name="Slide Number Placeholder 5">
            <a:extLst>
              <a:ext uri="{FF2B5EF4-FFF2-40B4-BE49-F238E27FC236}">
                <a16:creationId xmlns:a16="http://schemas.microsoft.com/office/drawing/2014/main" id="{A1C86FF4-A95F-417F-9056-24D7CD63CE0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CD9415D-2E18-4706-B16A-A2766D0F50C3}" type="slidenum">
              <a:rPr lang="bg-BG" altLang="en-US">
                <a:solidFill>
                  <a:schemeClr val="accent1"/>
                </a:solidFill>
              </a:rPr>
              <a:pPr fontAlgn="base">
                <a:spcBef>
                  <a:spcPct val="0"/>
                </a:spcBef>
                <a:spcAft>
                  <a:spcPct val="0"/>
                </a:spcAft>
              </a:pPr>
              <a:t>51</a:t>
            </a:fld>
            <a:endParaRPr lang="bg-BG" altLang="en-US">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BB97867-A6CE-4C17-B1E8-8391EDE79B63}"/>
              </a:ext>
            </a:extLst>
          </p:cNvPr>
          <p:cNvSpPr>
            <a:spLocks noGrp="1" noChangeArrowheads="1"/>
          </p:cNvSpPr>
          <p:nvPr>
            <p:ph type="title"/>
          </p:nvPr>
        </p:nvSpPr>
        <p:spPr/>
        <p:txBody>
          <a:bodyPr/>
          <a:lstStyle/>
          <a:p>
            <a:r>
              <a:rPr lang="bg-BG" altLang="en-US"/>
              <a:t>Основи на структурите</a:t>
            </a:r>
          </a:p>
        </p:txBody>
      </p:sp>
      <p:sp>
        <p:nvSpPr>
          <p:cNvPr id="20483" name="Rectangle 3">
            <a:extLst>
              <a:ext uri="{FF2B5EF4-FFF2-40B4-BE49-F238E27FC236}">
                <a16:creationId xmlns:a16="http://schemas.microsoft.com/office/drawing/2014/main" id="{76973C01-371C-44EC-A4F2-B5D431E64780}"/>
              </a:ext>
            </a:extLst>
          </p:cNvPr>
          <p:cNvSpPr>
            <a:spLocks noGrp="1" noChangeArrowheads="1"/>
          </p:cNvSpPr>
          <p:nvPr>
            <p:ph idx="1"/>
          </p:nvPr>
        </p:nvSpPr>
        <p:spPr>
          <a:xfrm>
            <a:off x="1182688" y="2017713"/>
            <a:ext cx="7772400" cy="4364037"/>
          </a:xfrm>
        </p:spPr>
        <p:txBody>
          <a:bodyPr rtlCol="0">
            <a:normAutofit fontScale="92500" lnSpcReduction="10000"/>
          </a:bodyPr>
          <a:lstStyle/>
          <a:p>
            <a:pPr fontAlgn="auto">
              <a:lnSpc>
                <a:spcPct val="80000"/>
              </a:lnSpc>
              <a:spcAft>
                <a:spcPts val="0"/>
              </a:spcAft>
              <a:buFont typeface="Wingdings 3" charset="2"/>
              <a:buChar char=""/>
              <a:defRPr/>
            </a:pPr>
            <a:r>
              <a:rPr lang="bg-BG" altLang="en-US" sz="1600" dirty="0">
                <a:solidFill>
                  <a:schemeClr val="tx1">
                    <a:lumMod val="75000"/>
                    <a:lumOff val="25000"/>
                  </a:schemeClr>
                </a:solidFill>
              </a:rPr>
              <a:t>Операцията за членове на структура "." свързва името на структурата и името на</a:t>
            </a:r>
            <a:r>
              <a:rPr lang="en-US" altLang="en-US" sz="1600" dirty="0">
                <a:solidFill>
                  <a:schemeClr val="tx1">
                    <a:lumMod val="75000"/>
                    <a:lumOff val="25000"/>
                  </a:schemeClr>
                </a:solidFill>
              </a:rPr>
              <a:t> </a:t>
            </a:r>
            <a:r>
              <a:rPr lang="bg-BG" altLang="en-US" sz="1600" dirty="0">
                <a:solidFill>
                  <a:schemeClr val="tx1">
                    <a:lumMod val="75000"/>
                    <a:lumOff val="25000"/>
                  </a:schemeClr>
                </a:solidFill>
              </a:rPr>
              <a:t>члена. За да изчислим разстоянието от началото (0,0) до </a:t>
            </a:r>
            <a:r>
              <a:rPr lang="bg-BG" altLang="en-US" sz="1600" dirty="0" err="1">
                <a:solidFill>
                  <a:schemeClr val="tx1">
                    <a:lumMod val="75000"/>
                    <a:lumOff val="25000"/>
                  </a:schemeClr>
                </a:solidFill>
              </a:rPr>
              <a:t>pt</a:t>
            </a:r>
            <a:r>
              <a:rPr lang="bg-BG" altLang="en-US" sz="1600" dirty="0">
                <a:solidFill>
                  <a:schemeClr val="tx1">
                    <a:lumMod val="75000"/>
                    <a:lumOff val="25000"/>
                  </a:schemeClr>
                </a:solidFill>
              </a:rPr>
              <a:t>,</a:t>
            </a:r>
            <a:r>
              <a:rPr lang="en-US" altLang="en-US" sz="1600" dirty="0">
                <a:solidFill>
                  <a:schemeClr val="tx1">
                    <a:lumMod val="75000"/>
                    <a:lumOff val="25000"/>
                  </a:schemeClr>
                </a:solidFill>
              </a:rPr>
              <a:t> </a:t>
            </a:r>
            <a:r>
              <a:rPr lang="bg-BG" altLang="en-US" sz="1600" dirty="0">
                <a:solidFill>
                  <a:schemeClr val="tx1">
                    <a:lumMod val="75000"/>
                    <a:lumOff val="25000"/>
                  </a:schemeClr>
                </a:solidFill>
              </a:rPr>
              <a:t>пишем:</a:t>
            </a:r>
          </a:p>
          <a:p>
            <a:pPr fontAlgn="auto">
              <a:lnSpc>
                <a:spcPct val="80000"/>
              </a:lnSpc>
              <a:spcAft>
                <a:spcPts val="0"/>
              </a:spcAft>
              <a:buFont typeface="Wingdings" panose="05000000000000000000" pitchFamily="2" charset="2"/>
              <a:buNone/>
              <a:defRPr/>
            </a:pPr>
            <a:r>
              <a:rPr lang="bg-BG" altLang="en-US" sz="1600" dirty="0" err="1">
                <a:solidFill>
                  <a:schemeClr val="tx1">
                    <a:lumMod val="75000"/>
                    <a:lumOff val="25000"/>
                  </a:schemeClr>
                </a:solidFill>
              </a:rPr>
              <a:t>double</a:t>
            </a:r>
            <a:r>
              <a:rPr lang="bg-BG" altLang="en-US" sz="1600" dirty="0">
                <a:solidFill>
                  <a:schemeClr val="tx1">
                    <a:lumMod val="75000"/>
                    <a:lumOff val="25000"/>
                  </a:schemeClr>
                </a:solidFill>
              </a:rPr>
              <a:t> </a:t>
            </a:r>
            <a:r>
              <a:rPr lang="bg-BG" altLang="en-US" sz="1600" dirty="0" err="1">
                <a:solidFill>
                  <a:schemeClr val="tx1">
                    <a:lumMod val="75000"/>
                    <a:lumOff val="25000"/>
                  </a:schemeClr>
                </a:solidFill>
              </a:rPr>
              <a:t>dist</a:t>
            </a:r>
            <a:r>
              <a:rPr lang="bg-BG" altLang="en-US" sz="1600" dirty="0">
                <a:solidFill>
                  <a:schemeClr val="tx1">
                    <a:lumMod val="75000"/>
                    <a:lumOff val="25000"/>
                  </a:schemeClr>
                </a:solidFill>
              </a:rPr>
              <a:t>, </a:t>
            </a:r>
            <a:r>
              <a:rPr lang="bg-BG" altLang="en-US" sz="1600" dirty="0" err="1">
                <a:solidFill>
                  <a:schemeClr val="tx1">
                    <a:lumMod val="75000"/>
                    <a:lumOff val="25000"/>
                  </a:schemeClr>
                </a:solidFill>
              </a:rPr>
              <a:t>sqrt</a:t>
            </a:r>
            <a:r>
              <a:rPr lang="bg-BG" altLang="en-US" sz="1600" dirty="0">
                <a:solidFill>
                  <a:schemeClr val="tx1">
                    <a:lumMod val="75000"/>
                    <a:lumOff val="25000"/>
                  </a:schemeClr>
                </a:solidFill>
              </a:rPr>
              <a:t>(</a:t>
            </a:r>
            <a:r>
              <a:rPr lang="bg-BG" altLang="en-US" sz="1600" dirty="0" err="1">
                <a:solidFill>
                  <a:schemeClr val="tx1">
                    <a:lumMod val="75000"/>
                    <a:lumOff val="25000"/>
                  </a:schemeClr>
                </a:solidFill>
              </a:rPr>
              <a:t>double</a:t>
            </a:r>
            <a:r>
              <a:rPr lang="bg-BG" altLang="en-US" sz="1600" dirty="0">
                <a:solidFill>
                  <a:schemeClr val="tx1">
                    <a:lumMod val="75000"/>
                    <a:lumOff val="25000"/>
                  </a:schemeClr>
                </a:solidFill>
              </a:rPr>
              <a:t>);</a:t>
            </a:r>
          </a:p>
          <a:p>
            <a:pPr fontAlgn="auto">
              <a:lnSpc>
                <a:spcPct val="80000"/>
              </a:lnSpc>
              <a:spcAft>
                <a:spcPts val="0"/>
              </a:spcAft>
              <a:buFont typeface="Wingdings" panose="05000000000000000000" pitchFamily="2" charset="2"/>
              <a:buNone/>
              <a:defRPr/>
            </a:pPr>
            <a:r>
              <a:rPr lang="bg-BG" altLang="en-US" sz="1600" dirty="0" err="1">
                <a:solidFill>
                  <a:schemeClr val="tx1">
                    <a:lumMod val="75000"/>
                    <a:lumOff val="25000"/>
                  </a:schemeClr>
                </a:solidFill>
              </a:rPr>
              <a:t>dist</a:t>
            </a:r>
            <a:r>
              <a:rPr lang="bg-BG" altLang="en-US" sz="1600" dirty="0">
                <a:solidFill>
                  <a:schemeClr val="tx1">
                    <a:lumMod val="75000"/>
                    <a:lumOff val="25000"/>
                  </a:schemeClr>
                </a:solidFill>
              </a:rPr>
              <a:t> = </a:t>
            </a:r>
            <a:r>
              <a:rPr lang="bg-BG" altLang="en-US" sz="1600" dirty="0" err="1">
                <a:solidFill>
                  <a:schemeClr val="tx1">
                    <a:lumMod val="75000"/>
                    <a:lumOff val="25000"/>
                  </a:schemeClr>
                </a:solidFill>
              </a:rPr>
              <a:t>sqrt</a:t>
            </a:r>
            <a:r>
              <a:rPr lang="bg-BG" altLang="en-US" sz="1600" dirty="0">
                <a:solidFill>
                  <a:schemeClr val="tx1">
                    <a:lumMod val="75000"/>
                    <a:lumOff val="25000"/>
                  </a:schemeClr>
                </a:solidFill>
              </a:rPr>
              <a:t>((</a:t>
            </a:r>
            <a:r>
              <a:rPr lang="bg-BG" altLang="en-US" sz="1600" dirty="0" err="1">
                <a:solidFill>
                  <a:schemeClr val="tx1">
                    <a:lumMod val="75000"/>
                    <a:lumOff val="25000"/>
                  </a:schemeClr>
                </a:solidFill>
              </a:rPr>
              <a:t>double</a:t>
            </a:r>
            <a:r>
              <a:rPr lang="bg-BG" altLang="en-US" sz="1600" dirty="0">
                <a:solidFill>
                  <a:schemeClr val="tx1">
                    <a:lumMod val="75000"/>
                    <a:lumOff val="25000"/>
                  </a:schemeClr>
                </a:solidFill>
              </a:rPr>
              <a:t>)</a:t>
            </a:r>
            <a:r>
              <a:rPr lang="bg-BG" altLang="en-US" sz="1600" dirty="0" err="1">
                <a:solidFill>
                  <a:schemeClr val="tx1">
                    <a:lumMod val="75000"/>
                    <a:lumOff val="25000"/>
                  </a:schemeClr>
                </a:solidFill>
              </a:rPr>
              <a:t>pt.x</a:t>
            </a:r>
            <a:r>
              <a:rPr lang="bg-BG" altLang="en-US" sz="1600" dirty="0">
                <a:solidFill>
                  <a:schemeClr val="tx1">
                    <a:lumMod val="75000"/>
                    <a:lumOff val="25000"/>
                  </a:schemeClr>
                </a:solidFill>
              </a:rPr>
              <a:t> * </a:t>
            </a:r>
            <a:r>
              <a:rPr lang="bg-BG" altLang="en-US" sz="1600" dirty="0" err="1">
                <a:solidFill>
                  <a:schemeClr val="tx1">
                    <a:lumMod val="75000"/>
                    <a:lumOff val="25000"/>
                  </a:schemeClr>
                </a:solidFill>
              </a:rPr>
              <a:t>pt.x</a:t>
            </a:r>
            <a:r>
              <a:rPr lang="bg-BG" altLang="en-US" sz="1600" dirty="0">
                <a:solidFill>
                  <a:schemeClr val="tx1">
                    <a:lumMod val="75000"/>
                    <a:lumOff val="25000"/>
                  </a:schemeClr>
                </a:solidFill>
              </a:rPr>
              <a:t> + (</a:t>
            </a:r>
            <a:r>
              <a:rPr lang="bg-BG" altLang="en-US" sz="1600" dirty="0" err="1">
                <a:solidFill>
                  <a:schemeClr val="tx1">
                    <a:lumMod val="75000"/>
                    <a:lumOff val="25000"/>
                  </a:schemeClr>
                </a:solidFill>
              </a:rPr>
              <a:t>double</a:t>
            </a:r>
            <a:r>
              <a:rPr lang="bg-BG" altLang="en-US" sz="1600" dirty="0">
                <a:solidFill>
                  <a:schemeClr val="tx1">
                    <a:lumMod val="75000"/>
                    <a:lumOff val="25000"/>
                  </a:schemeClr>
                </a:solidFill>
              </a:rPr>
              <a:t>)</a:t>
            </a:r>
            <a:r>
              <a:rPr lang="bg-BG" altLang="en-US" sz="1600" dirty="0" err="1">
                <a:solidFill>
                  <a:schemeClr val="tx1">
                    <a:lumMod val="75000"/>
                    <a:lumOff val="25000"/>
                  </a:schemeClr>
                </a:solidFill>
              </a:rPr>
              <a:t>pt.y</a:t>
            </a:r>
            <a:r>
              <a:rPr lang="bg-BG" altLang="en-US" sz="1600" dirty="0">
                <a:solidFill>
                  <a:schemeClr val="tx1">
                    <a:lumMod val="75000"/>
                    <a:lumOff val="25000"/>
                  </a:schemeClr>
                </a:solidFill>
              </a:rPr>
              <a:t> * </a:t>
            </a:r>
            <a:r>
              <a:rPr lang="bg-BG" altLang="en-US" sz="1600" dirty="0" err="1">
                <a:solidFill>
                  <a:schemeClr val="tx1">
                    <a:lumMod val="75000"/>
                    <a:lumOff val="25000"/>
                  </a:schemeClr>
                </a:solidFill>
              </a:rPr>
              <a:t>pt.y</a:t>
            </a:r>
            <a:r>
              <a:rPr lang="bg-BG" altLang="en-US" sz="1600" dirty="0">
                <a:solidFill>
                  <a:schemeClr val="tx1">
                    <a:lumMod val="75000"/>
                    <a:lumOff val="25000"/>
                  </a:schemeClr>
                </a:solidFill>
              </a:rPr>
              <a:t>);</a:t>
            </a:r>
          </a:p>
          <a:p>
            <a:pPr fontAlgn="auto">
              <a:lnSpc>
                <a:spcPct val="80000"/>
              </a:lnSpc>
              <a:spcAft>
                <a:spcPts val="0"/>
              </a:spcAft>
              <a:buFont typeface="Wingdings 3" charset="2"/>
              <a:buChar char=""/>
              <a:defRPr/>
            </a:pPr>
            <a:r>
              <a:rPr lang="bg-BG" altLang="en-US" sz="1600" dirty="0">
                <a:solidFill>
                  <a:schemeClr val="tx1">
                    <a:lumMod val="75000"/>
                    <a:lumOff val="25000"/>
                  </a:schemeClr>
                </a:solidFill>
              </a:rPr>
              <a:t>Структурите могат да се вграждат. Нашата реализация на правоъгълник представлява</a:t>
            </a:r>
            <a:r>
              <a:rPr lang="en-US" altLang="en-US" sz="1600" dirty="0">
                <a:solidFill>
                  <a:schemeClr val="tx1">
                    <a:lumMod val="75000"/>
                    <a:lumOff val="25000"/>
                  </a:schemeClr>
                </a:solidFill>
              </a:rPr>
              <a:t> </a:t>
            </a:r>
            <a:r>
              <a:rPr lang="bg-BG" altLang="en-US" sz="1600" dirty="0">
                <a:solidFill>
                  <a:schemeClr val="tx1">
                    <a:lumMod val="75000"/>
                    <a:lumOff val="25000"/>
                  </a:schemeClr>
                </a:solidFill>
              </a:rPr>
              <a:t>две точки, които обозначават противоположните му ъгли по единия от диагоналите.</a:t>
            </a:r>
          </a:p>
          <a:p>
            <a:pPr fontAlgn="auto">
              <a:lnSpc>
                <a:spcPct val="80000"/>
              </a:lnSpc>
              <a:spcAft>
                <a:spcPts val="0"/>
              </a:spcAft>
              <a:buFont typeface="Wingdings" panose="05000000000000000000" pitchFamily="2" charset="2"/>
              <a:buNone/>
              <a:defRPr/>
            </a:pPr>
            <a:r>
              <a:rPr lang="bg-BG" altLang="en-US" sz="1600" dirty="0" err="1">
                <a:solidFill>
                  <a:schemeClr val="tx1">
                    <a:lumMod val="75000"/>
                    <a:lumOff val="25000"/>
                  </a:schemeClr>
                </a:solidFill>
              </a:rPr>
              <a:t>struct</a:t>
            </a:r>
            <a:r>
              <a:rPr lang="bg-BG" altLang="en-US" sz="1600" dirty="0">
                <a:solidFill>
                  <a:schemeClr val="tx1">
                    <a:lumMod val="75000"/>
                    <a:lumOff val="25000"/>
                  </a:schemeClr>
                </a:solidFill>
              </a:rPr>
              <a:t> </a:t>
            </a:r>
            <a:r>
              <a:rPr lang="bg-BG" altLang="en-US" sz="1600" dirty="0" err="1">
                <a:solidFill>
                  <a:schemeClr val="tx1">
                    <a:lumMod val="75000"/>
                    <a:lumOff val="25000"/>
                  </a:schemeClr>
                </a:solidFill>
              </a:rPr>
              <a:t>rect</a:t>
            </a:r>
            <a:r>
              <a:rPr lang="bg-BG" altLang="en-US" sz="1600" dirty="0">
                <a:solidFill>
                  <a:schemeClr val="tx1">
                    <a:lumMod val="75000"/>
                    <a:lumOff val="25000"/>
                  </a:schemeClr>
                </a:solidFill>
              </a:rPr>
              <a:t> {</a:t>
            </a:r>
          </a:p>
          <a:p>
            <a:pPr fontAlgn="auto">
              <a:lnSpc>
                <a:spcPct val="80000"/>
              </a:lnSpc>
              <a:spcAft>
                <a:spcPts val="0"/>
              </a:spcAft>
              <a:buFont typeface="Wingdings" panose="05000000000000000000" pitchFamily="2" charset="2"/>
              <a:buNone/>
              <a:defRPr/>
            </a:pPr>
            <a:r>
              <a:rPr lang="bg-BG" altLang="en-US" sz="1600" dirty="0" err="1">
                <a:solidFill>
                  <a:schemeClr val="tx1">
                    <a:lumMod val="75000"/>
                    <a:lumOff val="25000"/>
                  </a:schemeClr>
                </a:solidFill>
              </a:rPr>
              <a:t>struct</a:t>
            </a:r>
            <a:r>
              <a:rPr lang="bg-BG" altLang="en-US" sz="1600" dirty="0">
                <a:solidFill>
                  <a:schemeClr val="tx1">
                    <a:lumMod val="75000"/>
                    <a:lumOff val="25000"/>
                  </a:schemeClr>
                </a:solidFill>
              </a:rPr>
              <a:t> </a:t>
            </a:r>
            <a:r>
              <a:rPr lang="bg-BG" altLang="en-US" sz="1600" dirty="0" err="1">
                <a:solidFill>
                  <a:schemeClr val="tx1">
                    <a:lumMod val="75000"/>
                    <a:lumOff val="25000"/>
                  </a:schemeClr>
                </a:solidFill>
              </a:rPr>
              <a:t>point</a:t>
            </a:r>
            <a:r>
              <a:rPr lang="bg-BG" altLang="en-US" sz="1600" dirty="0">
                <a:solidFill>
                  <a:schemeClr val="tx1">
                    <a:lumMod val="75000"/>
                    <a:lumOff val="25000"/>
                  </a:schemeClr>
                </a:solidFill>
              </a:rPr>
              <a:t> pt1;</a:t>
            </a:r>
          </a:p>
          <a:p>
            <a:pPr fontAlgn="auto">
              <a:lnSpc>
                <a:spcPct val="80000"/>
              </a:lnSpc>
              <a:spcAft>
                <a:spcPts val="0"/>
              </a:spcAft>
              <a:buFont typeface="Wingdings" panose="05000000000000000000" pitchFamily="2" charset="2"/>
              <a:buNone/>
              <a:defRPr/>
            </a:pPr>
            <a:r>
              <a:rPr lang="bg-BG" altLang="en-US" sz="1600" dirty="0" err="1">
                <a:solidFill>
                  <a:schemeClr val="tx1">
                    <a:lumMod val="75000"/>
                    <a:lumOff val="25000"/>
                  </a:schemeClr>
                </a:solidFill>
              </a:rPr>
              <a:t>struct</a:t>
            </a:r>
            <a:r>
              <a:rPr lang="bg-BG" altLang="en-US" sz="1600" dirty="0">
                <a:solidFill>
                  <a:schemeClr val="tx1">
                    <a:lumMod val="75000"/>
                    <a:lumOff val="25000"/>
                  </a:schemeClr>
                </a:solidFill>
              </a:rPr>
              <a:t> </a:t>
            </a:r>
            <a:r>
              <a:rPr lang="bg-BG" altLang="en-US" sz="1600" dirty="0" err="1">
                <a:solidFill>
                  <a:schemeClr val="tx1">
                    <a:lumMod val="75000"/>
                    <a:lumOff val="25000"/>
                  </a:schemeClr>
                </a:solidFill>
              </a:rPr>
              <a:t>point</a:t>
            </a:r>
            <a:r>
              <a:rPr lang="bg-BG" altLang="en-US" sz="1600" dirty="0">
                <a:solidFill>
                  <a:schemeClr val="tx1">
                    <a:lumMod val="75000"/>
                    <a:lumOff val="25000"/>
                  </a:schemeClr>
                </a:solidFill>
              </a:rPr>
              <a:t> pt2;</a:t>
            </a:r>
          </a:p>
          <a:p>
            <a:pPr fontAlgn="auto">
              <a:lnSpc>
                <a:spcPct val="80000"/>
              </a:lnSpc>
              <a:spcAft>
                <a:spcPts val="0"/>
              </a:spcAft>
              <a:buFont typeface="Wingdings" panose="05000000000000000000" pitchFamily="2" charset="2"/>
              <a:buNone/>
              <a:defRPr/>
            </a:pPr>
            <a:r>
              <a:rPr lang="bg-BG" altLang="en-US" sz="1600" dirty="0">
                <a:solidFill>
                  <a:schemeClr val="tx1">
                    <a:lumMod val="75000"/>
                    <a:lumOff val="25000"/>
                  </a:schemeClr>
                </a:solidFill>
              </a:rPr>
              <a:t>};</a:t>
            </a:r>
          </a:p>
          <a:p>
            <a:pPr fontAlgn="auto">
              <a:lnSpc>
                <a:spcPct val="80000"/>
              </a:lnSpc>
              <a:spcAft>
                <a:spcPts val="0"/>
              </a:spcAft>
              <a:buFont typeface="Wingdings 3" charset="2"/>
              <a:buChar char=""/>
              <a:defRPr/>
            </a:pPr>
            <a:r>
              <a:rPr lang="bg-BG" altLang="en-US" sz="1600" dirty="0">
                <a:solidFill>
                  <a:schemeClr val="tx1">
                    <a:lumMod val="75000"/>
                    <a:lumOff val="25000"/>
                  </a:schemeClr>
                </a:solidFill>
              </a:rPr>
              <a:t>Структурата </a:t>
            </a:r>
            <a:r>
              <a:rPr lang="bg-BG" altLang="en-US" sz="1600" dirty="0" err="1">
                <a:solidFill>
                  <a:schemeClr val="tx1">
                    <a:lumMod val="75000"/>
                    <a:lumOff val="25000"/>
                  </a:schemeClr>
                </a:solidFill>
              </a:rPr>
              <a:t>rect</a:t>
            </a:r>
            <a:r>
              <a:rPr lang="bg-BG" altLang="en-US" sz="1600" dirty="0">
                <a:solidFill>
                  <a:schemeClr val="tx1">
                    <a:lumMod val="75000"/>
                    <a:lumOff val="25000"/>
                  </a:schemeClr>
                </a:solidFill>
              </a:rPr>
              <a:t> се състои от две структури </a:t>
            </a:r>
            <a:r>
              <a:rPr lang="bg-BG" altLang="en-US" sz="1600" dirty="0" err="1">
                <a:solidFill>
                  <a:schemeClr val="tx1">
                    <a:lumMod val="75000"/>
                    <a:lumOff val="25000"/>
                  </a:schemeClr>
                </a:solidFill>
              </a:rPr>
              <a:t>point</a:t>
            </a:r>
            <a:r>
              <a:rPr lang="bg-BG" altLang="en-US" sz="1600" dirty="0">
                <a:solidFill>
                  <a:schemeClr val="tx1">
                    <a:lumMod val="75000"/>
                    <a:lumOff val="25000"/>
                  </a:schemeClr>
                </a:solidFill>
              </a:rPr>
              <a:t>. Ако декларираме </a:t>
            </a:r>
            <a:r>
              <a:rPr lang="bg-BG" altLang="en-US" sz="1600" dirty="0" err="1">
                <a:solidFill>
                  <a:schemeClr val="tx1">
                    <a:lumMod val="75000"/>
                    <a:lumOff val="25000"/>
                  </a:schemeClr>
                </a:solidFill>
              </a:rPr>
              <a:t>screen</a:t>
            </a:r>
            <a:r>
              <a:rPr lang="bg-BG" altLang="en-US" sz="1600" dirty="0">
                <a:solidFill>
                  <a:schemeClr val="tx1">
                    <a:lumMod val="75000"/>
                    <a:lumOff val="25000"/>
                  </a:schemeClr>
                </a:solidFill>
              </a:rPr>
              <a:t> като</a:t>
            </a:r>
          </a:p>
          <a:p>
            <a:pPr fontAlgn="auto">
              <a:lnSpc>
                <a:spcPct val="80000"/>
              </a:lnSpc>
              <a:spcAft>
                <a:spcPts val="0"/>
              </a:spcAft>
              <a:buFont typeface="Wingdings" panose="05000000000000000000" pitchFamily="2" charset="2"/>
              <a:buNone/>
              <a:defRPr/>
            </a:pPr>
            <a:r>
              <a:rPr lang="bg-BG" altLang="en-US" sz="1600" dirty="0" err="1">
                <a:solidFill>
                  <a:schemeClr val="tx1">
                    <a:lumMod val="75000"/>
                    <a:lumOff val="25000"/>
                  </a:schemeClr>
                </a:solidFill>
              </a:rPr>
              <a:t>struct</a:t>
            </a:r>
            <a:r>
              <a:rPr lang="bg-BG" altLang="en-US" sz="1600" dirty="0">
                <a:solidFill>
                  <a:schemeClr val="tx1">
                    <a:lumMod val="75000"/>
                    <a:lumOff val="25000"/>
                  </a:schemeClr>
                </a:solidFill>
              </a:rPr>
              <a:t> </a:t>
            </a:r>
            <a:r>
              <a:rPr lang="bg-BG" altLang="en-US" sz="1600" dirty="0" err="1">
                <a:solidFill>
                  <a:schemeClr val="tx1">
                    <a:lumMod val="75000"/>
                    <a:lumOff val="25000"/>
                  </a:schemeClr>
                </a:solidFill>
              </a:rPr>
              <a:t>rect</a:t>
            </a:r>
            <a:r>
              <a:rPr lang="bg-BG" altLang="en-US" sz="1600" dirty="0">
                <a:solidFill>
                  <a:schemeClr val="tx1">
                    <a:lumMod val="75000"/>
                    <a:lumOff val="25000"/>
                  </a:schemeClr>
                </a:solidFill>
              </a:rPr>
              <a:t> </a:t>
            </a:r>
            <a:r>
              <a:rPr lang="bg-BG" altLang="en-US" sz="1600" dirty="0" err="1">
                <a:solidFill>
                  <a:schemeClr val="tx1">
                    <a:lumMod val="75000"/>
                    <a:lumOff val="25000"/>
                  </a:schemeClr>
                </a:solidFill>
              </a:rPr>
              <a:t>screen</a:t>
            </a:r>
            <a:r>
              <a:rPr lang="bg-BG" altLang="en-US" sz="1600" dirty="0">
                <a:solidFill>
                  <a:schemeClr val="tx1">
                    <a:lumMod val="75000"/>
                    <a:lumOff val="25000"/>
                  </a:schemeClr>
                </a:solidFill>
              </a:rPr>
              <a:t>;</a:t>
            </a:r>
          </a:p>
          <a:p>
            <a:pPr fontAlgn="auto">
              <a:lnSpc>
                <a:spcPct val="80000"/>
              </a:lnSpc>
              <a:spcAft>
                <a:spcPts val="0"/>
              </a:spcAft>
              <a:buFont typeface="Wingdings 3" charset="2"/>
              <a:buChar char=""/>
              <a:defRPr/>
            </a:pPr>
            <a:r>
              <a:rPr lang="bg-BG" altLang="en-US" sz="1600" dirty="0">
                <a:solidFill>
                  <a:schemeClr val="tx1">
                    <a:lumMod val="75000"/>
                    <a:lumOff val="25000"/>
                  </a:schemeClr>
                </a:solidFill>
              </a:rPr>
              <a:t>тогава</a:t>
            </a:r>
          </a:p>
          <a:p>
            <a:pPr fontAlgn="auto">
              <a:lnSpc>
                <a:spcPct val="80000"/>
              </a:lnSpc>
              <a:spcAft>
                <a:spcPts val="0"/>
              </a:spcAft>
              <a:buFont typeface="Wingdings" panose="05000000000000000000" pitchFamily="2" charset="2"/>
              <a:buNone/>
              <a:defRPr/>
            </a:pPr>
            <a:r>
              <a:rPr lang="bg-BG" altLang="en-US" sz="1600" dirty="0">
                <a:solidFill>
                  <a:schemeClr val="tx1">
                    <a:lumMod val="75000"/>
                    <a:lumOff val="25000"/>
                  </a:schemeClr>
                </a:solidFill>
              </a:rPr>
              <a:t>screen.pt1.x</a:t>
            </a:r>
          </a:p>
          <a:p>
            <a:pPr fontAlgn="auto">
              <a:lnSpc>
                <a:spcPct val="80000"/>
              </a:lnSpc>
              <a:spcAft>
                <a:spcPts val="0"/>
              </a:spcAft>
              <a:buFont typeface="Wingdings 3" charset="2"/>
              <a:buChar char=""/>
              <a:defRPr/>
            </a:pPr>
            <a:r>
              <a:rPr lang="bg-BG" altLang="en-US" sz="1600" dirty="0">
                <a:solidFill>
                  <a:schemeClr val="tx1">
                    <a:lumMod val="75000"/>
                    <a:lumOff val="25000"/>
                  </a:schemeClr>
                </a:solidFill>
              </a:rPr>
              <a:t>се отнася до координатата x на члена pt1 на структурата </a:t>
            </a:r>
            <a:r>
              <a:rPr lang="bg-BG" altLang="en-US" sz="1600" dirty="0" err="1">
                <a:solidFill>
                  <a:schemeClr val="tx1">
                    <a:lumMod val="75000"/>
                    <a:lumOff val="25000"/>
                  </a:schemeClr>
                </a:solidFill>
              </a:rPr>
              <a:t>screen</a:t>
            </a:r>
            <a:r>
              <a:rPr lang="bg-BG" altLang="en-US" sz="1600" dirty="0">
                <a:solidFill>
                  <a:schemeClr val="tx1">
                    <a:lumMod val="75000"/>
                    <a:lumOff val="25000"/>
                  </a:schemeClr>
                </a:solidFill>
              </a:rPr>
              <a:t>.</a:t>
            </a:r>
          </a:p>
        </p:txBody>
      </p:sp>
      <p:sp>
        <p:nvSpPr>
          <p:cNvPr id="14342" name="Slide Number Placeholder 5">
            <a:extLst>
              <a:ext uri="{FF2B5EF4-FFF2-40B4-BE49-F238E27FC236}">
                <a16:creationId xmlns:a16="http://schemas.microsoft.com/office/drawing/2014/main" id="{F6A02571-1314-4874-AB5A-BC07E2FC54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B1F8B2E5-B5F4-4BB8-870C-D697618774CD}" type="slidenum">
              <a:rPr lang="bg-BG" altLang="en-US">
                <a:solidFill>
                  <a:schemeClr val="accent1"/>
                </a:solidFill>
              </a:rPr>
              <a:pPr fontAlgn="base">
                <a:spcBef>
                  <a:spcPct val="0"/>
                </a:spcBef>
                <a:spcAft>
                  <a:spcPct val="0"/>
                </a:spcAft>
              </a:pPr>
              <a:t>6</a:t>
            </a:fld>
            <a:endParaRPr lang="bg-BG" altLang="en-US">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A8D7A66-34F2-4D84-9D9F-DBE4145C51FE}"/>
              </a:ext>
            </a:extLst>
          </p:cNvPr>
          <p:cNvSpPr>
            <a:spLocks noGrp="1" noChangeArrowheads="1"/>
          </p:cNvSpPr>
          <p:nvPr>
            <p:ph type="title"/>
          </p:nvPr>
        </p:nvSpPr>
        <p:spPr/>
        <p:txBody>
          <a:bodyPr/>
          <a:lstStyle/>
          <a:p>
            <a:r>
              <a:rPr lang="bg-BG" altLang="en-US"/>
              <a:t>Структури и функции</a:t>
            </a:r>
          </a:p>
        </p:txBody>
      </p:sp>
      <p:sp>
        <p:nvSpPr>
          <p:cNvPr id="21507" name="Rectangle 3">
            <a:extLst>
              <a:ext uri="{FF2B5EF4-FFF2-40B4-BE49-F238E27FC236}">
                <a16:creationId xmlns:a16="http://schemas.microsoft.com/office/drawing/2014/main" id="{822C977A-E2AC-4FE4-9C0C-3161653316A4}"/>
              </a:ext>
            </a:extLst>
          </p:cNvPr>
          <p:cNvSpPr>
            <a:spLocks noGrp="1" noChangeArrowheads="1"/>
          </p:cNvSpPr>
          <p:nvPr>
            <p:ph idx="1"/>
          </p:nvPr>
        </p:nvSpPr>
        <p:spPr/>
        <p:txBody>
          <a:bodyPr rtlCol="0">
            <a:normAutofit fontScale="92500" lnSpcReduction="10000"/>
          </a:bodyPr>
          <a:lstStyle/>
          <a:p>
            <a:pPr fontAlgn="auto">
              <a:lnSpc>
                <a:spcPct val="90000"/>
              </a:lnSpc>
              <a:spcAft>
                <a:spcPts val="0"/>
              </a:spcAft>
              <a:buFont typeface="Wingdings 3" charset="2"/>
              <a:buChar char=""/>
              <a:defRPr/>
            </a:pPr>
            <a:r>
              <a:rPr lang="bg-BG" altLang="en-US" sz="2400">
                <a:solidFill>
                  <a:schemeClr val="tx1">
                    <a:lumMod val="75000"/>
                    <a:lumOff val="25000"/>
                  </a:schemeClr>
                </a:solidFill>
              </a:rPr>
              <a:t>Единствените позволени операции със структура са копирането и присвояването й като едно цяло, взимането на адрес чрез &amp; и работа с членовете. </a:t>
            </a:r>
          </a:p>
          <a:p>
            <a:pPr fontAlgn="auto">
              <a:lnSpc>
                <a:spcPct val="90000"/>
              </a:lnSpc>
              <a:spcAft>
                <a:spcPts val="0"/>
              </a:spcAft>
              <a:buFont typeface="Wingdings 3" charset="2"/>
              <a:buChar char=""/>
              <a:defRPr/>
            </a:pPr>
            <a:r>
              <a:rPr lang="bg-BG" altLang="en-US" sz="2400">
                <a:solidFill>
                  <a:schemeClr val="tx1">
                    <a:lumMod val="75000"/>
                    <a:lumOff val="25000"/>
                  </a:schemeClr>
                </a:solidFill>
              </a:rPr>
              <a:t>Копирането и присвояването включват също подаването на аргументи към функции и връщането на стойности от функции. </a:t>
            </a:r>
          </a:p>
          <a:p>
            <a:pPr fontAlgn="auto">
              <a:lnSpc>
                <a:spcPct val="90000"/>
              </a:lnSpc>
              <a:spcAft>
                <a:spcPts val="0"/>
              </a:spcAft>
              <a:buFont typeface="Wingdings 3" charset="2"/>
              <a:buChar char=""/>
              <a:defRPr/>
            </a:pPr>
            <a:r>
              <a:rPr lang="bg-BG" altLang="en-US" sz="2400">
                <a:solidFill>
                  <a:schemeClr val="tx1">
                    <a:lumMod val="75000"/>
                    <a:lumOff val="25000"/>
                  </a:schemeClr>
                </a:solidFill>
              </a:rPr>
              <a:t>Структурите не могат да се сравняват. </a:t>
            </a:r>
          </a:p>
          <a:p>
            <a:pPr fontAlgn="auto">
              <a:lnSpc>
                <a:spcPct val="90000"/>
              </a:lnSpc>
              <a:spcAft>
                <a:spcPts val="0"/>
              </a:spcAft>
              <a:buFont typeface="Wingdings 3" charset="2"/>
              <a:buChar char=""/>
              <a:defRPr/>
            </a:pPr>
            <a:r>
              <a:rPr lang="bg-BG" altLang="en-US" sz="2400">
                <a:solidFill>
                  <a:schemeClr val="tx1">
                    <a:lumMod val="75000"/>
                    <a:lumOff val="25000"/>
                  </a:schemeClr>
                </a:solidFill>
              </a:rPr>
              <a:t>Всяка структура може да се инициализира от списък със стойности на членовете; автоматична структура може да се инициализира посредством присвояване.</a:t>
            </a:r>
          </a:p>
        </p:txBody>
      </p:sp>
      <p:sp>
        <p:nvSpPr>
          <p:cNvPr id="15366" name="Slide Number Placeholder 5">
            <a:extLst>
              <a:ext uri="{FF2B5EF4-FFF2-40B4-BE49-F238E27FC236}">
                <a16:creationId xmlns:a16="http://schemas.microsoft.com/office/drawing/2014/main" id="{AA639C4D-B8B1-40AF-93DE-ED8DA2B73CA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1D811F09-9A3D-450B-9F56-C070744F9947}" type="slidenum">
              <a:rPr lang="bg-BG" altLang="en-US">
                <a:solidFill>
                  <a:schemeClr val="accent1"/>
                </a:solidFill>
              </a:rPr>
              <a:pPr fontAlgn="base">
                <a:spcBef>
                  <a:spcPct val="0"/>
                </a:spcBef>
                <a:spcAft>
                  <a:spcPct val="0"/>
                </a:spcAft>
              </a:pPr>
              <a:t>7</a:t>
            </a:fld>
            <a:endParaRPr lang="bg-BG" altLang="en-US">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627DFD6-F011-4E1C-95AF-73A5CF3B92E7}"/>
              </a:ext>
            </a:extLst>
          </p:cNvPr>
          <p:cNvSpPr>
            <a:spLocks noGrp="1" noChangeArrowheads="1"/>
          </p:cNvSpPr>
          <p:nvPr>
            <p:ph type="title"/>
          </p:nvPr>
        </p:nvSpPr>
        <p:spPr/>
        <p:txBody>
          <a:bodyPr/>
          <a:lstStyle/>
          <a:p>
            <a:r>
              <a:rPr lang="bg-BG" altLang="en-US"/>
              <a:t>Структури и функции</a:t>
            </a:r>
          </a:p>
        </p:txBody>
      </p:sp>
      <p:sp>
        <p:nvSpPr>
          <p:cNvPr id="16387" name="Rectangle 3">
            <a:extLst>
              <a:ext uri="{FF2B5EF4-FFF2-40B4-BE49-F238E27FC236}">
                <a16:creationId xmlns:a16="http://schemas.microsoft.com/office/drawing/2014/main" id="{04C1B5CB-D347-4AF3-A74D-A03C4A781E45}"/>
              </a:ext>
            </a:extLst>
          </p:cNvPr>
          <p:cNvSpPr>
            <a:spLocks noGrp="1" noChangeArrowheads="1"/>
          </p:cNvSpPr>
          <p:nvPr>
            <p:ph type="body" sz="half" idx="1"/>
          </p:nvPr>
        </p:nvSpPr>
        <p:spPr>
          <a:xfrm>
            <a:off x="1182688" y="2017713"/>
            <a:ext cx="7772400" cy="2706687"/>
          </a:xfrm>
        </p:spPr>
        <p:txBody>
          <a:bodyPr/>
          <a:lstStyle/>
          <a:p>
            <a:pPr>
              <a:lnSpc>
                <a:spcPct val="90000"/>
              </a:lnSpc>
            </a:pPr>
            <a:r>
              <a:rPr lang="bg-BG" altLang="en-US" sz="2000"/>
              <a:t>Нека разгледаме подробно структурите, като напишем няколко функции, които да работят с точки и правоъгълници. Съществуват поне три възможни подхода: компонентите да се подават поотделно, да се подаде цялата структура или да се подаде указател към структурата. Всеки от тези подходи има както добри, така и лоши страни.</a:t>
            </a:r>
          </a:p>
          <a:p>
            <a:pPr>
              <a:lnSpc>
                <a:spcPct val="90000"/>
              </a:lnSpc>
            </a:pPr>
            <a:r>
              <a:rPr lang="bg-BG" altLang="en-US" sz="2000"/>
              <a:t>Първата ни функция, makepoint, ще взима две цели числа и ще връща point структура:</a:t>
            </a:r>
          </a:p>
        </p:txBody>
      </p:sp>
      <p:sp>
        <p:nvSpPr>
          <p:cNvPr id="16388" name="Rectangle 5">
            <a:extLst>
              <a:ext uri="{FF2B5EF4-FFF2-40B4-BE49-F238E27FC236}">
                <a16:creationId xmlns:a16="http://schemas.microsoft.com/office/drawing/2014/main" id="{4CE435F3-760A-43B3-90F1-B68C335DD537}"/>
              </a:ext>
            </a:extLst>
          </p:cNvPr>
          <p:cNvSpPr>
            <a:spLocks noGrp="1" noChangeArrowheads="1"/>
          </p:cNvSpPr>
          <p:nvPr>
            <p:ph sz="half" idx="2"/>
          </p:nvPr>
        </p:nvSpPr>
        <p:spPr/>
        <p:txBody>
          <a:bodyPr/>
          <a:lstStyle/>
          <a:p>
            <a:endParaRPr lang="en-US" altLang="en-US" sz="2800"/>
          </a:p>
        </p:txBody>
      </p:sp>
      <p:sp>
        <p:nvSpPr>
          <p:cNvPr id="16391" name="Slide Number Placeholder 6">
            <a:extLst>
              <a:ext uri="{FF2B5EF4-FFF2-40B4-BE49-F238E27FC236}">
                <a16:creationId xmlns:a16="http://schemas.microsoft.com/office/drawing/2014/main" id="{78B86DEC-0E8F-4BA0-9017-3255DF9A9E5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DAB3B72B-B406-4A3B-B161-7545F7CAE840}" type="slidenum">
              <a:rPr lang="bg-BG" altLang="en-US" smtClean="0">
                <a:solidFill>
                  <a:schemeClr val="accent1"/>
                </a:solidFill>
              </a:rPr>
              <a:pPr fontAlgn="base">
                <a:spcBef>
                  <a:spcPct val="0"/>
                </a:spcBef>
                <a:spcAft>
                  <a:spcPct val="0"/>
                </a:spcAft>
              </a:pPr>
              <a:t>8</a:t>
            </a:fld>
            <a:endParaRPr lang="bg-BG" altLang="en-US">
              <a:solidFill>
                <a:schemeClr val="accent1"/>
              </a:solidFill>
            </a:endParaRPr>
          </a:p>
        </p:txBody>
      </p:sp>
      <p:pic>
        <p:nvPicPr>
          <p:cNvPr id="16392" name="Picture 4">
            <a:extLst>
              <a:ext uri="{FF2B5EF4-FFF2-40B4-BE49-F238E27FC236}">
                <a16:creationId xmlns:a16="http://schemas.microsoft.com/office/drawing/2014/main" id="{6BCFC241-5B74-4129-9750-5214BF286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437063"/>
            <a:ext cx="551497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EC4885-E403-46D4-B3E1-C224CE1C2E7C}"/>
              </a:ext>
            </a:extLst>
          </p:cNvPr>
          <p:cNvSpPr>
            <a:spLocks noGrp="1" noChangeArrowheads="1"/>
          </p:cNvSpPr>
          <p:nvPr>
            <p:ph type="title"/>
          </p:nvPr>
        </p:nvSpPr>
        <p:spPr/>
        <p:txBody>
          <a:bodyPr/>
          <a:lstStyle/>
          <a:p>
            <a:r>
              <a:rPr lang="bg-BG" altLang="en-US"/>
              <a:t>Структури и функции</a:t>
            </a:r>
          </a:p>
        </p:txBody>
      </p:sp>
      <p:sp>
        <p:nvSpPr>
          <p:cNvPr id="17411" name="Rectangle 3">
            <a:extLst>
              <a:ext uri="{FF2B5EF4-FFF2-40B4-BE49-F238E27FC236}">
                <a16:creationId xmlns:a16="http://schemas.microsoft.com/office/drawing/2014/main" id="{2B2B4DD0-D7A0-4500-A139-43934B03F4A5}"/>
              </a:ext>
            </a:extLst>
          </p:cNvPr>
          <p:cNvSpPr>
            <a:spLocks noGrp="1" noChangeArrowheads="1"/>
          </p:cNvSpPr>
          <p:nvPr>
            <p:ph type="body" sz="half" idx="1"/>
          </p:nvPr>
        </p:nvSpPr>
        <p:spPr/>
        <p:txBody>
          <a:bodyPr/>
          <a:lstStyle/>
          <a:p>
            <a:r>
              <a:rPr lang="bg-BG" altLang="en-US" sz="2800"/>
              <a:t>Сега можем да използваме makepoint, за да инициализираме динамично структури или за да подаваме на функции аргументите на структура.</a:t>
            </a:r>
          </a:p>
        </p:txBody>
      </p:sp>
      <p:sp>
        <p:nvSpPr>
          <p:cNvPr id="17412" name="Rectangle 4">
            <a:extLst>
              <a:ext uri="{FF2B5EF4-FFF2-40B4-BE49-F238E27FC236}">
                <a16:creationId xmlns:a16="http://schemas.microsoft.com/office/drawing/2014/main" id="{857A0C62-446F-48BC-80A2-37B5DB35EAF3}"/>
              </a:ext>
            </a:extLst>
          </p:cNvPr>
          <p:cNvSpPr>
            <a:spLocks noGrp="1" noChangeArrowheads="1"/>
          </p:cNvSpPr>
          <p:nvPr>
            <p:ph sz="half" idx="2"/>
          </p:nvPr>
        </p:nvSpPr>
        <p:spPr/>
        <p:txBody>
          <a:bodyPr/>
          <a:lstStyle/>
          <a:p>
            <a:endParaRPr lang="en-US" altLang="en-US" sz="2800"/>
          </a:p>
        </p:txBody>
      </p:sp>
      <p:sp>
        <p:nvSpPr>
          <p:cNvPr id="17415" name="Slide Number Placeholder 6">
            <a:extLst>
              <a:ext uri="{FF2B5EF4-FFF2-40B4-BE49-F238E27FC236}">
                <a16:creationId xmlns:a16="http://schemas.microsoft.com/office/drawing/2014/main" id="{8400AD0C-B7AD-429A-927D-0958A00B9D5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7B3F4D43-AB88-4F14-B8E8-4DBE37300525}" type="slidenum">
              <a:rPr lang="bg-BG" altLang="en-US" smtClean="0">
                <a:solidFill>
                  <a:schemeClr val="accent1"/>
                </a:solidFill>
              </a:rPr>
              <a:pPr fontAlgn="base">
                <a:spcBef>
                  <a:spcPct val="0"/>
                </a:spcBef>
                <a:spcAft>
                  <a:spcPct val="0"/>
                </a:spcAft>
              </a:pPr>
              <a:t>9</a:t>
            </a:fld>
            <a:endParaRPr lang="bg-BG" altLang="en-US">
              <a:solidFill>
                <a:schemeClr val="accent1"/>
              </a:solidFill>
            </a:endParaRPr>
          </a:p>
        </p:txBody>
      </p:sp>
      <p:pic>
        <p:nvPicPr>
          <p:cNvPr id="17416" name="Picture 5">
            <a:extLst>
              <a:ext uri="{FF2B5EF4-FFF2-40B4-BE49-F238E27FC236}">
                <a16:creationId xmlns:a16="http://schemas.microsoft.com/office/drawing/2014/main" id="{F495D0D3-BBE3-4FAF-A539-5BFCFF54B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076700"/>
            <a:ext cx="6480175"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787</TotalTime>
  <Words>3154</Words>
  <Application>Microsoft Office PowerPoint</Application>
  <PresentationFormat>On-screen Show (4:3)</PresentationFormat>
  <Paragraphs>269</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Tahoma</vt:lpstr>
      <vt:lpstr>Trebuchet MS</vt:lpstr>
      <vt:lpstr>Wingdings</vt:lpstr>
      <vt:lpstr>Wingdings 3</vt:lpstr>
      <vt:lpstr>Facet</vt:lpstr>
      <vt:lpstr>Базови програмни езици</vt:lpstr>
      <vt:lpstr>Структури</vt:lpstr>
      <vt:lpstr>Структури</vt:lpstr>
      <vt:lpstr>Структури</vt:lpstr>
      <vt:lpstr>Основи на структурите</vt:lpstr>
      <vt:lpstr>Основи на структурите</vt:lpstr>
      <vt:lpstr>Структури и функции</vt:lpstr>
      <vt:lpstr>Структури и функции</vt:lpstr>
      <vt:lpstr>Структури и функции</vt:lpstr>
      <vt:lpstr>Структури и функции</vt:lpstr>
      <vt:lpstr>Структури и функции</vt:lpstr>
      <vt:lpstr>Структури и функции</vt:lpstr>
      <vt:lpstr>Структури и функции</vt:lpstr>
      <vt:lpstr>Демо</vt:lpstr>
      <vt:lpstr>Масиви от структури</vt:lpstr>
      <vt:lpstr>Масиви от структури</vt:lpstr>
      <vt:lpstr>Масиви от структури</vt:lpstr>
      <vt:lpstr>Масиви от структури</vt:lpstr>
      <vt:lpstr>Масиви от структури</vt:lpstr>
      <vt:lpstr>Масиви от структури</vt:lpstr>
      <vt:lpstr>Масиви от структури</vt:lpstr>
      <vt:lpstr>Масиви от структури</vt:lpstr>
      <vt:lpstr>Указатели към структури Програмата за преброяване на ключовите думи</vt:lpstr>
      <vt:lpstr>Указатели към структури</vt:lpstr>
      <vt:lpstr>Указатели към структури</vt:lpstr>
      <vt:lpstr>Указатели към структури</vt:lpstr>
      <vt:lpstr>Демо</vt:lpstr>
      <vt:lpstr>Свързан списък</vt:lpstr>
      <vt:lpstr>Създаване на свързан списък</vt:lpstr>
      <vt:lpstr>Добавяне на елемент към свързан списък</vt:lpstr>
      <vt:lpstr>Вмъкване на елемент в свързан списък</vt:lpstr>
      <vt:lpstr>Работа със свързан списък</vt:lpstr>
      <vt:lpstr>Изтриване на елемент от свързан списък</vt:lpstr>
      <vt:lpstr>Приключване на работата със списъка</vt:lpstr>
      <vt:lpstr>Таблица за справки</vt:lpstr>
      <vt:lpstr>Таблица за справки</vt:lpstr>
      <vt:lpstr>Таблица за справки</vt:lpstr>
      <vt:lpstr>Таблица за справки</vt:lpstr>
      <vt:lpstr>Таблица за справки</vt:lpstr>
      <vt:lpstr>Таблица за справки</vt:lpstr>
      <vt:lpstr>Таблица за справки</vt:lpstr>
      <vt:lpstr>Typedef</vt:lpstr>
      <vt:lpstr>Typedef</vt:lpstr>
      <vt:lpstr>Обединения</vt:lpstr>
      <vt:lpstr>Обединения</vt:lpstr>
      <vt:lpstr>Обединения</vt:lpstr>
      <vt:lpstr>Битови полета</vt:lpstr>
      <vt:lpstr>Битови полета</vt:lpstr>
      <vt:lpstr>Битови полета</vt:lpstr>
      <vt:lpstr>Задачи</vt:lpstr>
      <vt:lpstr>Задачи</vt:lpstr>
    </vt:vector>
  </TitlesOfParts>
  <Company>Prestigio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ПИК 3</dc:title>
  <dc:creator>dgoceva</dc:creator>
  <cp:lastModifiedBy>Daniela Gotseva</cp:lastModifiedBy>
  <cp:revision>101</cp:revision>
  <dcterms:created xsi:type="dcterms:W3CDTF">2008-07-04T10:25:31Z</dcterms:created>
  <dcterms:modified xsi:type="dcterms:W3CDTF">2023-02-03T12:14:05Z</dcterms:modified>
</cp:coreProperties>
</file>