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98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47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224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39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49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80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4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063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0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87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2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1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49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7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4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86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C0FC46-BB24-4990-9CCE-EABCF294A396}" type="datetimeFigureOut">
              <a:rPr lang="es-PE" smtClean="0"/>
              <a:t>19/06/2019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C82D-5492-4F6A-9B0A-4E84D68E82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660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Constructor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89209" y="724829"/>
            <a:ext cx="1032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Un constructor es un método especial que le pertenece a  una clase que se invoca siempre que se crea un objeto de esa clase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89209" y="1509608"/>
            <a:ext cx="1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Cuando se crea un objeto</a:t>
            </a:r>
            <a:endParaRPr lang="es-PE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200722" y="2017388"/>
            <a:ext cx="103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mtClean="0"/>
              <a:t>Se reserva un espacio en memoria para el objeto </a:t>
            </a:r>
            <a:endParaRPr lang="es-PE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200722" y="2432835"/>
            <a:ext cx="934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Se inicializa por defecto en “</a:t>
            </a:r>
            <a:r>
              <a:rPr lang="es-PE" dirty="0" err="1" smtClean="0"/>
              <a:t>null</a:t>
            </a:r>
            <a:r>
              <a:rPr lang="es-PE" dirty="0" smtClean="0"/>
              <a:t>” las propiedades o  atributos de un objeto.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0722" y="2848282"/>
            <a:ext cx="84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Se invoca al constructor de la clase , que puede tener 1 o muchos.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0" y="3436086"/>
            <a:ext cx="4999191" cy="2708236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 flipV="1">
            <a:off x="5330284" y="5296830"/>
            <a:ext cx="211873" cy="457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7203688" y="5296831"/>
            <a:ext cx="245330" cy="37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259766" y="5754029"/>
            <a:ext cx="1973766" cy="43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Nombre de la clase</a:t>
            </a:r>
            <a:endParaRPr lang="es-PE" sz="1400" b="1" dirty="0"/>
          </a:p>
        </p:txBody>
      </p:sp>
      <p:sp>
        <p:nvSpPr>
          <p:cNvPr id="18" name="Rectángulo 17"/>
          <p:cNvSpPr/>
          <p:nvPr/>
        </p:nvSpPr>
        <p:spPr>
          <a:xfrm>
            <a:off x="6612674" y="5754028"/>
            <a:ext cx="227484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Nombre del constructor(Siempre es el mismo nombre de la clase)</a:t>
            </a:r>
            <a:endParaRPr lang="es-PE" sz="1400" b="1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6694178" y="4790204"/>
            <a:ext cx="1200886" cy="250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8112512" y="4605454"/>
            <a:ext cx="1432932" cy="3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Instanciar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16036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" y="1701955"/>
            <a:ext cx="5037137" cy="28477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¿Y el constructor donde esta ?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9366" y="102591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Como lo vemos</a:t>
            </a:r>
            <a:endParaRPr lang="es-PE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229922" y="586381"/>
            <a:ext cx="122663" cy="6271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343582" y="106561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Internamente es:</a:t>
            </a:r>
            <a:endParaRPr lang="es-PE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25" y="1713063"/>
            <a:ext cx="5207621" cy="4421856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6423102" y="2932771"/>
            <a:ext cx="33455" cy="12712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8755565" y="2932770"/>
            <a:ext cx="33455" cy="12712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427747" y="2932770"/>
            <a:ext cx="2344545" cy="69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6456557" y="4159446"/>
            <a:ext cx="2344545" cy="69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789020" y="2929285"/>
            <a:ext cx="789878" cy="46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9595625" y="2732048"/>
            <a:ext cx="2403087" cy="132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crea un constructor básico por defecto invisible (Sin </a:t>
            </a:r>
            <a:r>
              <a:rPr lang="es-PE" dirty="0" err="1" smtClean="0"/>
              <a:t>parametros</a:t>
            </a:r>
            <a:r>
              <a:rPr lang="es-PE" dirty="0" smtClean="0"/>
              <a:t>=)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80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8" y="883153"/>
            <a:ext cx="6067425" cy="35528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Llamada al constructor por defecto.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092754" y="3114637"/>
            <a:ext cx="167268" cy="54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635554" y="3661046"/>
            <a:ext cx="1761892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Nombre de la clase</a:t>
            </a:r>
            <a:endParaRPr lang="es-PE" b="1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4746918" y="3114636"/>
            <a:ext cx="167268" cy="54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252374" y="3661045"/>
            <a:ext cx="1761892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Instanciamos al constructor</a:t>
            </a:r>
            <a:endParaRPr lang="es-PE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44" y="824715"/>
            <a:ext cx="5207621" cy="442185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 rot="21097014">
            <a:off x="4962320" y="2364117"/>
            <a:ext cx="2267416" cy="405994"/>
          </a:xfrm>
          <a:prstGeom prst="rightArrow">
            <a:avLst>
              <a:gd name="adj1" fmla="val 512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15"/>
          <p:cNvCxnSpPr/>
          <p:nvPr/>
        </p:nvCxnSpPr>
        <p:spPr>
          <a:xfrm>
            <a:off x="7245024" y="2029522"/>
            <a:ext cx="0" cy="1260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9505005" y="2029522"/>
            <a:ext cx="0" cy="1260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7245024" y="2029522"/>
            <a:ext cx="225998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245024" y="3289610"/>
            <a:ext cx="225998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9149750" y="2286052"/>
            <a:ext cx="739159" cy="373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843917" y="2472809"/>
            <a:ext cx="2257811" cy="60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Por eso ponemos new y constructor vacío</a:t>
            </a:r>
          </a:p>
          <a:p>
            <a:pPr algn="ctr"/>
            <a:r>
              <a:rPr lang="es-PE" sz="1400" b="1" dirty="0"/>
              <a:t>n</a:t>
            </a:r>
            <a:r>
              <a:rPr lang="es-PE" sz="1400" b="1" dirty="0" smtClean="0"/>
              <a:t>ew Empleado()</a:t>
            </a:r>
            <a:endParaRPr lang="es-PE" sz="1400" b="1" dirty="0"/>
          </a:p>
        </p:txBody>
      </p:sp>
      <p:cxnSp>
        <p:nvCxnSpPr>
          <p:cNvPr id="27" name="Conector recto de flecha 26"/>
          <p:cNvCxnSpPr>
            <a:endCxn id="31" idx="0"/>
          </p:cNvCxnSpPr>
          <p:nvPr/>
        </p:nvCxnSpPr>
        <p:spPr>
          <a:xfrm>
            <a:off x="3157249" y="3108983"/>
            <a:ext cx="581964" cy="1167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886710" y="4276539"/>
            <a:ext cx="1705006" cy="258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Id Empleado</a:t>
            </a:r>
          </a:p>
          <a:p>
            <a:pPr algn="ctr"/>
            <a:r>
              <a:rPr lang="es-PE" dirty="0" smtClean="0"/>
              <a:t>____________</a:t>
            </a:r>
          </a:p>
          <a:p>
            <a:pPr algn="ctr"/>
            <a:r>
              <a:rPr lang="es-PE" b="1" dirty="0" smtClean="0"/>
              <a:t>Nombre</a:t>
            </a:r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err="1" smtClean="0"/>
              <a:t>apPaterno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err="1" smtClean="0"/>
              <a:t>apMaterno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smtClean="0"/>
              <a:t>sueldo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044568" y="4276539"/>
            <a:ext cx="1705006" cy="258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r>
              <a:rPr lang="es-PE" dirty="0" smtClean="0"/>
              <a:t>____________</a:t>
            </a:r>
          </a:p>
          <a:p>
            <a:pPr algn="ctr"/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endParaRPr lang="es-PE" b="1" dirty="0" smtClean="0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452756" y="4612418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452756" y="5091920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4452756" y="5649480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4452756" y="6251646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452756" y="6708846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26" grpId="0" animBg="1"/>
      <p:bldP spid="3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1691"/>
            <a:ext cx="7716893" cy="4827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Modificaremos el constructor por defecto.</a:t>
            </a:r>
            <a:endParaRPr lang="es-PE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434898" y="1839951"/>
            <a:ext cx="0" cy="23194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601415" y="1839951"/>
            <a:ext cx="0" cy="23194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434897" y="1839951"/>
            <a:ext cx="716651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434897" y="4144536"/>
            <a:ext cx="716651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218" y="802412"/>
            <a:ext cx="3664609" cy="3111665"/>
          </a:xfrm>
          <a:prstGeom prst="rect">
            <a:avLst/>
          </a:prstGeom>
        </p:spPr>
      </p:pic>
      <p:sp>
        <p:nvSpPr>
          <p:cNvPr id="18" name="Flecha abajo 17"/>
          <p:cNvSpPr/>
          <p:nvPr/>
        </p:nvSpPr>
        <p:spPr>
          <a:xfrm rot="14097847">
            <a:off x="7836770" y="1997925"/>
            <a:ext cx="544897" cy="1081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/>
          <p:cNvCxnSpPr/>
          <p:nvPr/>
        </p:nvCxnSpPr>
        <p:spPr>
          <a:xfrm>
            <a:off x="8708460" y="1597536"/>
            <a:ext cx="0" cy="9590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0500090" y="1579756"/>
            <a:ext cx="0" cy="9590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8708460" y="1579756"/>
            <a:ext cx="179163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8708460" y="2538759"/>
            <a:ext cx="179163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9418091">
            <a:off x="7474980" y="265031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Y ESTE</a:t>
            </a:r>
          </a:p>
          <a:p>
            <a:r>
              <a:rPr lang="es-PE" b="1" dirty="0" smtClean="0"/>
              <a:t>CONTRUCTOR</a:t>
            </a:r>
            <a:endParaRPr lang="es-PE" b="1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8672086" y="1553376"/>
            <a:ext cx="1791630" cy="959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8745632" y="1614262"/>
            <a:ext cx="1747022" cy="9085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0463716" y="1055121"/>
            <a:ext cx="1702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Al definir</a:t>
            </a:r>
          </a:p>
          <a:p>
            <a:r>
              <a:rPr lang="es-PE" sz="1600" b="1" dirty="0"/>
              <a:t>u</a:t>
            </a:r>
            <a:r>
              <a:rPr lang="es-PE" sz="1600" b="1" dirty="0" smtClean="0"/>
              <a:t>no </a:t>
            </a:r>
          </a:p>
          <a:p>
            <a:r>
              <a:rPr lang="es-PE" sz="1600" b="1" dirty="0" err="1" smtClean="0"/>
              <a:t>explicitamente</a:t>
            </a:r>
            <a:endParaRPr lang="es-PE" sz="1600" b="1" dirty="0" smtClean="0"/>
          </a:p>
          <a:p>
            <a:r>
              <a:rPr lang="es-PE" sz="1600" b="1" dirty="0" smtClean="0"/>
              <a:t>, el </a:t>
            </a:r>
            <a:r>
              <a:rPr lang="es-PE" sz="1600" b="1" dirty="0" err="1" smtClean="0"/>
              <a:t>vacio</a:t>
            </a:r>
            <a:r>
              <a:rPr lang="es-PE" sz="1600" b="1" dirty="0" smtClean="0"/>
              <a:t> </a:t>
            </a:r>
          </a:p>
          <a:p>
            <a:r>
              <a:rPr lang="es-PE" sz="1600" b="1" dirty="0"/>
              <a:t>p</a:t>
            </a:r>
            <a:r>
              <a:rPr lang="es-PE" sz="1600" b="1" dirty="0" smtClean="0"/>
              <a:t>ierde valor.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14978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3" y="950000"/>
            <a:ext cx="4723081" cy="25403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1"/>
            <a:ext cx="12192000" cy="45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Ahora como lo llamo al nuevo constructor????</a:t>
            </a:r>
            <a:endParaRPr lang="es-PE" b="1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315844" y="2375210"/>
            <a:ext cx="0" cy="4348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4635190" y="2375209"/>
            <a:ext cx="0" cy="4348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315844" y="2375210"/>
            <a:ext cx="331934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15844" y="2810106"/>
            <a:ext cx="331934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4070195" y="1538868"/>
            <a:ext cx="1126273" cy="95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5196468" y="681299"/>
            <a:ext cx="1628078" cy="105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Me subraya el constructor Empleado</a:t>
            </a:r>
            <a:endParaRPr lang="es-PE" sz="16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162425" y="159574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¿Por que?</a:t>
            </a:r>
            <a:endParaRPr lang="es-PE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787" y="2558826"/>
            <a:ext cx="2634423" cy="1593232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>
            <a:off x="4859039" y="2557154"/>
            <a:ext cx="2561618" cy="15426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4837726" y="2567561"/>
            <a:ext cx="2572476" cy="158207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495310" y="22201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Ya no</a:t>
            </a:r>
            <a:endParaRPr lang="es-PE" b="1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463" y="2567561"/>
            <a:ext cx="4698538" cy="1582079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8926168" y="218782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Ahora es</a:t>
            </a:r>
            <a:endParaRPr lang="es-PE" b="1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10236820" y="3355442"/>
            <a:ext cx="267629" cy="636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10504449" y="2372487"/>
            <a:ext cx="535258" cy="1619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627765" y="42765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Ahora</a:t>
            </a:r>
            <a:endParaRPr lang="es-PE" b="1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12" y="4691505"/>
            <a:ext cx="6954151" cy="2172380"/>
          </a:xfrm>
          <a:prstGeom prst="rect">
            <a:avLst/>
          </a:prstGeom>
        </p:spPr>
      </p:pic>
      <p:cxnSp>
        <p:nvCxnSpPr>
          <p:cNvPr id="39" name="Conector recto 38"/>
          <p:cNvCxnSpPr/>
          <p:nvPr/>
        </p:nvCxnSpPr>
        <p:spPr>
          <a:xfrm>
            <a:off x="1480639" y="5867150"/>
            <a:ext cx="5953748" cy="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485019" y="6277375"/>
            <a:ext cx="5953748" cy="144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1473868" y="5872155"/>
            <a:ext cx="1" cy="3710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7487751" y="5900230"/>
            <a:ext cx="1" cy="3710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Flecha derecha 45"/>
          <p:cNvSpPr/>
          <p:nvPr/>
        </p:nvSpPr>
        <p:spPr>
          <a:xfrm rot="18634118">
            <a:off x="6334277" y="4813339"/>
            <a:ext cx="2141044" cy="305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Rectángulo 49"/>
          <p:cNvSpPr/>
          <p:nvPr/>
        </p:nvSpPr>
        <p:spPr>
          <a:xfrm>
            <a:off x="8216993" y="4269324"/>
            <a:ext cx="1705006" cy="258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Id Empleado</a:t>
            </a:r>
          </a:p>
          <a:p>
            <a:pPr algn="ctr"/>
            <a:r>
              <a:rPr lang="es-PE" dirty="0" smtClean="0"/>
              <a:t>____________</a:t>
            </a:r>
          </a:p>
          <a:p>
            <a:pPr algn="ctr"/>
            <a:r>
              <a:rPr lang="es-PE" b="1" dirty="0" smtClean="0"/>
              <a:t>Nombre</a:t>
            </a:r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err="1" smtClean="0"/>
              <a:t>apPaterno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err="1" smtClean="0"/>
              <a:t>apMaterno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smtClean="0"/>
              <a:t>sueldo</a:t>
            </a:r>
          </a:p>
        </p:txBody>
      </p:sp>
      <p:sp>
        <p:nvSpPr>
          <p:cNvPr id="51" name="Flecha derecha 50"/>
          <p:cNvSpPr/>
          <p:nvPr/>
        </p:nvSpPr>
        <p:spPr>
          <a:xfrm>
            <a:off x="7592525" y="5642790"/>
            <a:ext cx="624468" cy="47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Rectángulo 52"/>
          <p:cNvSpPr/>
          <p:nvPr/>
        </p:nvSpPr>
        <p:spPr>
          <a:xfrm>
            <a:off x="10352651" y="4269323"/>
            <a:ext cx="1705006" cy="258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</a:t>
            </a:r>
          </a:p>
          <a:p>
            <a:pPr algn="ctr"/>
            <a:r>
              <a:rPr lang="es-PE" dirty="0" smtClean="0"/>
              <a:t>____________</a:t>
            </a:r>
          </a:p>
          <a:p>
            <a:pPr algn="ctr"/>
            <a:r>
              <a:rPr lang="es-PE" b="1" dirty="0" err="1" smtClean="0"/>
              <a:t>Jesus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err="1" smtClean="0"/>
              <a:t>Chavez</a:t>
            </a:r>
            <a:endParaRPr lang="es-PE" b="1" dirty="0" smtClean="0"/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smtClean="0"/>
              <a:t>Gonzales</a:t>
            </a:r>
          </a:p>
          <a:p>
            <a:pPr algn="ctr"/>
            <a:r>
              <a:rPr lang="es-PE" dirty="0" smtClean="0"/>
              <a:t>_____________</a:t>
            </a:r>
          </a:p>
          <a:p>
            <a:pPr algn="ctr"/>
            <a:r>
              <a:rPr lang="es-PE" b="1" dirty="0" smtClean="0"/>
              <a:t>1500</a:t>
            </a: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9841381" y="4645871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9807504" y="5143959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9807504" y="5642790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9841380" y="6235316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9850487" y="6649373"/>
            <a:ext cx="772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8" grpId="0"/>
      <p:bldP spid="31" grpId="0"/>
      <p:bldP spid="36" grpId="0"/>
      <p:bldP spid="46" grpId="0" animBg="1"/>
      <p:bldP spid="50" grpId="0" animBg="1"/>
      <p:bldP spid="51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209</Words>
  <Application>Microsoft Office PowerPoint</Application>
  <PresentationFormat>Panorámica</PresentationFormat>
  <Paragraphs>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23</cp:revision>
  <dcterms:created xsi:type="dcterms:W3CDTF">2019-06-19T19:00:37Z</dcterms:created>
  <dcterms:modified xsi:type="dcterms:W3CDTF">2019-06-19T20:35:14Z</dcterms:modified>
</cp:coreProperties>
</file>