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641A86-FBF4-4831-9FF4-7B487F3492D7}" type="datetime1">
              <a:rPr lang="fr-FR" smtClean="0"/>
              <a:t>14/12/2023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13F8BB-B1B5-4D35-A08C-A275931309FC}" type="datetime1">
              <a:rPr lang="fr-FR" smtClean="0"/>
              <a:t>14/12/2023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BA18A1-B72F-49DD-8A51-DC4A9B10C77C}" type="datetime1">
              <a:rPr lang="fr-FR" smtClean="0"/>
              <a:t>14/12/2023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A74DDF-14B3-4359-B246-DC1DC867FD8F}" type="datetime1">
              <a:rPr lang="fr-FR" smtClean="0"/>
              <a:t>14/12/2023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B94D9-FA33-4622-B5B0-3A212B55AFC9}" type="datetime1">
              <a:rPr lang="fr-FR" smtClean="0"/>
              <a:t>14/12/2023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162FBC-E467-46B8-ABE1-98D95CFF2BA6}" type="datetime1">
              <a:rPr lang="fr-FR" smtClean="0"/>
              <a:t>14/12/2023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F64E0A-ACF3-44BD-A54D-C44EDE2996DF}" type="datetime1">
              <a:rPr lang="fr-FR" smtClean="0"/>
              <a:t>14/12/2023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 titre du masque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10B38C-D4F5-42C2-967A-0B7FC97B2621}" type="datetime1">
              <a:rPr lang="fr-FR" smtClean="0"/>
              <a:t>14/12/2023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C9646D-2F82-4FD6-98A1-C2A4C26D0529}" type="datetime1">
              <a:rPr lang="fr-FR" smtClean="0"/>
              <a:t>14/12/2023</a:t>
            </a:fld>
            <a:endParaRPr lang="en-US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Cliquez pour modifier le style du titre du masque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95C77-250B-4737-9E4A-69E5939CBC16}" type="datetime1">
              <a:rPr lang="fr-FR" smtClean="0"/>
              <a:t>14/12/2023</a:t>
            </a:fld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E81F3-FFCD-4236-B158-26C78CAC6E11}" type="datetime1">
              <a:rPr lang="fr-FR" smtClean="0"/>
              <a:t>14/12/2023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0A97361A-7C50-452A-9761-2F2CCDC29838}" type="datetime1">
              <a:rPr lang="fr-FR" smtClean="0"/>
              <a:t>14/12/2023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E208F8F-9785-4D7E-B2D7-6FB9149CAF24}" type="datetime1">
              <a:rPr lang="fr-FR" smtClean="0"/>
              <a:t>14/12/2023</a:t>
            </a:fld>
            <a:endParaRPr lang="en-US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3CD2423-DC0C-47A2-8916-10643EB35EC9}" type="datetime1">
              <a:rPr lang="fr-FR" smtClean="0"/>
              <a:t>14/12/2023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724" y="685505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fr" dirty="0"/>
              <a:t>Hangman web</a:t>
            </a:r>
            <a:endParaRPr lang="fr" sz="8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f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Réalisé par : hourcade yanice, huon dillan, nze mounguengui noé.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3F0C7A76-6D06-536C-B4DB-BA9B9B63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59" y="2265292"/>
            <a:ext cx="4283331" cy="28555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79294"/>
            <a:ext cx="10058400" cy="1201271"/>
          </a:xfrm>
        </p:spPr>
        <p:txBody>
          <a:bodyPr rtlCol="0" anchor="ctr">
            <a:normAutofit/>
          </a:bodyPr>
          <a:lstStyle/>
          <a:p>
            <a:pPr lvl="0" algn="just" rtl="0"/>
            <a:r>
              <a:rPr lang="fr" sz="4800" i="1" dirty="0">
                <a:solidFill>
                  <a:srgbClr val="FFFFFF"/>
                </a:solidFill>
              </a:rPr>
              <a:t>			SOMMAIRE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BD7E72C-6D06-8CC7-F1CF-DF8F43C6A4AE}"/>
              </a:ext>
            </a:extLst>
          </p:cNvPr>
          <p:cNvSpPr txBox="1"/>
          <p:nvPr/>
        </p:nvSpPr>
        <p:spPr>
          <a:xfrm>
            <a:off x="735060" y="1559859"/>
            <a:ext cx="53429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	</a:t>
            </a:r>
            <a:r>
              <a:rPr lang="fr-FR" b="1" i="0" dirty="0">
                <a:effectLst/>
                <a:latin typeface="Söhne"/>
              </a:rPr>
              <a:t>Introduction au Projet </a:t>
            </a:r>
            <a:r>
              <a:rPr lang="fr-FR" b="1" i="0" dirty="0" err="1">
                <a:effectLst/>
                <a:latin typeface="Söhne"/>
              </a:rPr>
              <a:t>Hangman</a:t>
            </a:r>
            <a:r>
              <a:rPr lang="fr-FR" b="1" i="0" dirty="0">
                <a:effectLst/>
                <a:latin typeface="Söhne"/>
              </a:rPr>
              <a:t> Web</a:t>
            </a:r>
          </a:p>
          <a:p>
            <a:endParaRPr lang="fr-FR" b="1" i="0" dirty="0">
              <a:effectLst/>
              <a:latin typeface="Söhne"/>
            </a:endParaRPr>
          </a:p>
          <a:p>
            <a:r>
              <a:rPr lang="fr-FR" b="1" dirty="0">
                <a:latin typeface="Söhne"/>
              </a:rPr>
              <a:t>-	</a:t>
            </a:r>
            <a:r>
              <a:rPr lang="fr-FR" b="1" i="0" dirty="0">
                <a:effectLst/>
                <a:latin typeface="Söhne"/>
              </a:rPr>
              <a:t>Architecture et Technologies Utilisées</a:t>
            </a:r>
          </a:p>
          <a:p>
            <a:endParaRPr lang="fr-FR" b="1" i="0" dirty="0">
              <a:effectLst/>
              <a:latin typeface="Söhne"/>
            </a:endParaRPr>
          </a:p>
          <a:p>
            <a:r>
              <a:rPr lang="fr-FR" b="1" dirty="0">
                <a:latin typeface="Söhne"/>
              </a:rPr>
              <a:t>-	</a:t>
            </a:r>
            <a:r>
              <a:rPr lang="fr-FR" b="1" i="0" dirty="0">
                <a:effectLst/>
                <a:latin typeface="Söhne"/>
              </a:rPr>
              <a:t>Défis et Apprentissages</a:t>
            </a:r>
            <a:br>
              <a:rPr lang="fr-FR" dirty="0"/>
            </a:br>
            <a:br>
              <a:rPr lang="fr-FR" dirty="0"/>
            </a:br>
            <a:r>
              <a:rPr lang="fr-FR" b="1" dirty="0"/>
              <a:t>-	</a:t>
            </a:r>
            <a:r>
              <a:rPr lang="fr-FR" b="1" dirty="0">
                <a:latin typeface="Söhne"/>
              </a:rPr>
              <a:t>Conclusion </a:t>
            </a:r>
            <a:br>
              <a:rPr lang="fr-FR" dirty="0"/>
            </a:br>
            <a:endParaRPr lang="fr-FR" b="1" i="0" dirty="0">
              <a:effectLst/>
              <a:latin typeface="Söhne"/>
            </a:endParaRPr>
          </a:p>
          <a:p>
            <a:endParaRPr lang="fr-FR" b="1" dirty="0">
              <a:latin typeface="Söhne"/>
            </a:endParaRPr>
          </a:p>
          <a:p>
            <a:endParaRPr lang="fr-FR" dirty="0"/>
          </a:p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8EA0282-44EE-8E93-E4B4-77B4E660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668" y="5547575"/>
            <a:ext cx="1492630" cy="141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CBD8A-496F-084D-3251-230A2806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fr-FR" b="1" i="0">
                <a:effectLst/>
              </a:rPr>
              <a:t>Introduction au Projet </a:t>
            </a:r>
            <a:r>
              <a:rPr lang="fr-FR" b="1" i="0" err="1">
                <a:effectLst/>
              </a:rPr>
              <a:t>Hangman</a:t>
            </a:r>
            <a:r>
              <a:rPr lang="fr-FR" b="1" i="0">
                <a:effectLst/>
              </a:rPr>
              <a:t> Web</a:t>
            </a:r>
            <a:endParaRPr lang="fr-FR" dirty="0"/>
          </a:p>
        </p:txBody>
      </p:sp>
      <p:pic>
        <p:nvPicPr>
          <p:cNvPr id="7" name="Image 6" descr="Une image contenant habits, homme, personne, texte&#10;&#10;Description générée automatiquement">
            <a:extLst>
              <a:ext uri="{FF2B5EF4-FFF2-40B4-BE49-F238E27FC236}">
                <a16:creationId xmlns:a16="http://schemas.microsoft.com/office/drawing/2014/main" id="{DF90C8EA-7D47-C80D-EB11-FAD0164EB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77" y="812799"/>
            <a:ext cx="5294757" cy="5294757"/>
          </a:xfrm>
          <a:prstGeom prst="rect">
            <a:avLst/>
          </a:prstGeom>
          <a:noFill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F857F-5CCB-24A9-2953-672A5F1A9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- Présentation générale du jeu du pendu (</a:t>
            </a:r>
            <a:r>
              <a:rPr lang="fr-FR" dirty="0" err="1"/>
              <a:t>Hangman</a:t>
            </a:r>
            <a:r>
              <a:rPr lang="fr-FR" dirty="0"/>
              <a:t>). 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 Objectif du projet </a:t>
            </a:r>
            <a:r>
              <a:rPr lang="fr-FR" dirty="0" err="1"/>
              <a:t>Hangman</a:t>
            </a:r>
            <a:r>
              <a:rPr lang="fr-FR" dirty="0"/>
              <a:t> Web.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ADAEB5-1992-5AB3-0FC6-A5152E77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5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D8116-86EE-2687-8E59-7DA2E258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Architecture et Technologies Utilisées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E14F3C-FAAE-ABD7-34C6-EFEA37A39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	Présentation de l'architecture globale du projet. </a:t>
            </a:r>
          </a:p>
          <a:p>
            <a:r>
              <a:rPr lang="fr-FR" dirty="0"/>
              <a:t>-	Explication des technologies web utilisées (par exemple, HTML, CSS, JavaScript).</a:t>
            </a:r>
          </a:p>
          <a:p>
            <a:r>
              <a:rPr lang="fr-FR" dirty="0"/>
              <a:t>-	Brève description du backend et/ou des technologies côté serveur.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C69E3C-2454-E610-1DB2-8662407B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667B55-A313-A0DC-00CB-6B3C2941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891" y="4216387"/>
            <a:ext cx="1941578" cy="194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3DF0F-B886-EB13-248A-A2178D55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Défis et Apprentissages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52E22A-D905-37FC-4094-00ADBF28D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-Présentation des principaux défis rencontrés lors du développement. </a:t>
            </a:r>
          </a:p>
          <a:p>
            <a:r>
              <a:rPr lang="fr-FR" dirty="0"/>
              <a:t>-Explication des solutions apportées aux défis techniques ou de conception. </a:t>
            </a:r>
          </a:p>
          <a:p>
            <a:r>
              <a:rPr lang="fr-FR" dirty="0"/>
              <a:t>-Retour sur les leçons apprises et les compétences acquises pendant le processus de développement.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3D921D-1BA0-43D6-3CE8-6BDF568C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2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0387C-9F84-FDBA-E6E9-B855BB23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fr-FR" b="1"/>
              <a:t>Conclusion</a:t>
            </a:r>
            <a:endParaRPr lang="fr-FR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EEE6131-887F-8371-056C-A2CD97A3B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97742"/>
            <a:ext cx="4639736" cy="37713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Espace réservé du contenu 5" descr="Une image contenant Caractère coloré, art, motif, art psychédélique&#10;&#10;Description générée automatiquement">
            <a:extLst>
              <a:ext uri="{FF2B5EF4-FFF2-40B4-BE49-F238E27FC236}">
                <a16:creationId xmlns:a16="http://schemas.microsoft.com/office/drawing/2014/main" id="{96A21EBD-F5FE-A731-A21A-A50A44CD0FD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6" y="3457848"/>
            <a:ext cx="2411246" cy="2411246"/>
          </a:xfr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258E90-1593-BDC2-083E-8C24C7EF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37016" y="6492875"/>
            <a:ext cx="1341120" cy="365125"/>
          </a:xfrm>
        </p:spPr>
        <p:txBody>
          <a:bodyPr anchor="ctr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fr-FR" dirty="0"/>
              <a:t>Merci pour votre écoute. </a:t>
            </a:r>
          </a:p>
        </p:txBody>
      </p:sp>
    </p:spTree>
    <p:extLst>
      <p:ext uri="{BB962C8B-B14F-4D97-AF65-F5344CB8AC3E}">
        <p14:creationId xmlns:p14="http://schemas.microsoft.com/office/powerpoint/2010/main" val="43537937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{532CF18F-30F1-48E3-A85F-F14D7B79772F}tf56160789_win32</Template>
  <TotalTime>1893</TotalTime>
  <Words>160</Words>
  <Application>Microsoft Office PowerPoint</Application>
  <PresentationFormat>Grand écran</PresentationFormat>
  <Paragraphs>33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Bookman Old Style</vt:lpstr>
      <vt:lpstr>Calibri</vt:lpstr>
      <vt:lpstr>Franklin Gothic Book</vt:lpstr>
      <vt:lpstr>Söhne</vt:lpstr>
      <vt:lpstr>Personnalisé</vt:lpstr>
      <vt:lpstr>Hangman web</vt:lpstr>
      <vt:lpstr>   SOMMAIRE</vt:lpstr>
      <vt:lpstr>Introduction au Projet Hangman Web</vt:lpstr>
      <vt:lpstr>Architecture et Technologies Utilisées</vt:lpstr>
      <vt:lpstr>Défis et Apprentissages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web</dc:title>
  <dc:creator>Mutuzambi Noé Nze Mounguengui</dc:creator>
  <cp:lastModifiedBy>Mutuzambi Noé Nze Mounguengui</cp:lastModifiedBy>
  <cp:revision>1</cp:revision>
  <dcterms:created xsi:type="dcterms:W3CDTF">2023-12-14T08:22:03Z</dcterms:created>
  <dcterms:modified xsi:type="dcterms:W3CDTF">2023-12-15T15:55:24Z</dcterms:modified>
</cp:coreProperties>
</file>