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各品种限仓</a:t>
            </a:r>
            <a:r>
              <a:rPr lang="zh-CN" altLang="en-US"/>
              <a:t>规则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经纪会员\非经纪会员\投机者</a:t>
            </a:r>
            <a:r>
              <a:rPr lang="en-US" altLang="zh-CN"/>
              <a:t> 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经纪会员就是可以代理客户在期货公司买卖期货合约的会员，非经纪会员就不可以；</a:t>
            </a:r>
            <a:endParaRPr lang="zh-CN" altLang="en-US"/>
          </a:p>
          <a:p>
            <a:r>
              <a:rPr lang="zh-CN" altLang="en-US"/>
              <a:t>投机者</a:t>
            </a:r>
            <a:r>
              <a:rPr lang="en-US" altLang="zh-CN"/>
              <a:t>(</a:t>
            </a:r>
            <a:r>
              <a:rPr lang="zh-CN" altLang="en-US"/>
              <a:t>客户</a:t>
            </a:r>
            <a:r>
              <a:rPr lang="en-US" altLang="zh-CN"/>
              <a:t>)</a:t>
            </a:r>
            <a:r>
              <a:rPr lang="zh-CN" altLang="en-US"/>
              <a:t>具体的来说就是一般的小散户，他们不做套期保值，以获取投机利润为目的；</a:t>
            </a:r>
            <a:endParaRPr lang="zh-CN" altLang="en-US"/>
          </a:p>
          <a:p>
            <a:r>
              <a:rPr lang="zh-CN" altLang="en-US"/>
              <a:t>持仓限制，就是一位交易者所能持有期货合约的最大数量是有限的，不能无限制的开仓买卖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豆粕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14170"/>
            <a:ext cx="639381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06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17218</cp:lastModifiedBy>
  <cp:revision>2</cp:revision>
  <dcterms:created xsi:type="dcterms:W3CDTF">2021-07-30T05:23:24Z</dcterms:created>
  <dcterms:modified xsi:type="dcterms:W3CDTF">2021-07-30T05:29:16Z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B35EAC448F8F4533A8BD093B77DFAA4C</vt:lpwstr>
  </property>
  <property fmtid="{D5CDD505-2E9C-101B-9397-08002B2CF9AE}" pid="3" name="KSOProductBuildVer">
    <vt:lpwstr>2052-11.1.0.10667</vt:lpwstr>
  </property>
</Properties>
</file>