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4698" r:id="rId2"/>
    <p:sldId id="4707" r:id="rId3"/>
    <p:sldId id="4709" r:id="rId4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60"/>
  </p:normalViewPr>
  <p:slideViewPr>
    <p:cSldViewPr snapToGrid="0">
      <p:cViewPr varScale="1">
        <p:scale>
          <a:sx n="83" d="100"/>
          <a:sy n="83" d="100"/>
        </p:scale>
        <p:origin x="54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A9EED-B99E-444D-AFC9-F707946A8E37}" type="datetimeFigureOut">
              <a:rPr lang="en-AU" smtClean="0"/>
              <a:t>27/12/2021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98C8B-8D04-4814-879C-04D2F3DC3AA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505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A5702B-7F4B-4297-A304-668E721D43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2854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A5702B-7F4B-4297-A304-668E721D43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138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A5702B-7F4B-4297-A304-668E721D43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423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3326DF-E5CA-4FB7-B8A0-286788E0C6AF}"/>
              </a:ext>
            </a:extLst>
          </p:cNvPr>
          <p:cNvSpPr/>
          <p:nvPr userDrawn="1"/>
        </p:nvSpPr>
        <p:spPr>
          <a:xfrm>
            <a:off x="225552" y="243840"/>
            <a:ext cx="11767485" cy="63915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0099132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A5BB14-D036-4AC1-9435-9025BF12CBD4}"/>
              </a:ext>
            </a:extLst>
          </p:cNvPr>
          <p:cNvSpPr txBox="1"/>
          <p:nvPr userDrawn="1"/>
        </p:nvSpPr>
        <p:spPr>
          <a:xfrm>
            <a:off x="11457723" y="6472592"/>
            <a:ext cx="353177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‹Nº›</a:t>
            </a:fld>
            <a:endParaRPr lang="en-US" sz="700" b="1" i="0" kern="1200" dirty="0" err="1">
              <a:solidFill>
                <a:schemeClr val="tx1"/>
              </a:solidFill>
              <a:latin typeface="Arial"/>
              <a:ea typeface="+mn-ea"/>
              <a:cs typeface="Arial"/>
            </a:endParaRP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134843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sldNum="0" hd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tabLst>
          <a:tab pos="2227263" algn="l"/>
        </a:tabLst>
        <a:defRPr sz="2800" b="1" i="0" kern="1200" spc="-50" baseline="0">
          <a:solidFill>
            <a:schemeClr val="tx1"/>
          </a:solidFill>
          <a:latin typeface="Arial" panose="020B0604020202020204" pitchFamily="34" charset="0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000"/>
        </a:spcBef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174625" indent="-174625" algn="l" defTabSz="457200" rtl="0" eaLnBrk="1" latinLnBrk="0" hangingPunct="1">
        <a:spcBef>
          <a:spcPts val="5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339725" indent="-165100" algn="l" defTabSz="457200" rtl="0" eaLnBrk="1" latinLnBrk="0" hangingPunct="1">
        <a:spcBef>
          <a:spcPts val="3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512763" indent="-173038" algn="l" defTabSz="457200" rtl="0" eaLnBrk="1" latinLnBrk="0" hangingPunct="1">
        <a:spcBef>
          <a:spcPts val="2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687388" indent="-174625" algn="l" defTabSz="457200" rtl="0" eaLnBrk="1" latinLnBrk="0" hangingPunct="1">
        <a:spcBef>
          <a:spcPts val="1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8">
          <p15:clr>
            <a:srgbClr val="F26B43"/>
          </p15:clr>
        </p15:guide>
        <p15:guide id="2" pos="1223">
          <p15:clr>
            <a:srgbClr val="F26B43"/>
          </p15:clr>
        </p15:guide>
        <p15:guide id="3" pos="7439">
          <p15:clr>
            <a:srgbClr val="F26B43"/>
          </p15:clr>
        </p15:guide>
        <p15:guide id="4" orient="horz" pos="1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83EE8648-8A0B-4214-A746-EE72BE828BC4}"/>
              </a:ext>
            </a:extLst>
          </p:cNvPr>
          <p:cNvSpPr/>
          <p:nvPr/>
        </p:nvSpPr>
        <p:spPr>
          <a:xfrm>
            <a:off x="4403415" y="1254122"/>
            <a:ext cx="1852909" cy="843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2399" dirty="0">
              <a:solidFill>
                <a:srgbClr val="5F5F5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C7517D-3CE8-478B-9E46-CEE4AA8850B6}"/>
              </a:ext>
            </a:extLst>
          </p:cNvPr>
          <p:cNvSpPr/>
          <p:nvPr/>
        </p:nvSpPr>
        <p:spPr>
          <a:xfrm>
            <a:off x="414528" y="428507"/>
            <a:ext cx="11379633" cy="1540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64EB60-9E64-4DD2-8427-FA5E244A0DB6}"/>
              </a:ext>
            </a:extLst>
          </p:cNvPr>
          <p:cNvSpPr/>
          <p:nvPr/>
        </p:nvSpPr>
        <p:spPr>
          <a:xfrm>
            <a:off x="414529" y="2218906"/>
            <a:ext cx="4224527" cy="4069785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243777" tIns="182832" rIns="182832" bIns="182832" rtlCol="0" anchor="ctr">
            <a:noAutofit/>
          </a:bodyPr>
          <a:lstStyle/>
          <a:p>
            <a:pPr algn="ctr" defTabSz="1218804" eaLnBrk="0" fontAlgn="base" hangingPunct="0">
              <a:lnSpc>
                <a:spcPct val="90000"/>
              </a:lnSpc>
              <a:spcBef>
                <a:spcPts val="800"/>
              </a:spcBef>
              <a:defRPr/>
            </a:pPr>
            <a:endParaRPr lang="en-US" sz="2399" dirty="0" err="1">
              <a:solidFill>
                <a:srgbClr val="CCCCCC"/>
              </a:solidFill>
              <a:latin typeface="Arial"/>
              <a:ea typeface="MS PGothic" panose="020B0600070205080204" pitchFamily="34" charset="-128"/>
              <a:sym typeface="Arial" panose="020B0604020202020204" pitchFamily="34" charset="0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48F3401-D618-415A-8D0C-101DC281584F}"/>
              </a:ext>
            </a:extLst>
          </p:cNvPr>
          <p:cNvGrpSpPr/>
          <p:nvPr/>
        </p:nvGrpSpPr>
        <p:grpSpPr>
          <a:xfrm>
            <a:off x="5373805" y="2215851"/>
            <a:ext cx="6420356" cy="4072840"/>
            <a:chOff x="2052809" y="4452043"/>
            <a:chExt cx="3101216" cy="2093635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30EE3FF-0943-428C-8443-411A16C5FAA3}"/>
                </a:ext>
              </a:extLst>
            </p:cNvPr>
            <p:cNvSpPr/>
            <p:nvPr/>
          </p:nvSpPr>
          <p:spPr>
            <a:xfrm>
              <a:off x="2052812" y="4453613"/>
              <a:ext cx="3101213" cy="2092065"/>
            </a:xfrm>
            <a:prstGeom prst="rect">
              <a:avLst/>
            </a:prstGeom>
            <a:solidFill>
              <a:schemeClr val="bg1"/>
            </a:solidFill>
            <a:ln w="12700" cmpd="sng">
              <a:noFill/>
            </a:ln>
            <a:effectLst/>
          </p:spPr>
          <p:txBody>
            <a:bodyPr wrap="square" lIns="243777" tIns="182832" rIns="182832" bIns="182832" rtlCol="0" anchor="ctr">
              <a:noAutofit/>
            </a:bodyPr>
            <a:lstStyle/>
            <a:p>
              <a:pPr algn="ctr" defTabSz="1218804" eaLnBrk="0" fontAlgn="base" hangingPunct="0">
                <a:lnSpc>
                  <a:spcPct val="90000"/>
                </a:lnSpc>
                <a:spcBef>
                  <a:spcPts val="800"/>
                </a:spcBef>
                <a:defRPr/>
              </a:pPr>
              <a:endParaRPr lang="en-US" sz="2399" dirty="0" err="1">
                <a:solidFill>
                  <a:srgbClr val="CCCCCC"/>
                </a:solidFill>
                <a:latin typeface="Arial"/>
                <a:ea typeface="MS PGothic" panose="020B0600070205080204" pitchFamily="34" charset="-128"/>
                <a:sym typeface="Arial" panose="020B0604020202020204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1990E59-9ABC-40E9-99FE-53A70F3E5BA7}"/>
                </a:ext>
              </a:extLst>
            </p:cNvPr>
            <p:cNvSpPr txBox="1"/>
            <p:nvPr/>
          </p:nvSpPr>
          <p:spPr>
            <a:xfrm>
              <a:off x="2052809" y="4452043"/>
              <a:ext cx="3101214" cy="158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804" eaLnBrk="0" fontAlgn="base" hangingPunct="0">
                <a:buClr>
                  <a:srgbClr val="FFFFFF"/>
                </a:buClr>
                <a:defRPr/>
              </a:pPr>
              <a:r>
                <a:rPr lang="en-AU" sz="1400" b="1" dirty="0">
                  <a:solidFill>
                    <a:srgbClr val="3A81B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 panose="020B0604020202020204" pitchFamily="34" charset="0"/>
                </a:rPr>
                <a:t>New Business/Upsell</a:t>
              </a:r>
              <a:endParaRPr lang="en-US" sz="1400" b="1" dirty="0" err="1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663742D-7213-4A98-A2B1-D294A77B6026}"/>
              </a:ext>
            </a:extLst>
          </p:cNvPr>
          <p:cNvSpPr txBox="1"/>
          <p:nvPr/>
        </p:nvSpPr>
        <p:spPr>
          <a:xfrm>
            <a:off x="4373063" y="1193556"/>
            <a:ext cx="3479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dirty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FY2020 Overview</a:t>
            </a:r>
            <a:endParaRPr lang="en-US" sz="2000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B16C351-0F73-48A6-8AFA-AA6426C53331}"/>
              </a:ext>
            </a:extLst>
          </p:cNvPr>
          <p:cNvSpPr txBox="1"/>
          <p:nvPr/>
        </p:nvSpPr>
        <p:spPr>
          <a:xfrm>
            <a:off x="435451" y="2235307"/>
            <a:ext cx="2973684" cy="3076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1218804" eaLnBrk="0" fontAlgn="base" hangingPunct="0">
              <a:buClr>
                <a:srgbClr val="FFFFFF"/>
              </a:buClr>
              <a:defRPr/>
            </a:pPr>
            <a:r>
              <a:rPr lang="en-AU" sz="1400" b="1" dirty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Quarter Overview</a:t>
            </a:r>
            <a:endParaRPr lang="en-US" sz="1400" b="1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8DC30A-D8CA-4918-AD81-77B0492E7E7D}"/>
              </a:ext>
            </a:extLst>
          </p:cNvPr>
          <p:cNvSpPr txBox="1"/>
          <p:nvPr/>
        </p:nvSpPr>
        <p:spPr>
          <a:xfrm>
            <a:off x="2451543" y="682625"/>
            <a:ext cx="7322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b="1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Acme Corporation</a:t>
            </a:r>
            <a:endParaRPr lang="en-US" sz="2000" b="1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Quarter Overview Chart PH">
            <a:extLst>
              <a:ext uri="{FF2B5EF4-FFF2-40B4-BE49-F238E27FC236}">
                <a16:creationId xmlns:a16="http://schemas.microsoft.com/office/drawing/2014/main" id="{0DDAFF08-7D85-4118-980B-9116ED508487}"/>
              </a:ext>
            </a:extLst>
          </p:cNvPr>
          <p:cNvSpPr txBox="1"/>
          <p:nvPr/>
        </p:nvSpPr>
        <p:spPr>
          <a:xfrm>
            <a:off x="544206" y="2846832"/>
            <a:ext cx="3923885" cy="31638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400" dirty="0">
                <a:latin typeface="Arial"/>
                <a:cs typeface="Arial"/>
              </a:rPr>
              <a:t>&lt;</a:t>
            </a:r>
            <a:r>
              <a:rPr lang="en-US" sz="1400" dirty="0" err="1">
                <a:latin typeface="Arial"/>
                <a:cs typeface="Arial"/>
              </a:rPr>
              <a:t>Chart_Placeholder</a:t>
            </a:r>
            <a:r>
              <a:rPr lang="en-US" sz="1400" dirty="0">
                <a:latin typeface="Arial"/>
                <a:cs typeface="Arial"/>
              </a:rPr>
              <a:t>&gt;</a:t>
            </a:r>
          </a:p>
        </p:txBody>
      </p:sp>
      <p:pic>
        <p:nvPicPr>
          <p:cNvPr id="3" name="New Business/Upsell Chart PH">
            <a:extLst>
              <a:ext uri="{FF2B5EF4-FFF2-40B4-BE49-F238E27FC236}">
                <a16:creationId xmlns:a16="http://schemas.microsoft.com/office/drawing/2014/main" id="{72AA578B-8143-4BD6-8E79-A3D0A700683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52" y="2846832"/>
            <a:ext cx="6088242" cy="31638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3304189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1">
            <a:extLst>
              <a:ext uri="{FF2B5EF4-FFF2-40B4-BE49-F238E27FC236}">
                <a16:creationId xmlns:a16="http://schemas.microsoft.com/office/drawing/2014/main" id="{2E64EB60-9E64-4DD2-8427-FA5E244A0DB6}"/>
              </a:ext>
            </a:extLst>
          </p:cNvPr>
          <p:cNvSpPr/>
          <p:nvPr/>
        </p:nvSpPr>
        <p:spPr>
          <a:xfrm>
            <a:off x="390144" y="747893"/>
            <a:ext cx="11430000" cy="5707771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243777" tIns="182832" rIns="182832" bIns="182832" rtlCol="0" anchor="ctr">
            <a:noAutofit/>
          </a:bodyPr>
          <a:lstStyle/>
          <a:p>
            <a:pPr algn="ctr" defTabSz="1218804" eaLnBrk="0" fontAlgn="base" hangingPunct="0">
              <a:lnSpc>
                <a:spcPct val="90000"/>
              </a:lnSpc>
              <a:spcBef>
                <a:spcPts val="800"/>
              </a:spcBef>
              <a:defRPr/>
            </a:pPr>
            <a:endParaRPr lang="en-US" sz="2399" dirty="0" err="1">
              <a:solidFill>
                <a:srgbClr val="CCCCCC"/>
              </a:solidFill>
              <a:latin typeface="Arial"/>
              <a:ea typeface="MS PGothic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63742D-7213-4A98-A2B1-D294A77B6026}"/>
              </a:ext>
            </a:extLst>
          </p:cNvPr>
          <p:cNvSpPr txBox="1"/>
          <p:nvPr/>
        </p:nvSpPr>
        <p:spPr>
          <a:xfrm>
            <a:off x="938212" y="817991"/>
            <a:ext cx="10315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dirty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New Business</a:t>
            </a:r>
            <a:endParaRPr lang="en-US" sz="2000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E26655-C98F-4EFA-9FBD-481271C9749D}"/>
              </a:ext>
            </a:extLst>
          </p:cNvPr>
          <p:cNvSpPr txBox="1"/>
          <p:nvPr/>
        </p:nvSpPr>
        <p:spPr>
          <a:xfrm>
            <a:off x="791909" y="347783"/>
            <a:ext cx="10627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b="1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Acme Corporation</a:t>
            </a:r>
            <a:endParaRPr lang="en-US" sz="2000" b="1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able Placeholder">
            <a:extLst>
              <a:ext uri="{FF2B5EF4-FFF2-40B4-BE49-F238E27FC236}">
                <a16:creationId xmlns:a16="http://schemas.microsoft.com/office/drawing/2014/main" id="{4EFF3314-67EC-44E6-A4E9-AF29FACBABDB}"/>
              </a:ext>
            </a:extLst>
          </p:cNvPr>
          <p:cNvSpPr/>
          <p:nvPr/>
        </p:nvSpPr>
        <p:spPr>
          <a:xfrm>
            <a:off x="873149" y="1478165"/>
            <a:ext cx="10711543" cy="456184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178102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E64EB60-9E64-4DD2-8427-FA5E244A0DB6}"/>
              </a:ext>
            </a:extLst>
          </p:cNvPr>
          <p:cNvSpPr/>
          <p:nvPr/>
        </p:nvSpPr>
        <p:spPr>
          <a:xfrm>
            <a:off x="390144" y="747893"/>
            <a:ext cx="11430000" cy="5707771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243777" tIns="182832" rIns="182832" bIns="182832" rtlCol="0" anchor="ctr">
            <a:noAutofit/>
          </a:bodyPr>
          <a:lstStyle/>
          <a:p>
            <a:pPr algn="ctr" defTabSz="1218804" eaLnBrk="0" fontAlgn="base" hangingPunct="0">
              <a:lnSpc>
                <a:spcPct val="90000"/>
              </a:lnSpc>
              <a:spcBef>
                <a:spcPts val="800"/>
              </a:spcBef>
              <a:defRPr/>
            </a:pPr>
            <a:endParaRPr lang="en-US" sz="2399" dirty="0" err="1">
              <a:solidFill>
                <a:srgbClr val="CCCCCC"/>
              </a:solidFill>
              <a:latin typeface="Arial"/>
              <a:ea typeface="MS PGothic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63742D-7213-4A98-A2B1-D294A77B6026}"/>
              </a:ext>
            </a:extLst>
          </p:cNvPr>
          <p:cNvSpPr txBox="1"/>
          <p:nvPr/>
        </p:nvSpPr>
        <p:spPr>
          <a:xfrm>
            <a:off x="938212" y="817991"/>
            <a:ext cx="10315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dirty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Upsell</a:t>
            </a:r>
            <a:endParaRPr lang="en-US" sz="2000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E26655-C98F-4EFA-9FBD-481271C9749D}"/>
              </a:ext>
            </a:extLst>
          </p:cNvPr>
          <p:cNvSpPr txBox="1"/>
          <p:nvPr/>
        </p:nvSpPr>
        <p:spPr>
          <a:xfrm>
            <a:off x="791909" y="347783"/>
            <a:ext cx="10627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b="1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Acme Corporation</a:t>
            </a:r>
            <a:endParaRPr lang="en-US" sz="2000" b="1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able Placeholder">
            <a:extLst>
              <a:ext uri="{FF2B5EF4-FFF2-40B4-BE49-F238E27FC236}">
                <a16:creationId xmlns:a16="http://schemas.microsoft.com/office/drawing/2014/main" id="{913A55A5-7F1F-49A7-9AED-097581318D4B}"/>
              </a:ext>
            </a:extLst>
          </p:cNvPr>
          <p:cNvSpPr/>
          <p:nvPr/>
        </p:nvSpPr>
        <p:spPr>
          <a:xfrm>
            <a:off x="873149" y="1478165"/>
            <a:ext cx="10711543" cy="456184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719765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RESENTATION LAYOUTS" val="HwYNanup"/>
  <p:tag name="ARTICULATE_SLIDE_COUNT" val="3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resentation Layouts">
  <a:themeElements>
    <a:clrScheme name="Custom 25">
      <a:dk1>
        <a:srgbClr val="000000"/>
      </a:dk1>
      <a:lt1>
        <a:srgbClr val="FFFFFF"/>
      </a:lt1>
      <a:dk2>
        <a:srgbClr val="58595B"/>
      </a:dk2>
      <a:lt2>
        <a:srgbClr val="DFE3E3"/>
      </a:lt2>
      <a:accent1>
        <a:srgbClr val="FA4616"/>
      </a:accent1>
      <a:accent2>
        <a:srgbClr val="0067DF"/>
      </a:accent2>
      <a:accent3>
        <a:srgbClr val="ED145B"/>
      </a:accent3>
      <a:accent4>
        <a:srgbClr val="FFB40E"/>
      </a:accent4>
      <a:accent5>
        <a:srgbClr val="933692"/>
      </a:accent5>
      <a:accent6>
        <a:srgbClr val="38C6F4"/>
      </a:accent6>
      <a:hlink>
        <a:srgbClr val="38C6F4"/>
      </a:hlink>
      <a:folHlink>
        <a:srgbClr val="84848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0" tIns="0" rIns="0" bIns="0" rtlCol="0" anchor="ctr" anchorCtr="0"/>
      <a:lstStyle>
        <a:defPPr algn="ctr">
          <a:defRPr sz="1400" b="0" i="0" dirty="0" err="1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err="1" smtClean="0"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9-UIP-0019_UiPath_PPT_Template_m03_SOURCE" id="{4B192790-002F-3D48-B1F1-6444C353B5BB}" vid="{BCBBA195-C160-C64D-926E-FE6B93B5FC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25</Words>
  <Application>Microsoft Office PowerPoint</Application>
  <PresentationFormat>Panorámica</PresentationFormat>
  <Paragraphs>12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Lucida Grande</vt:lpstr>
      <vt:lpstr>Open Sans</vt:lpstr>
      <vt:lpstr>Verdana</vt:lpstr>
      <vt:lpstr>Presentation Layouts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Junaidy Laures</dc:creator>
  <cp:lastModifiedBy>YANIERKIS JUSTINA ARMARIO AGUIRRE</cp:lastModifiedBy>
  <cp:revision>17</cp:revision>
  <dcterms:created xsi:type="dcterms:W3CDTF">2020-03-09T06:59:27Z</dcterms:created>
  <dcterms:modified xsi:type="dcterms:W3CDTF">2021-12-27T18:38:46Z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BA858345-08B2-45F0-AB91-BB1762C0C1BC</vt:lpwstr>
  </property>
  <property fmtid="{D5CDD505-2E9C-101B-9397-08002B2CF9AE}" pid="3" name="ArticulatePath">
    <vt:lpwstr>UiPath ANZ Partner Dashboard Blank</vt:lpwstr>
  </property>
</Properties>
</file>