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Nunito" pitchFamily="2" charset="77"/>
      <p:regular r:id="rId5"/>
      <p:bold r:id="rId6"/>
      <p:italic r:id="rId7"/>
      <p:boldItalic r:id="rId8"/>
    </p:embeddedFont>
    <p:embeddedFont>
      <p:font typeface="Rockwell" panose="02060603020205020403" pitchFamily="18" charset="77"/>
      <p:regular r:id="rId9"/>
      <p:bold r:id="rId10"/>
      <p:italic r:id="rId11"/>
      <p:boldItalic r:id="rId12"/>
    </p:embeddedFont>
    <p:embeddedFont>
      <p:font typeface="Rockwell Condensed" panose="02060603050405020104" pitchFamily="18" charset="77"/>
      <p:regular r:id="rId13"/>
      <p:bold r:id="rId14"/>
    </p:embeddedFont>
    <p:embeddedFont>
      <p:font typeface="Rockwell Extra Bold" panose="02060603020205020403" pitchFamily="18" charset="77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D90BC-BB24-D146-992A-E3195ED1BA0E}" v="601" dt="2024-11-01T04:53:58.801"/>
    <p1510:client id="{5302A77F-AFAF-A1C7-815E-4A6FFFB34D94}" v="127" dt="2024-11-01T04:29:16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 autoAdjust="0"/>
    <p:restoredTop sz="94626" autoAdjust="0"/>
  </p:normalViewPr>
  <p:slideViewPr>
    <p:cSldViewPr>
      <p:cViewPr varScale="1">
        <p:scale>
          <a:sx n="64" d="100"/>
          <a:sy n="64" d="100"/>
        </p:scale>
        <p:origin x="200" y="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BAED-4476-B44D-B1D4-FA9D8FF8EAF7}" type="datetimeFigureOut">
              <a:rPr lang="en-PY" smtClean="0"/>
              <a:t>2024-10-31</a:t>
            </a:fld>
            <a:endParaRPr lang="en-P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9A14-EDF0-9C4D-BF72-B2A8DB350DD5}" type="slidenum">
              <a:rPr lang="en-PY" smtClean="0"/>
              <a:t>‹#›</a:t>
            </a:fld>
            <a:endParaRPr lang="en-PY"/>
          </a:p>
        </p:txBody>
      </p:sp>
    </p:spTree>
    <p:extLst>
      <p:ext uri="{BB962C8B-B14F-4D97-AF65-F5344CB8AC3E}">
        <p14:creationId xmlns:p14="http://schemas.microsoft.com/office/powerpoint/2010/main" val="218929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39A14-EDF0-9C4D-BF72-B2A8DB350DD5}" type="slidenum">
              <a:rPr lang="en-PY" smtClean="0"/>
              <a:t>2</a:t>
            </a:fld>
            <a:endParaRPr lang="en-PY"/>
          </a:p>
        </p:txBody>
      </p:sp>
    </p:spTree>
    <p:extLst>
      <p:ext uri="{BB962C8B-B14F-4D97-AF65-F5344CB8AC3E}">
        <p14:creationId xmlns:p14="http://schemas.microsoft.com/office/powerpoint/2010/main" val="27665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81251" y="2020420"/>
            <a:ext cx="15334488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ectangle 7"/>
          <p:cNvSpPr/>
          <p:nvPr/>
        </p:nvSpPr>
        <p:spPr>
          <a:xfrm>
            <a:off x="1381251" y="6449545"/>
            <a:ext cx="15334488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/>
        </p:nvSpPr>
        <p:spPr>
          <a:xfrm>
            <a:off x="1381251" y="2227169"/>
            <a:ext cx="15334488" cy="41148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" name="Group 9"/>
          <p:cNvGrpSpPr/>
          <p:nvPr/>
        </p:nvGrpSpPr>
        <p:grpSpPr>
          <a:xfrm>
            <a:off x="14473823" y="6103385"/>
            <a:ext cx="1621356" cy="1621353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2148335"/>
            <a:ext cx="14950440" cy="455371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44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72" y="6583680"/>
            <a:ext cx="11836908" cy="1604772"/>
          </a:xfrm>
        </p:spPr>
        <p:txBody>
          <a:bodyPr>
            <a:normAutofit/>
          </a:bodyPr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 marL="685800" indent="0" algn="ctr">
              <a:buNone/>
              <a:defRPr sz="42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89100" y="6434001"/>
            <a:ext cx="1790802" cy="960120"/>
          </a:xfrm>
        </p:spPr>
        <p:txBody>
          <a:bodyPr/>
          <a:lstStyle>
            <a:lvl1pPr>
              <a:defRPr sz="4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800100"/>
            <a:ext cx="3829050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800100"/>
            <a:ext cx="11258550" cy="845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376984"/>
            <a:ext cx="18288000" cy="291001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692" y="1837944"/>
            <a:ext cx="13921740" cy="528066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1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8661" y="7530084"/>
            <a:ext cx="13578840" cy="1600200"/>
          </a:xfrm>
        </p:spPr>
        <p:txBody>
          <a:bodyPr anchor="t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90501" y="9409177"/>
            <a:ext cx="3966464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4062" y="9409177"/>
            <a:ext cx="9491472" cy="547688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46099" y="3488772"/>
            <a:ext cx="1621356" cy="1621353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5553" y="3759200"/>
            <a:ext cx="1782447" cy="1080498"/>
          </a:xfrm>
        </p:spPr>
        <p:txBody>
          <a:bodyPr/>
          <a:lstStyle>
            <a:lvl1pPr>
              <a:defRPr sz="4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772" y="3291840"/>
            <a:ext cx="7132320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6336" y="3291840"/>
            <a:ext cx="7132320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7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072384"/>
            <a:ext cx="7132320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772" y="4114800"/>
            <a:ext cx="7132320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46336" y="3072384"/>
            <a:ext cx="7132320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46336" y="4114800"/>
            <a:ext cx="7132320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3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55611" y="1"/>
            <a:ext cx="5832389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4460" y="1028700"/>
            <a:ext cx="4800600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028700"/>
            <a:ext cx="10067544" cy="7530084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4460" y="3634740"/>
            <a:ext cx="4800600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5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455611" y="1"/>
            <a:ext cx="5832389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4460" y="1028700"/>
            <a:ext cx="4800600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455610" cy="10287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4460" y="3634740"/>
            <a:ext cx="4800600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8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4772" y="726948"/>
            <a:ext cx="15087600" cy="2414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772" y="3182112"/>
            <a:ext cx="15087600" cy="607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6636" y="9409177"/>
            <a:ext cx="491032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2204" y="9409177"/>
            <a:ext cx="9491472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66692" y="9409177"/>
            <a:ext cx="96012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0" b="1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81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74320" indent="-274320" algn="l" defTabSz="13716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B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16200000">
            <a:off x="8275396" y="155714"/>
            <a:ext cx="1855890" cy="18406682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bg1"/>
            </a:solidFill>
          </a:ln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100"/>
              </a:lnSpc>
              <a:spcBef>
                <a:spcPct val="0"/>
              </a:spcBef>
            </a:pP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5472" y="9002105"/>
            <a:ext cx="12175563" cy="1057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1"/>
              </a:lnSpc>
            </a:pPr>
            <a:r>
              <a:rPr lang="en-US" sz="2993" dirty="0">
                <a:solidFill>
                  <a:srgbClr val="000000">
                    <a:alpha val="41961"/>
                  </a:srgbClr>
                </a:solidFill>
                <a:latin typeface="Nunito"/>
                <a:ea typeface="Nunito"/>
                <a:cs typeface="Nunito"/>
                <a:sym typeface="Nunito"/>
              </a:rPr>
              <a:t>YANIK SITTA - DATA ANALYTICS</a:t>
            </a:r>
            <a:endParaRPr lang="en-US" dirty="0"/>
          </a:p>
          <a:p>
            <a:pPr>
              <a:lnSpc>
                <a:spcPts val="4191"/>
              </a:lnSpc>
            </a:pPr>
            <a:r>
              <a:rPr lang="en-US" sz="2993" dirty="0">
                <a:solidFill>
                  <a:srgbClr val="000000">
                    <a:alpha val="41961"/>
                  </a:srgbClr>
                </a:solidFill>
                <a:latin typeface="Nunito"/>
                <a:ea typeface="Nunito"/>
                <a:cs typeface="Nunito"/>
                <a:sym typeface="Nunito"/>
              </a:rPr>
              <a:t>ELIANA SAMUDIO - AGRICULTURAL TECHNOLOGY MANAGEMENT </a:t>
            </a:r>
            <a:endParaRPr lang="en-US" sz="2993" dirty="0">
              <a:solidFill>
                <a:srgbClr val="000000">
                  <a:alpha val="41961"/>
                </a:srgbClr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6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6297" y="950474"/>
            <a:ext cx="10655406" cy="6851456"/>
          </a:xfrm>
          <a:custGeom>
            <a:avLst/>
            <a:gdLst/>
            <a:ahLst/>
            <a:cxnLst/>
            <a:rect l="l" t="t" r="r" b="b"/>
            <a:pathLst>
              <a:path w="8437646" h="5145487">
                <a:moveTo>
                  <a:pt x="0" y="0"/>
                </a:moveTo>
                <a:lnTo>
                  <a:pt x="8437645" y="0"/>
                </a:lnTo>
                <a:lnTo>
                  <a:pt x="8437645" y="5145487"/>
                </a:lnTo>
                <a:lnTo>
                  <a:pt x="0" y="5145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/>
            </a:stretch>
          </a:blipFill>
        </p:spPr>
        <p:txBody>
          <a:bodyPr/>
          <a:lstStyle/>
          <a:p>
            <a:endParaRPr lang="en-P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19E74-53DF-A24A-D2B7-46D152CCD961}"/>
              </a:ext>
            </a:extLst>
          </p:cNvPr>
          <p:cNvSpPr txBox="1"/>
          <p:nvPr/>
        </p:nvSpPr>
        <p:spPr>
          <a:xfrm>
            <a:off x="5458737" y="5785792"/>
            <a:ext cx="74892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49000"/>
                    <a:lumOff val="51000"/>
                  </a:schemeClr>
                </a:solidFill>
                <a:latin typeface="Nunito"/>
                <a:cs typeface="Calibri"/>
              </a:rPr>
              <a:t>WILDCAT HACKATHON</a:t>
            </a:r>
          </a:p>
          <a:p>
            <a:pPr algn="ctr"/>
            <a:r>
              <a:rPr lang="en-US" sz="3600" b="1" dirty="0">
                <a:solidFill>
                  <a:schemeClr val="tx1">
                    <a:lumMod val="49000"/>
                    <a:lumOff val="51000"/>
                  </a:schemeClr>
                </a:solidFill>
                <a:latin typeface="Nunito"/>
                <a:cs typeface="Calibri"/>
              </a:rPr>
              <a:t>2024</a:t>
            </a:r>
            <a:endParaRPr lang="en-US" sz="3600" b="1" dirty="0">
              <a:solidFill>
                <a:schemeClr val="tx1">
                  <a:lumMod val="49000"/>
                  <a:lumOff val="51000"/>
                </a:schemeClr>
              </a:solidFill>
              <a:latin typeface="Nunito"/>
            </a:endParaRPr>
          </a:p>
        </p:txBody>
      </p:sp>
      <p:pic>
        <p:nvPicPr>
          <p:cNvPr id="10" name="Picture 2" descr="Free: Corn plant , Maize Corn on the cob Plant Drawing , Maize corn stalks  corn leaves transparent background PNG clipart - nohat.cc">
            <a:extLst>
              <a:ext uri="{FF2B5EF4-FFF2-40B4-BE49-F238E27FC236}">
                <a16:creationId xmlns:a16="http://schemas.microsoft.com/office/drawing/2014/main" id="{CA072542-EA59-506B-34A2-4851D300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902" y="5737685"/>
            <a:ext cx="5147674" cy="51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ee: Corn plant , Maize Corn on the cob Plant Drawing , Maize corn stalks  corn leaves transparent background PNG clipart - nohat.cc">
            <a:extLst>
              <a:ext uri="{FF2B5EF4-FFF2-40B4-BE49-F238E27FC236}">
                <a16:creationId xmlns:a16="http://schemas.microsoft.com/office/drawing/2014/main" id="{1E044F83-E02A-F014-BC80-42B59A0D8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475" y="5357235"/>
            <a:ext cx="5570276" cy="554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ree: Corn plant , Maize Corn on the cob Plant Drawing , Maize corn stalks  corn leaves transparent background PNG clipart - nohat.cc">
            <a:extLst>
              <a:ext uri="{FF2B5EF4-FFF2-40B4-BE49-F238E27FC236}">
                <a16:creationId xmlns:a16="http://schemas.microsoft.com/office/drawing/2014/main" id="{F75C770A-5DDF-29B3-B0A9-1F7A322F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337" y="5778175"/>
            <a:ext cx="5147674" cy="51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B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0571" y="65618"/>
            <a:ext cx="18368571" cy="1736523"/>
            <a:chOff x="0" y="0"/>
            <a:chExt cx="7141375" cy="6576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41375" cy="657616"/>
            </a:xfrm>
            <a:custGeom>
              <a:avLst/>
              <a:gdLst/>
              <a:ahLst/>
              <a:cxnLst/>
              <a:rect l="l" t="t" r="r" b="b"/>
              <a:pathLst>
                <a:path w="7141375" h="657616">
                  <a:moveTo>
                    <a:pt x="0" y="0"/>
                  </a:moveTo>
                  <a:lnTo>
                    <a:pt x="7141375" y="0"/>
                  </a:lnTo>
                  <a:lnTo>
                    <a:pt x="7141375" y="657616"/>
                  </a:lnTo>
                  <a:lnTo>
                    <a:pt x="0" y="657616"/>
                  </a:lnTo>
                  <a:close/>
                </a:path>
              </a:pathLst>
            </a:custGeom>
            <a:solidFill>
              <a:srgbClr val="F8D66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141375" cy="705241"/>
            </a:xfrm>
            <a:prstGeom prst="rect">
              <a:avLst/>
            </a:prstGeom>
            <a:solidFill>
              <a:schemeClr val="bg1">
                <a:lumMod val="85000"/>
                <a:alpha val="90876"/>
              </a:schemeClr>
            </a:solidFill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00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96856" y="8824072"/>
            <a:ext cx="19281712" cy="1828390"/>
            <a:chOff x="0" y="-334547"/>
            <a:chExt cx="7141375" cy="677181"/>
          </a:xfrm>
        </p:grpSpPr>
        <p:sp>
          <p:nvSpPr>
            <p:cNvPr id="6" name="Freeform 6"/>
            <p:cNvSpPr/>
            <p:nvPr/>
          </p:nvSpPr>
          <p:spPr>
            <a:xfrm>
              <a:off x="184021" y="-334547"/>
              <a:ext cx="6773333" cy="562681"/>
            </a:xfrm>
            <a:custGeom>
              <a:avLst/>
              <a:gdLst/>
              <a:ahLst/>
              <a:cxnLst/>
              <a:rect l="l" t="t" r="r" b="b"/>
              <a:pathLst>
                <a:path w="7141375" h="342634">
                  <a:moveTo>
                    <a:pt x="0" y="0"/>
                  </a:moveTo>
                  <a:lnTo>
                    <a:pt x="7141375" y="0"/>
                  </a:lnTo>
                  <a:lnTo>
                    <a:pt x="7141375" y="342634"/>
                  </a:lnTo>
                  <a:lnTo>
                    <a:pt x="0" y="342634"/>
                  </a:lnTo>
                  <a:close/>
                </a:path>
              </a:pathLst>
            </a:custGeom>
            <a:solidFill>
              <a:schemeClr val="bg1">
                <a:lumMod val="85000"/>
                <a:alpha val="87209"/>
              </a:scheme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Y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141375" cy="390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235" y="2219758"/>
            <a:ext cx="8827606" cy="2400795"/>
            <a:chOff x="0" y="0"/>
            <a:chExt cx="2178572" cy="5924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78572" cy="592494"/>
            </a:xfrm>
            <a:custGeom>
              <a:avLst/>
              <a:gdLst/>
              <a:ahLst/>
              <a:cxnLst/>
              <a:rect l="l" t="t" r="r" b="b"/>
              <a:pathLst>
                <a:path w="2178572" h="592494">
                  <a:moveTo>
                    <a:pt x="0" y="0"/>
                  </a:moveTo>
                  <a:lnTo>
                    <a:pt x="2178572" y="0"/>
                  </a:lnTo>
                  <a:lnTo>
                    <a:pt x="2178572" y="592494"/>
                  </a:lnTo>
                  <a:lnTo>
                    <a:pt x="0" y="5924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178572" cy="59249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1" indent="0" algn="ctr"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6235" y="4917295"/>
            <a:ext cx="8827606" cy="2820862"/>
            <a:chOff x="0" y="0"/>
            <a:chExt cx="2178572" cy="6961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78572" cy="696163"/>
            </a:xfrm>
            <a:custGeom>
              <a:avLst/>
              <a:gdLst/>
              <a:ahLst/>
              <a:cxnLst/>
              <a:rect l="l" t="t" r="r" b="b"/>
              <a:pathLst>
                <a:path w="2178572" h="696163">
                  <a:moveTo>
                    <a:pt x="0" y="0"/>
                  </a:moveTo>
                  <a:lnTo>
                    <a:pt x="2178572" y="0"/>
                  </a:lnTo>
                  <a:lnTo>
                    <a:pt x="2178572" y="696163"/>
                  </a:lnTo>
                  <a:lnTo>
                    <a:pt x="0" y="6961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2178572" cy="69616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1" indent="0" algn="ctr"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27674" y="3259226"/>
            <a:ext cx="7576709" cy="164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7"/>
              </a:lnSpc>
            </a:pPr>
            <a:r>
              <a:rPr lang="en-US" sz="27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-Python</a:t>
            </a:r>
          </a:p>
          <a:p>
            <a:pPr algn="l">
              <a:lnSpc>
                <a:spcPts val="3247"/>
              </a:lnSpc>
            </a:pPr>
            <a:r>
              <a:rPr lang="en-US" sz="27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-Jupyter Notebooks, Pandas, Plotly and Panel.</a:t>
            </a:r>
          </a:p>
          <a:p>
            <a:pPr algn="l">
              <a:lnSpc>
                <a:spcPts val="3247"/>
              </a:lnSpc>
            </a:pPr>
            <a:endParaRPr lang="en-US" sz="27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>
              <a:lnSpc>
                <a:spcPts val="3247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7674" y="5925769"/>
            <a:ext cx="5439096" cy="164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7"/>
              </a:lnSpc>
            </a:pPr>
            <a:r>
              <a:rPr lang="en-US" sz="27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TAPS Files</a:t>
            </a:r>
          </a:p>
          <a:p>
            <a:pPr marL="0" lvl="0" indent="0" algn="l">
              <a:lnSpc>
                <a:spcPts val="324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-Sentek, Arable, Soil Texture, Shallow Soil Sampling, Mesonet, NOAA.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196029" y="414115"/>
            <a:ext cx="11895943" cy="1229170"/>
            <a:chOff x="0" y="0"/>
            <a:chExt cx="3425779" cy="353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425779" cy="353975"/>
            </a:xfrm>
            <a:custGeom>
              <a:avLst/>
              <a:gdLst/>
              <a:ahLst/>
              <a:cxnLst/>
              <a:rect l="l" t="t" r="r" b="b"/>
              <a:pathLst>
                <a:path w="3425779" h="353975">
                  <a:moveTo>
                    <a:pt x="0" y="0"/>
                  </a:moveTo>
                  <a:lnTo>
                    <a:pt x="3425779" y="0"/>
                  </a:lnTo>
                  <a:lnTo>
                    <a:pt x="3425779" y="353975"/>
                  </a:lnTo>
                  <a:lnTo>
                    <a:pt x="0" y="353975"/>
                  </a:lnTo>
                  <a:close/>
                </a:path>
              </a:pathLst>
            </a:custGeom>
            <a:solidFill>
              <a:srgbClr val="EDEBD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9050"/>
              <a:ext cx="3425779" cy="334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5952"/>
                </a:lnSpc>
                <a:spcBef>
                  <a:spcPct val="0"/>
                </a:spcBef>
              </a:pPr>
              <a:r>
                <a:rPr lang="en-US" sz="6200" b="1" dirty="0">
                  <a:solidFill>
                    <a:srgbClr val="000000"/>
                  </a:solidFill>
                  <a:latin typeface="Futura Condensed ExtraBold" panose="020B0602020204020303" pitchFamily="34" charset="-79"/>
                  <a:ea typeface="Funtastic"/>
                  <a:cs typeface="Futura Condensed ExtraBold" panose="020B0602020204020303" pitchFamily="34" charset="-79"/>
                  <a:sym typeface="Funtastic"/>
                </a:rPr>
                <a:t>PROJECT OVERVIEW 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27674" y="2518871"/>
            <a:ext cx="7576709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b="1" dirty="0">
                <a:solidFill>
                  <a:srgbClr val="000000"/>
                </a:solidFill>
                <a:latin typeface="FUTURA MEDIUM" panose="020B0602020204020303" pitchFamily="34" charset="-79"/>
                <a:ea typeface="Nunito Bold"/>
                <a:cs typeface="FUTURA MEDIUM" panose="020B0602020204020303" pitchFamily="34" charset="-79"/>
                <a:sym typeface="Nunito Bold"/>
              </a:rPr>
              <a:t>PROGRAMMING AND FRAMEWORK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27674" y="5159506"/>
            <a:ext cx="6192506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b="1" dirty="0">
                <a:solidFill>
                  <a:srgbClr val="000000"/>
                </a:solidFill>
                <a:latin typeface="FUTURA MEDIUM" panose="020B0602020204020303" pitchFamily="34" charset="-79"/>
                <a:ea typeface="Nunito Bold"/>
                <a:cs typeface="FUTURA MEDIUM" panose="020B0602020204020303" pitchFamily="34" charset="-79"/>
                <a:sym typeface="Nunito Bold"/>
              </a:rPr>
              <a:t>MAIN INPUTS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366072" y="2229901"/>
            <a:ext cx="8921928" cy="2390653"/>
            <a:chOff x="0" y="0"/>
            <a:chExt cx="2178572" cy="58375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78572" cy="583754"/>
            </a:xfrm>
            <a:custGeom>
              <a:avLst/>
              <a:gdLst/>
              <a:ahLst/>
              <a:cxnLst/>
              <a:rect l="l" t="t" r="r" b="b"/>
              <a:pathLst>
                <a:path w="2178572" h="583754">
                  <a:moveTo>
                    <a:pt x="0" y="0"/>
                  </a:moveTo>
                  <a:lnTo>
                    <a:pt x="2178572" y="0"/>
                  </a:lnTo>
                  <a:lnTo>
                    <a:pt x="2178572" y="583754"/>
                  </a:lnTo>
                  <a:lnTo>
                    <a:pt x="0" y="5837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Y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0"/>
              <a:ext cx="2178572" cy="58375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1" indent="0" algn="ctr"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366072" y="4902225"/>
            <a:ext cx="8921928" cy="2851003"/>
            <a:chOff x="0" y="0"/>
            <a:chExt cx="2178572" cy="69616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178572" cy="696163"/>
            </a:xfrm>
            <a:custGeom>
              <a:avLst/>
              <a:gdLst/>
              <a:ahLst/>
              <a:cxnLst/>
              <a:rect l="l" t="t" r="r" b="b"/>
              <a:pathLst>
                <a:path w="2178572" h="696163">
                  <a:moveTo>
                    <a:pt x="0" y="0"/>
                  </a:moveTo>
                  <a:lnTo>
                    <a:pt x="2178572" y="0"/>
                  </a:lnTo>
                  <a:lnTo>
                    <a:pt x="2178572" y="696163"/>
                  </a:lnTo>
                  <a:lnTo>
                    <a:pt x="0" y="6961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Y" dirty="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0"/>
              <a:ext cx="2178572" cy="69616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1" indent="0" algn="ctr"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095220" y="3259226"/>
            <a:ext cx="7657666" cy="1233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4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Aggregation, cleaning, and visualization of environmental parameters. Data integration for real world deciosion-making.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095220" y="5925769"/>
            <a:ext cx="7657666" cy="164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4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Interactive dashboards to monitor weather, soil and irrigation conditions; automated irrigation recommendations to optimize sustainable use of water.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095220" y="2537715"/>
            <a:ext cx="7657666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b="1" dirty="0">
                <a:solidFill>
                  <a:srgbClr val="000000"/>
                </a:solidFill>
                <a:latin typeface="FUTURA MEDIUM" panose="020B0602020204020303" pitchFamily="34" charset="-79"/>
                <a:ea typeface="Nunito Bold"/>
                <a:cs typeface="FUTURA MEDIUM" panose="020B0602020204020303" pitchFamily="34" charset="-79"/>
                <a:sym typeface="Nunito Bold"/>
              </a:rPr>
              <a:t>DATA PROCESSING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095220" y="5210039"/>
            <a:ext cx="7657666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b="1" dirty="0">
                <a:solidFill>
                  <a:srgbClr val="000000"/>
                </a:solidFill>
                <a:latin typeface="FUTURA MEDIUM" panose="020B0602020204020303" pitchFamily="34" charset="-79"/>
                <a:ea typeface="Nunito Bold"/>
                <a:cs typeface="FUTURA MEDIUM" panose="020B0602020204020303" pitchFamily="34" charset="-79"/>
                <a:sym typeface="Nunito Bold"/>
              </a:rPr>
              <a:t>OUTPUTS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448FB69-06C6-B6FB-E1BB-CF2DB929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4" b="91693" l="9904" r="89936">
                        <a14:foregroundMark x1="65815" y1="13578" x2="68371" y2="11182"/>
                        <a14:foregroundMark x1="29872" y1="88658" x2="29872" y2="91693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52568">
            <a:off x="15654333" y="7535107"/>
            <a:ext cx="3198516" cy="319851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AC04103-8E17-76FC-27CB-F5A663DC12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04" b="91693" l="9904" r="89936">
                        <a14:foregroundMark x1="65815" y1="13578" x2="68371" y2="11182"/>
                        <a14:foregroundMark x1="29872" y1="88658" x2="29872" y2="91693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459754" flipV="1">
            <a:off x="-224377" y="-391848"/>
            <a:ext cx="2651455" cy="2651455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</TotalTime>
  <Words>93</Words>
  <Application>Microsoft Macintosh PowerPoint</Application>
  <PresentationFormat>Custom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</vt:lpstr>
      <vt:lpstr>Wingdings</vt:lpstr>
      <vt:lpstr>Rockwell Extra Bold</vt:lpstr>
      <vt:lpstr>Nunito</vt:lpstr>
      <vt:lpstr>Aptos</vt:lpstr>
      <vt:lpstr>Rockwell</vt:lpstr>
      <vt:lpstr>Rockwell Condensed</vt:lpstr>
      <vt:lpstr>FUTURA CONDENSED EXTRABOLD</vt:lpstr>
      <vt:lpstr>FUTURA MEDIUM</vt:lpstr>
      <vt:lpstr>Arial</vt:lpstr>
      <vt:lpstr>Wood Type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ALBIRRO</dc:title>
  <cp:lastModifiedBy>Eliana Samudio</cp:lastModifiedBy>
  <cp:revision>49</cp:revision>
  <dcterms:created xsi:type="dcterms:W3CDTF">2006-08-16T00:00:00Z</dcterms:created>
  <dcterms:modified xsi:type="dcterms:W3CDTF">2024-11-01T04:53:58Z</dcterms:modified>
  <dc:identifier>DAGVLmNtuoo</dc:identifier>
</cp:coreProperties>
</file>