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A70-B26E-A342-87A9-7E87D00A52EC}" type="datetimeFigureOut">
              <a:rPr lang="en-CH" smtClean="0"/>
              <a:t>10.09.20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A8798D8-9B62-AC49-8A2C-3CFE31D78E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4605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A70-B26E-A342-87A9-7E87D00A52EC}" type="datetimeFigureOut">
              <a:rPr lang="en-CH" smtClean="0"/>
              <a:t>10.09.20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A8798D8-9B62-AC49-8A2C-3CFE31D78E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397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A70-B26E-A342-87A9-7E87D00A52EC}" type="datetimeFigureOut">
              <a:rPr lang="en-CH" smtClean="0"/>
              <a:t>10.09.20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A8798D8-9B62-AC49-8A2C-3CFE31D78E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9450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A70-B26E-A342-87A9-7E87D00A52EC}" type="datetimeFigureOut">
              <a:rPr lang="en-CH" smtClean="0"/>
              <a:t>10.09.20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A8798D8-9B62-AC49-8A2C-3CFE31D78EF9}" type="slidenum">
              <a:rPr lang="en-CH" smtClean="0"/>
              <a:t>‹#›</a:t>
            </a:fld>
            <a:endParaRPr lang="en-CH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5942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A70-B26E-A342-87A9-7E87D00A52EC}" type="datetimeFigureOut">
              <a:rPr lang="en-CH" smtClean="0"/>
              <a:t>10.09.20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A8798D8-9B62-AC49-8A2C-3CFE31D78E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2262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A70-B26E-A342-87A9-7E87D00A52EC}" type="datetimeFigureOut">
              <a:rPr lang="en-CH" smtClean="0"/>
              <a:t>10.09.20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98D8-9B62-AC49-8A2C-3CFE31D78E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99212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A70-B26E-A342-87A9-7E87D00A52EC}" type="datetimeFigureOut">
              <a:rPr lang="en-CH" smtClean="0"/>
              <a:t>10.09.20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98D8-9B62-AC49-8A2C-3CFE31D78E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7107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A70-B26E-A342-87A9-7E87D00A52EC}" type="datetimeFigureOut">
              <a:rPr lang="en-CH" smtClean="0"/>
              <a:t>10.09.20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98D8-9B62-AC49-8A2C-3CFE31D78E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84480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2C54A70-B26E-A342-87A9-7E87D00A52EC}" type="datetimeFigureOut">
              <a:rPr lang="en-CH" smtClean="0"/>
              <a:t>10.09.20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A8798D8-9B62-AC49-8A2C-3CFE31D78E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127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A70-B26E-A342-87A9-7E87D00A52EC}" type="datetimeFigureOut">
              <a:rPr lang="en-CH" smtClean="0"/>
              <a:t>10.09.20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98D8-9B62-AC49-8A2C-3CFE31D78E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463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A70-B26E-A342-87A9-7E87D00A52EC}" type="datetimeFigureOut">
              <a:rPr lang="en-CH" smtClean="0"/>
              <a:t>10.09.20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A8798D8-9B62-AC49-8A2C-3CFE31D78E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9412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A70-B26E-A342-87A9-7E87D00A52EC}" type="datetimeFigureOut">
              <a:rPr lang="en-CH" smtClean="0"/>
              <a:t>10.09.20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98D8-9B62-AC49-8A2C-3CFE31D78E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855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A70-B26E-A342-87A9-7E87D00A52EC}" type="datetimeFigureOut">
              <a:rPr lang="en-CH" smtClean="0"/>
              <a:t>10.09.20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98D8-9B62-AC49-8A2C-3CFE31D78E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860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A70-B26E-A342-87A9-7E87D00A52EC}" type="datetimeFigureOut">
              <a:rPr lang="en-CH" smtClean="0"/>
              <a:t>10.09.20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98D8-9B62-AC49-8A2C-3CFE31D78E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0221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A70-B26E-A342-87A9-7E87D00A52EC}" type="datetimeFigureOut">
              <a:rPr lang="en-CH" smtClean="0"/>
              <a:t>10.09.20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98D8-9B62-AC49-8A2C-3CFE31D78E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695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A70-B26E-A342-87A9-7E87D00A52EC}" type="datetimeFigureOut">
              <a:rPr lang="en-CH" smtClean="0"/>
              <a:t>10.09.20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98D8-9B62-AC49-8A2C-3CFE31D78E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365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A70-B26E-A342-87A9-7E87D00A52EC}" type="datetimeFigureOut">
              <a:rPr lang="en-CH" smtClean="0"/>
              <a:t>10.09.20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98D8-9B62-AC49-8A2C-3CFE31D78E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87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54A70-B26E-A342-87A9-7E87D00A52EC}" type="datetimeFigureOut">
              <a:rPr lang="en-CH" smtClean="0"/>
              <a:t>10.09.20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98D8-9B62-AC49-8A2C-3CFE31D78E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4866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5B76-7397-6F46-9794-8C8FE82B5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Web </a:t>
            </a:r>
            <a:r>
              <a:rPr lang="en-GB" dirty="0" err="1"/>
              <a:t>Auftritt</a:t>
            </a:r>
            <a:r>
              <a:rPr lang="en-GB" dirty="0"/>
              <a:t> </a:t>
            </a:r>
            <a:r>
              <a:rPr lang="en-GB" dirty="0" err="1"/>
              <a:t>erstellen</a:t>
            </a:r>
            <a:r>
              <a:rPr lang="en-GB" dirty="0"/>
              <a:t> und </a:t>
            </a:r>
            <a:r>
              <a:rPr lang="en-GB" dirty="0" err="1"/>
              <a:t>veröffentlichen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E468C-4900-CC4A-BB68-B1467DAEB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Yanik Meier</a:t>
            </a:r>
          </a:p>
        </p:txBody>
      </p:sp>
    </p:spTree>
    <p:extLst>
      <p:ext uri="{BB962C8B-B14F-4D97-AF65-F5344CB8AC3E}">
        <p14:creationId xmlns:p14="http://schemas.microsoft.com/office/powerpoint/2010/main" val="70873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9BA0-C49C-6E4B-A173-27E42395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Inhatlsverzeichnis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08D0-AA0D-7C4E-8799-52FE6B126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Design</a:t>
            </a:r>
          </a:p>
          <a:p>
            <a:r>
              <a:rPr lang="en-CH" dirty="0"/>
              <a:t>Umsetzung</a:t>
            </a:r>
          </a:p>
          <a:p>
            <a:r>
              <a:rPr lang="en-CH" dirty="0"/>
              <a:t>Probleme</a:t>
            </a:r>
          </a:p>
          <a:p>
            <a:r>
              <a:rPr lang="en-CH"/>
              <a:t>Demo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97910212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{6BA71512-3ADA-A044-93BA-4DA864A5B907}tf10001057</Template>
  <TotalTime>3</TotalTime>
  <Words>12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Web Auftritt erstellen und veröffentlichen</vt:lpstr>
      <vt:lpstr>Inhatlsverzeichnis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Auftritt erstellen und veröffentlichen</dc:title>
  <dc:creator>Gabriel Jackson</dc:creator>
  <cp:lastModifiedBy>Gabriel Jackson</cp:lastModifiedBy>
  <cp:revision>1</cp:revision>
  <dcterms:created xsi:type="dcterms:W3CDTF">2020-09-10T07:47:19Z</dcterms:created>
  <dcterms:modified xsi:type="dcterms:W3CDTF">2020-09-10T07:50:39Z</dcterms:modified>
</cp:coreProperties>
</file>