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1F9AE-CF79-F329-A545-6A35EB03B2DF}" v="284" dt="2024-10-04T11:05:10.035"/>
    <p1510:client id="{A16FD78F-4E1A-41BC-BC05-1883ED190DBE}" v="1394" dt="2024-10-04T11:15:20.987"/>
    <p1510:client id="{ED3B3E75-CC52-472C-9DAF-42DF9C2B95E3}" v="24" dt="2024-10-04T11:10:16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ík Rijgersberg" userId="S::9024941@student.zadkine.nl::14e94ade-3281-49f3-8916-aad0781f022c" providerId="AD" clId="Web-{ED3B3E75-CC52-472C-9DAF-42DF9C2B95E3}"/>
    <pc:docChg chg="modSld">
      <pc:chgData name="Yaník Rijgersberg" userId="S::9024941@student.zadkine.nl::14e94ade-3281-49f3-8916-aad0781f022c" providerId="AD" clId="Web-{ED3B3E75-CC52-472C-9DAF-42DF9C2B95E3}" dt="2024-10-04T11:10:20.729" v="25"/>
      <pc:docMkLst>
        <pc:docMk/>
      </pc:docMkLst>
      <pc:sldChg chg="addSp delSp modSp mod setBg">
        <pc:chgData name="Yaník Rijgersberg" userId="S::9024941@student.zadkine.nl::14e94ade-3281-49f3-8916-aad0781f022c" providerId="AD" clId="Web-{ED3B3E75-CC52-472C-9DAF-42DF9C2B95E3}" dt="2024-10-04T11:10:20.729" v="25"/>
        <pc:sldMkLst>
          <pc:docMk/>
          <pc:sldMk cId="3604805623" sldId="258"/>
        </pc:sldMkLst>
        <pc:spChg chg="mod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2" creationId="{247C296C-B95D-E738-0AF5-464975BAE2E3}"/>
          </ac:spMkLst>
        </pc:spChg>
        <pc:spChg chg="mod ord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3" creationId="{E6FACA05-266F-D319-0C4F-F3CA1D850176}"/>
          </ac:spMkLst>
        </pc:spChg>
        <pc:spChg chg="add del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9" creationId="{D009D6D5-DAC2-4A8B-A17A-E206B9012D09}"/>
          </ac:spMkLst>
        </pc:spChg>
        <pc:spChg chg="add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14" creationId="{55C01129-3453-464D-A870-ED71C6E89D60}"/>
          </ac:spMkLst>
        </pc:spChg>
        <pc:spChg chg="add">
          <ac:chgData name="Yaník Rijgersberg" userId="S::9024941@student.zadkine.nl::14e94ade-3281-49f3-8916-aad0781f022c" providerId="AD" clId="Web-{ED3B3E75-CC52-472C-9DAF-42DF9C2B95E3}" dt="2024-10-04T11:10:20.729" v="25"/>
          <ac:spMkLst>
            <pc:docMk/>
            <pc:sldMk cId="3604805623" sldId="258"/>
            <ac:spMk id="16" creationId="{9D2781A6-5C82-4764-B489-F9A599C0A7EB}"/>
          </ac:spMkLst>
        </pc:spChg>
        <pc:picChg chg="add mod">
          <ac:chgData name="Yaník Rijgersberg" userId="S::9024941@student.zadkine.nl::14e94ade-3281-49f3-8916-aad0781f022c" providerId="AD" clId="Web-{ED3B3E75-CC52-472C-9DAF-42DF9C2B95E3}" dt="2024-10-04T11:10:20.729" v="25"/>
          <ac:picMkLst>
            <pc:docMk/>
            <pc:sldMk cId="3604805623" sldId="258"/>
            <ac:picMk id="4" creationId="{6085020A-DD60-C021-990C-2DB8D01DF282}"/>
          </ac:picMkLst>
        </pc:picChg>
        <pc:picChg chg="add mod">
          <ac:chgData name="Yaník Rijgersberg" userId="S::9024941@student.zadkine.nl::14e94ade-3281-49f3-8916-aad0781f022c" providerId="AD" clId="Web-{ED3B3E75-CC52-472C-9DAF-42DF9C2B95E3}" dt="2024-10-04T11:10:20.729" v="25"/>
          <ac:picMkLst>
            <pc:docMk/>
            <pc:sldMk cId="3604805623" sldId="258"/>
            <ac:picMk id="5" creationId="{D083C929-BD60-7702-8577-A8925793B9C4}"/>
          </ac:picMkLst>
        </pc:picChg>
      </pc:sldChg>
    </pc:docChg>
  </pc:docChgLst>
  <pc:docChgLst>
    <pc:chgData clId="Web-{9151F9AE-CF79-F329-A545-6A35EB03B2DF}"/>
    <pc:docChg chg="modSld">
      <pc:chgData name="" userId="" providerId="" clId="Web-{9151F9AE-CF79-F329-A545-6A35EB03B2DF}" dt="2024-10-03T11:02:40.144" v="1" actId="20577"/>
      <pc:docMkLst>
        <pc:docMk/>
      </pc:docMkLst>
      <pc:sldChg chg="modSp">
        <pc:chgData name="" userId="" providerId="" clId="Web-{9151F9AE-CF79-F329-A545-6A35EB03B2DF}" dt="2024-10-03T11:02:40.144" v="1" actId="20577"/>
        <pc:sldMkLst>
          <pc:docMk/>
          <pc:sldMk cId="898275671" sldId="256"/>
        </pc:sldMkLst>
        <pc:spChg chg="mod">
          <ac:chgData name="" userId="" providerId="" clId="Web-{9151F9AE-CF79-F329-A545-6A35EB03B2DF}" dt="2024-10-03T11:02:40.144" v="1" actId="20577"/>
          <ac:spMkLst>
            <pc:docMk/>
            <pc:sldMk cId="898275671" sldId="256"/>
            <ac:spMk id="2" creationId="{F6F1778C-AEB6-977F-BDEF-263111884D9C}"/>
          </ac:spMkLst>
        </pc:spChg>
      </pc:sldChg>
    </pc:docChg>
  </pc:docChgLst>
  <pc:docChgLst>
    <pc:chgData name="Yaník Rijgersberg" userId="S::9024941@student.zadkine.nl::14e94ade-3281-49f3-8916-aad0781f022c" providerId="AD" clId="Web-{9151F9AE-CF79-F329-A545-6A35EB03B2DF}"/>
    <pc:docChg chg="modSld">
      <pc:chgData name="Yaník Rijgersberg" userId="S::9024941@student.zadkine.nl::14e94ade-3281-49f3-8916-aad0781f022c" providerId="AD" clId="Web-{9151F9AE-CF79-F329-A545-6A35EB03B2DF}" dt="2024-10-04T11:05:10.035" v="273" actId="20577"/>
      <pc:docMkLst>
        <pc:docMk/>
      </pc:docMkLst>
      <pc:sldChg chg="addSp modSp">
        <pc:chgData name="Yaník Rijgersberg" userId="S::9024941@student.zadkine.nl::14e94ade-3281-49f3-8916-aad0781f022c" providerId="AD" clId="Web-{9151F9AE-CF79-F329-A545-6A35EB03B2DF}" dt="2024-10-04T10:55:49.798" v="172" actId="20577"/>
        <pc:sldMkLst>
          <pc:docMk/>
          <pc:sldMk cId="898275671" sldId="256"/>
        </pc:sldMkLst>
        <pc:spChg chg="mod">
          <ac:chgData name="Yaník Rijgersberg" userId="S::9024941@student.zadkine.nl::14e94ade-3281-49f3-8916-aad0781f022c" providerId="AD" clId="Web-{9151F9AE-CF79-F329-A545-6A35EB03B2DF}" dt="2024-10-04T10:55:49.798" v="172" actId="20577"/>
          <ac:spMkLst>
            <pc:docMk/>
            <pc:sldMk cId="898275671" sldId="256"/>
            <ac:spMk id="2" creationId="{EA3158FB-39DD-1BC2-DCFF-933993773130}"/>
          </ac:spMkLst>
        </pc:spChg>
        <pc:spChg chg="mod">
          <ac:chgData name="Yaník Rijgersberg" userId="S::9024941@student.zadkine.nl::14e94ade-3281-49f3-8916-aad0781f022c" providerId="AD" clId="Web-{9151F9AE-CF79-F329-A545-6A35EB03B2DF}" dt="2024-10-03T11:13:27.610" v="113" actId="1076"/>
          <ac:spMkLst>
            <pc:docMk/>
            <pc:sldMk cId="898275671" sldId="256"/>
            <ac:spMk id="2" creationId="{F6F1778C-AEB6-977F-BDEF-263111884D9C}"/>
          </ac:spMkLst>
        </pc:spChg>
        <pc:spChg chg="mod">
          <ac:chgData name="Yaník Rijgersberg" userId="S::9024941@student.zadkine.nl::14e94ade-3281-49f3-8916-aad0781f022c" providerId="AD" clId="Web-{9151F9AE-CF79-F329-A545-6A35EB03B2DF}" dt="2024-10-03T11:11:56.044" v="109" actId="20577"/>
          <ac:spMkLst>
            <pc:docMk/>
            <pc:sldMk cId="898275671" sldId="256"/>
            <ac:spMk id="3" creationId="{5A4A90F4-F6AB-54E1-2E4E-31917E6E547B}"/>
          </ac:spMkLst>
        </pc:spChg>
        <pc:picChg chg="add mod">
          <ac:chgData name="Yaník Rijgersberg" userId="S::9024941@student.zadkine.nl::14e94ade-3281-49f3-8916-aad0781f022c" providerId="AD" clId="Web-{9151F9AE-CF79-F329-A545-6A35EB03B2DF}" dt="2024-10-04T10:52:38.323" v="166" actId="1076"/>
          <ac:picMkLst>
            <pc:docMk/>
            <pc:sldMk cId="898275671" sldId="256"/>
            <ac:picMk id="4" creationId="{C25D0AEE-69EB-BC50-1093-CAC33D3C3E6D}"/>
          </ac:picMkLst>
        </pc:picChg>
      </pc:sldChg>
      <pc:sldChg chg="modSp">
        <pc:chgData name="Yaník Rijgersberg" userId="S::9024941@student.zadkine.nl::14e94ade-3281-49f3-8916-aad0781f022c" providerId="AD" clId="Web-{9151F9AE-CF79-F329-A545-6A35EB03B2DF}" dt="2024-10-03T11:35:56.433" v="159" actId="20577"/>
        <pc:sldMkLst>
          <pc:docMk/>
          <pc:sldMk cId="1143829736" sldId="257"/>
        </pc:sldMkLst>
        <pc:spChg chg="mod">
          <ac:chgData name="Yaník Rijgersberg" userId="S::9024941@student.zadkine.nl::14e94ade-3281-49f3-8916-aad0781f022c" providerId="AD" clId="Web-{9151F9AE-CF79-F329-A545-6A35EB03B2DF}" dt="2024-10-03T11:14:31.613" v="117" actId="20577"/>
          <ac:spMkLst>
            <pc:docMk/>
            <pc:sldMk cId="1143829736" sldId="257"/>
            <ac:spMk id="2" creationId="{824242BF-B7F6-1B55-9EC9-96A70E00A83D}"/>
          </ac:spMkLst>
        </pc:spChg>
        <pc:spChg chg="mod">
          <ac:chgData name="Yaník Rijgersberg" userId="S::9024941@student.zadkine.nl::14e94ade-3281-49f3-8916-aad0781f022c" providerId="AD" clId="Web-{9151F9AE-CF79-F329-A545-6A35EB03B2DF}" dt="2024-10-03T11:35:56.433" v="159" actId="20577"/>
          <ac:spMkLst>
            <pc:docMk/>
            <pc:sldMk cId="1143829736" sldId="257"/>
            <ac:spMk id="3" creationId="{18A4CF6F-A3A9-E35F-AC7E-557588DFA3CE}"/>
          </ac:spMkLst>
        </pc:spChg>
      </pc:sldChg>
      <pc:sldChg chg="modSp">
        <pc:chgData name="Yaník Rijgersberg" userId="S::9024941@student.zadkine.nl::14e94ade-3281-49f3-8916-aad0781f022c" providerId="AD" clId="Web-{9151F9AE-CF79-F329-A545-6A35EB03B2DF}" dt="2024-10-04T11:05:10.035" v="273" actId="20577"/>
        <pc:sldMkLst>
          <pc:docMk/>
          <pc:sldMk cId="3604805623" sldId="258"/>
        </pc:sldMkLst>
        <pc:spChg chg="mod">
          <ac:chgData name="Yaník Rijgersberg" userId="S::9024941@student.zadkine.nl::14e94ade-3281-49f3-8916-aad0781f022c" providerId="AD" clId="Web-{9151F9AE-CF79-F329-A545-6A35EB03B2DF}" dt="2024-10-04T11:05:10.035" v="273" actId="20577"/>
          <ac:spMkLst>
            <pc:docMk/>
            <pc:sldMk cId="3604805623" sldId="258"/>
            <ac:spMk id="3" creationId="{E6FACA05-266F-D319-0C4F-F3CA1D850176}"/>
          </ac:spMkLst>
        </pc:spChg>
      </pc:sldChg>
      <pc:sldChg chg="modSp">
        <pc:chgData name="Yaník Rijgersberg" userId="S::9024941@student.zadkine.nl::14e94ade-3281-49f3-8916-aad0781f022c" providerId="AD" clId="Web-{9151F9AE-CF79-F329-A545-6A35EB03B2DF}" dt="2024-10-03T11:41:31.777" v="161" actId="20577"/>
        <pc:sldMkLst>
          <pc:docMk/>
          <pc:sldMk cId="2929894635" sldId="259"/>
        </pc:sldMkLst>
        <pc:spChg chg="mod">
          <ac:chgData name="Yaník Rijgersberg" userId="S::9024941@student.zadkine.nl::14e94ade-3281-49f3-8916-aad0781f022c" providerId="AD" clId="Web-{9151F9AE-CF79-F329-A545-6A35EB03B2DF}" dt="2024-10-03T11:41:31.777" v="161" actId="20577"/>
          <ac:spMkLst>
            <pc:docMk/>
            <pc:sldMk cId="2929894635" sldId="259"/>
            <ac:spMk id="2" creationId="{0C485B7D-7D93-E35B-D7FF-87AA80177FCB}"/>
          </ac:spMkLst>
        </pc:spChg>
      </pc:sldChg>
    </pc:docChg>
  </pc:docChgLst>
  <pc:docChgLst>
    <pc:chgData name="Kobus Brama" userId="7fe9ee2f-6dc5-4a1c-8bd4-a92421b03cec" providerId="ADAL" clId="{A16FD78F-4E1A-41BC-BC05-1883ED190DBE}"/>
    <pc:docChg chg="undo custSel addSld delSld modSld modMainMaster">
      <pc:chgData name="Kobus Brama" userId="7fe9ee2f-6dc5-4a1c-8bd4-a92421b03cec" providerId="ADAL" clId="{A16FD78F-4E1A-41BC-BC05-1883ED190DBE}" dt="2024-10-04T11:15:20.987" v="1395" actId="255"/>
      <pc:docMkLst>
        <pc:docMk/>
      </pc:docMkLst>
      <pc:sldChg chg="addSp delSp modSp mod setBg chgLayout">
        <pc:chgData name="Kobus Brama" userId="7fe9ee2f-6dc5-4a1c-8bd4-a92421b03cec" providerId="ADAL" clId="{A16FD78F-4E1A-41BC-BC05-1883ED190DBE}" dt="2024-10-04T11:11:01.481" v="1379"/>
        <pc:sldMkLst>
          <pc:docMk/>
          <pc:sldMk cId="898275671" sldId="256"/>
        </pc:sldMkLst>
        <pc:spChg chg="add mod ord">
          <ac:chgData name="Kobus Brama" userId="7fe9ee2f-6dc5-4a1c-8bd4-a92421b03cec" providerId="ADAL" clId="{A16FD78F-4E1A-41BC-BC05-1883ED190DBE}" dt="2024-10-04T10:57:34.719" v="1238" actId="1076"/>
          <ac:spMkLst>
            <pc:docMk/>
            <pc:sldMk cId="898275671" sldId="256"/>
            <ac:spMk id="2" creationId="{EA3158FB-39DD-1BC2-DCFF-933993773130}"/>
          </ac:spMkLst>
        </pc:spChg>
        <pc:spChg chg="del mod">
          <ac:chgData name="Kobus Brama" userId="7fe9ee2f-6dc5-4a1c-8bd4-a92421b03cec" providerId="ADAL" clId="{A16FD78F-4E1A-41BC-BC05-1883ED190DBE}" dt="2024-10-03T11:13:55.948" v="530" actId="21"/>
          <ac:spMkLst>
            <pc:docMk/>
            <pc:sldMk cId="898275671" sldId="256"/>
            <ac:spMk id="2" creationId="{F6F1778C-AEB6-977F-BDEF-263111884D9C}"/>
          </ac:spMkLst>
        </pc:spChg>
        <pc:spChg chg="mod ord">
          <ac:chgData name="Kobus Brama" userId="7fe9ee2f-6dc5-4a1c-8bd4-a92421b03cec" providerId="ADAL" clId="{A16FD78F-4E1A-41BC-BC05-1883ED190DBE}" dt="2024-10-04T10:55:26.292" v="1190" actId="1076"/>
          <ac:spMkLst>
            <pc:docMk/>
            <pc:sldMk cId="898275671" sldId="256"/>
            <ac:spMk id="3" creationId="{5A4A90F4-F6AB-54E1-2E4E-31917E6E547B}"/>
          </ac:spMkLst>
        </pc:spChg>
        <pc:picChg chg="mod">
          <ac:chgData name="Kobus Brama" userId="7fe9ee2f-6dc5-4a1c-8bd4-a92421b03cec" providerId="ADAL" clId="{A16FD78F-4E1A-41BC-BC05-1883ED190DBE}" dt="2024-10-04T10:57:32.521" v="1237" actId="1076"/>
          <ac:picMkLst>
            <pc:docMk/>
            <pc:sldMk cId="898275671" sldId="256"/>
            <ac:picMk id="4" creationId="{C25D0AEE-69EB-BC50-1093-CAC33D3C3E6D}"/>
          </ac:picMkLst>
        </pc:picChg>
      </pc:sldChg>
      <pc:sldChg chg="modSp new add del mod setBg">
        <pc:chgData name="Kobus Brama" userId="7fe9ee2f-6dc5-4a1c-8bd4-a92421b03cec" providerId="ADAL" clId="{A16FD78F-4E1A-41BC-BC05-1883ED190DBE}" dt="2024-10-04T11:15:20.987" v="1395" actId="255"/>
        <pc:sldMkLst>
          <pc:docMk/>
          <pc:sldMk cId="1143829736" sldId="257"/>
        </pc:sldMkLst>
        <pc:spChg chg="mod">
          <ac:chgData name="Kobus Brama" userId="7fe9ee2f-6dc5-4a1c-8bd4-a92421b03cec" providerId="ADAL" clId="{A16FD78F-4E1A-41BC-BC05-1883ED190DBE}" dt="2024-10-03T12:17:36.939" v="880" actId="122"/>
          <ac:spMkLst>
            <pc:docMk/>
            <pc:sldMk cId="1143829736" sldId="257"/>
            <ac:spMk id="2" creationId="{824242BF-B7F6-1B55-9EC9-96A70E00A83D}"/>
          </ac:spMkLst>
        </pc:spChg>
        <pc:spChg chg="mod">
          <ac:chgData name="Kobus Brama" userId="7fe9ee2f-6dc5-4a1c-8bd4-a92421b03cec" providerId="ADAL" clId="{A16FD78F-4E1A-41BC-BC05-1883ED190DBE}" dt="2024-10-04T11:15:20.987" v="1395" actId="255"/>
          <ac:spMkLst>
            <pc:docMk/>
            <pc:sldMk cId="1143829736" sldId="257"/>
            <ac:spMk id="3" creationId="{18A4CF6F-A3A9-E35F-AC7E-557588DFA3CE}"/>
          </ac:spMkLst>
        </pc:spChg>
      </pc:sldChg>
      <pc:sldChg chg="addSp delSp modSp new add del mod setBg">
        <pc:chgData name="Kobus Brama" userId="7fe9ee2f-6dc5-4a1c-8bd4-a92421b03cec" providerId="ADAL" clId="{A16FD78F-4E1A-41BC-BC05-1883ED190DBE}" dt="2024-10-04T11:11:28.177" v="1381" actId="47"/>
        <pc:sldMkLst>
          <pc:docMk/>
          <pc:sldMk cId="3604805623" sldId="258"/>
        </pc:sldMkLst>
        <pc:spChg chg="mod">
          <ac:chgData name="Kobus Brama" userId="7fe9ee2f-6dc5-4a1c-8bd4-a92421b03cec" providerId="ADAL" clId="{A16FD78F-4E1A-41BC-BC05-1883ED190DBE}" dt="2024-10-03T12:17:42.028" v="882" actId="114"/>
          <ac:spMkLst>
            <pc:docMk/>
            <pc:sldMk cId="3604805623" sldId="258"/>
            <ac:spMk id="2" creationId="{247C296C-B95D-E738-0AF5-464975BAE2E3}"/>
          </ac:spMkLst>
        </pc:spChg>
        <pc:spChg chg="mod">
          <ac:chgData name="Kobus Brama" userId="7fe9ee2f-6dc5-4a1c-8bd4-a92421b03cec" providerId="ADAL" clId="{A16FD78F-4E1A-41BC-BC05-1883ED190DBE}" dt="2024-10-04T11:11:26.417" v="1380" actId="20577"/>
          <ac:spMkLst>
            <pc:docMk/>
            <pc:sldMk cId="3604805623" sldId="258"/>
            <ac:spMk id="3" creationId="{E6FACA05-266F-D319-0C4F-F3CA1D850176}"/>
          </ac:spMkLst>
        </pc:spChg>
        <pc:picChg chg="add del">
          <ac:chgData name="Kobus Brama" userId="7fe9ee2f-6dc5-4a1c-8bd4-a92421b03cec" providerId="ADAL" clId="{A16FD78F-4E1A-41BC-BC05-1883ED190DBE}" dt="2024-10-04T11:10:49.654" v="1377" actId="478"/>
          <ac:picMkLst>
            <pc:docMk/>
            <pc:sldMk cId="3604805623" sldId="258"/>
            <ac:picMk id="4" creationId="{6085020A-DD60-C021-990C-2DB8D01DF282}"/>
          </ac:picMkLst>
        </pc:picChg>
        <pc:picChg chg="del">
          <ac:chgData name="Kobus Brama" userId="7fe9ee2f-6dc5-4a1c-8bd4-a92421b03cec" providerId="ADAL" clId="{A16FD78F-4E1A-41BC-BC05-1883ED190DBE}" dt="2024-10-04T11:10:51.499" v="1378" actId="478"/>
          <ac:picMkLst>
            <pc:docMk/>
            <pc:sldMk cId="3604805623" sldId="258"/>
            <ac:picMk id="5" creationId="{D083C929-BD60-7702-8577-A8925793B9C4}"/>
          </ac:picMkLst>
        </pc:picChg>
      </pc:sldChg>
      <pc:sldChg chg="modSp new add del mod">
        <pc:chgData name="Kobus Brama" userId="7fe9ee2f-6dc5-4a1c-8bd4-a92421b03cec" providerId="ADAL" clId="{A16FD78F-4E1A-41BC-BC05-1883ED190DBE}" dt="2024-10-03T12:17:53.032" v="886" actId="113"/>
        <pc:sldMkLst>
          <pc:docMk/>
          <pc:sldMk cId="2929894635" sldId="259"/>
        </pc:sldMkLst>
        <pc:spChg chg="mod">
          <ac:chgData name="Kobus Brama" userId="7fe9ee2f-6dc5-4a1c-8bd4-a92421b03cec" providerId="ADAL" clId="{A16FD78F-4E1A-41BC-BC05-1883ED190DBE}" dt="2024-10-03T12:17:53.032" v="886" actId="113"/>
          <ac:spMkLst>
            <pc:docMk/>
            <pc:sldMk cId="2929894635" sldId="259"/>
            <ac:spMk id="2" creationId="{0C485B7D-7D93-E35B-D7FF-87AA80177FCB}"/>
          </ac:spMkLst>
        </pc:spChg>
      </pc:sldChg>
      <pc:sldChg chg="addSp modSp new mod">
        <pc:chgData name="Kobus Brama" userId="7fe9ee2f-6dc5-4a1c-8bd4-a92421b03cec" providerId="ADAL" clId="{A16FD78F-4E1A-41BC-BC05-1883ED190DBE}" dt="2024-10-04T11:00:57.113" v="1336" actId="1076"/>
        <pc:sldMkLst>
          <pc:docMk/>
          <pc:sldMk cId="2774101547" sldId="260"/>
        </pc:sldMkLst>
        <pc:spChg chg="mod">
          <ac:chgData name="Kobus Brama" userId="7fe9ee2f-6dc5-4a1c-8bd4-a92421b03cec" providerId="ADAL" clId="{A16FD78F-4E1A-41BC-BC05-1883ED190DBE}" dt="2024-10-03T12:17:56.672" v="888" actId="114"/>
          <ac:spMkLst>
            <pc:docMk/>
            <pc:sldMk cId="2774101547" sldId="260"/>
            <ac:spMk id="2" creationId="{7D592EF7-6787-1A37-0AEC-D997F0473120}"/>
          </ac:spMkLst>
        </pc:spChg>
        <pc:spChg chg="mod">
          <ac:chgData name="Kobus Brama" userId="7fe9ee2f-6dc5-4a1c-8bd4-a92421b03cec" providerId="ADAL" clId="{A16FD78F-4E1A-41BC-BC05-1883ED190DBE}" dt="2024-10-04T10:53:59.480" v="1182" actId="20577"/>
          <ac:spMkLst>
            <pc:docMk/>
            <pc:sldMk cId="2774101547" sldId="260"/>
            <ac:spMk id="3" creationId="{FC55E94F-8BAF-BBDE-53E7-99828670640A}"/>
          </ac:spMkLst>
        </pc:spChg>
        <pc:picChg chg="add mod">
          <ac:chgData name="Kobus Brama" userId="7fe9ee2f-6dc5-4a1c-8bd4-a92421b03cec" providerId="ADAL" clId="{A16FD78F-4E1A-41BC-BC05-1883ED190DBE}" dt="2024-10-04T11:00:57.113" v="1336" actId="1076"/>
          <ac:picMkLst>
            <pc:docMk/>
            <pc:sldMk cId="2774101547" sldId="260"/>
            <ac:picMk id="5" creationId="{24FCFC36-E776-6931-64E7-B885F032BA6A}"/>
          </ac:picMkLst>
        </pc:picChg>
      </pc:sldChg>
      <pc:sldChg chg="modSp add mod">
        <pc:chgData name="Kobus Brama" userId="7fe9ee2f-6dc5-4a1c-8bd4-a92421b03cec" providerId="ADAL" clId="{A16FD78F-4E1A-41BC-BC05-1883ED190DBE}" dt="2024-10-04T11:14:24.571" v="1393" actId="403"/>
        <pc:sldMkLst>
          <pc:docMk/>
          <pc:sldMk cId="219125536" sldId="261"/>
        </pc:sldMkLst>
        <pc:spChg chg="mod">
          <ac:chgData name="Kobus Brama" userId="7fe9ee2f-6dc5-4a1c-8bd4-a92421b03cec" providerId="ADAL" clId="{A16FD78F-4E1A-41BC-BC05-1883ED190DBE}" dt="2024-10-04T11:14:24.571" v="1393" actId="403"/>
          <ac:spMkLst>
            <pc:docMk/>
            <pc:sldMk cId="219125536" sldId="261"/>
            <ac:spMk id="3" creationId="{18A4CF6F-A3A9-E35F-AC7E-557588DFA3CE}"/>
          </ac:spMkLst>
        </pc:spChg>
      </pc:sldChg>
      <pc:sldChg chg="add del">
        <pc:chgData name="Kobus Brama" userId="7fe9ee2f-6dc5-4a1c-8bd4-a92421b03cec" providerId="ADAL" clId="{A16FD78F-4E1A-41BC-BC05-1883ED190DBE}" dt="2024-10-03T11:13:12.458" v="525" actId="2890"/>
        <pc:sldMkLst>
          <pc:docMk/>
          <pc:sldMk cId="2165777790" sldId="261"/>
        </pc:sldMkLst>
      </pc:sldChg>
      <pc:sldChg chg="add del">
        <pc:chgData name="Kobus Brama" userId="7fe9ee2f-6dc5-4a1c-8bd4-a92421b03cec" providerId="ADAL" clId="{A16FD78F-4E1A-41BC-BC05-1883ED190DBE}" dt="2024-10-03T11:13:11.884" v="524" actId="2890"/>
        <pc:sldMkLst>
          <pc:docMk/>
          <pc:sldMk cId="4217233649" sldId="262"/>
        </pc:sldMkLst>
      </pc:sldChg>
      <pc:sldChg chg="add del">
        <pc:chgData name="Kobus Brama" userId="7fe9ee2f-6dc5-4a1c-8bd4-a92421b03cec" providerId="ADAL" clId="{A16FD78F-4E1A-41BC-BC05-1883ED190DBE}" dt="2024-10-03T11:13:11.067" v="523" actId="2890"/>
        <pc:sldMkLst>
          <pc:docMk/>
          <pc:sldMk cId="4260034966" sldId="263"/>
        </pc:sldMkLst>
      </pc:sldChg>
      <pc:sldChg chg="add del">
        <pc:chgData name="Kobus Brama" userId="7fe9ee2f-6dc5-4a1c-8bd4-a92421b03cec" providerId="ADAL" clId="{A16FD78F-4E1A-41BC-BC05-1883ED190DBE}" dt="2024-10-03T11:13:10.591" v="522" actId="2890"/>
        <pc:sldMkLst>
          <pc:docMk/>
          <pc:sldMk cId="3777101348" sldId="264"/>
        </pc:sldMkLst>
      </pc:sldChg>
      <pc:sldChg chg="add del">
        <pc:chgData name="Kobus Brama" userId="7fe9ee2f-6dc5-4a1c-8bd4-a92421b03cec" providerId="ADAL" clId="{A16FD78F-4E1A-41BC-BC05-1883ED190DBE}" dt="2024-10-03T11:13:10.270" v="521" actId="2890"/>
        <pc:sldMkLst>
          <pc:docMk/>
          <pc:sldMk cId="3814521003" sldId="265"/>
        </pc:sldMkLst>
      </pc:sldChg>
      <pc:sldChg chg="add del">
        <pc:chgData name="Kobus Brama" userId="7fe9ee2f-6dc5-4a1c-8bd4-a92421b03cec" providerId="ADAL" clId="{A16FD78F-4E1A-41BC-BC05-1883ED190DBE}" dt="2024-10-03T11:13:10.077" v="520" actId="2890"/>
        <pc:sldMkLst>
          <pc:docMk/>
          <pc:sldMk cId="351058248" sldId="266"/>
        </pc:sldMkLst>
      </pc:sldChg>
      <pc:sldChg chg="add del">
        <pc:chgData name="Kobus Brama" userId="7fe9ee2f-6dc5-4a1c-8bd4-a92421b03cec" providerId="ADAL" clId="{A16FD78F-4E1A-41BC-BC05-1883ED190DBE}" dt="2024-10-03T11:13:09.874" v="519" actId="2890"/>
        <pc:sldMkLst>
          <pc:docMk/>
          <pc:sldMk cId="3704834104" sldId="267"/>
        </pc:sldMkLst>
      </pc:sldChg>
      <pc:sldChg chg="add del">
        <pc:chgData name="Kobus Brama" userId="7fe9ee2f-6dc5-4a1c-8bd4-a92421b03cec" providerId="ADAL" clId="{A16FD78F-4E1A-41BC-BC05-1883ED190DBE}" dt="2024-10-03T11:13:09.697" v="518" actId="2890"/>
        <pc:sldMkLst>
          <pc:docMk/>
          <pc:sldMk cId="68790685" sldId="268"/>
        </pc:sldMkLst>
      </pc:sldChg>
      <pc:sldChg chg="add del">
        <pc:chgData name="Kobus Brama" userId="7fe9ee2f-6dc5-4a1c-8bd4-a92421b03cec" providerId="ADAL" clId="{A16FD78F-4E1A-41BC-BC05-1883ED190DBE}" dt="2024-10-03T11:13:09.516" v="517" actId="2890"/>
        <pc:sldMkLst>
          <pc:docMk/>
          <pc:sldMk cId="2178823407" sldId="269"/>
        </pc:sldMkLst>
      </pc:sldChg>
      <pc:sldMasterChg chg="setBg modSldLayout">
        <pc:chgData name="Kobus Brama" userId="7fe9ee2f-6dc5-4a1c-8bd4-a92421b03cec" providerId="ADAL" clId="{A16FD78F-4E1A-41BC-BC05-1883ED190DBE}" dt="2024-10-03T11:07:59.574" v="415"/>
        <pc:sldMasterMkLst>
          <pc:docMk/>
          <pc:sldMasterMk cId="1868194621" sldId="2147483648"/>
        </pc:sldMasterMkLst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816495230" sldId="2147483649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273365999" sldId="2147483650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149158216" sldId="2147483651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873050074" sldId="2147483652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1330471039" sldId="2147483653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459878475" sldId="2147483654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766406619" sldId="2147483655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044382027" sldId="2147483656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707756981" sldId="2147483657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2132791578" sldId="2147483658"/>
          </pc:sldLayoutMkLst>
        </pc:sldLayoutChg>
        <pc:sldLayoutChg chg="setBg">
          <pc:chgData name="Kobus Brama" userId="7fe9ee2f-6dc5-4a1c-8bd4-a92421b03cec" providerId="ADAL" clId="{A16FD78F-4E1A-41BC-BC05-1883ED190DBE}" dt="2024-10-03T11:07:59.574" v="415"/>
          <pc:sldLayoutMkLst>
            <pc:docMk/>
            <pc:sldMasterMk cId="1868194621" sldId="2147483648"/>
            <pc:sldLayoutMk cId="356394559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64B8-AC03-4CF0-AB0A-0C696664C63C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CB41-985E-4F22-A94E-415DD53575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8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9CB41-985E-4F22-A94E-415DD53575F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85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C1C1A-3FF6-DCBA-EA25-043CED325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843F2F-3986-76BB-2011-4760213D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975602-4F43-CE4B-4592-37CBDE50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0501AB-8189-008F-661F-DDA203C7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D6D02B-D390-CFBA-03FF-240039ED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4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05E8B-5B26-EC7A-B2AB-FB17A786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F3D3995-BAEB-447F-0265-11C00E41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9D2CB3-65FE-D476-BC24-CBBE47D7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B109A4-D4FA-F028-BC5E-0699F98C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1C0C64-2728-C79E-59F4-5AC073DF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79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4469D14-9326-BB51-4BF4-C51D43C2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E8C715-3606-D9CC-508F-18C96AE4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EFC749-929C-836F-35A2-CB68C6C1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A82E79-C0CD-D218-652B-1C66B82B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B8ECD2-C689-C301-0C1B-907E6B71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94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1169E-1D91-D788-BC97-4C96A965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E23DE-3FC5-68B0-2428-55342DDA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4BC21-407F-CFD9-5E95-ACEBF7E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705EFB-5240-42E9-38C7-D3323718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0064A9-E849-E28B-8B06-2C12A7E3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3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B8AE2-461B-F2AD-D1D1-34DF4236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23F985-EFF4-2CD0-3BB2-638EA2D7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D6BDCE-1693-1897-8B34-3E1183A8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D2A8D9-68CD-953C-8807-64052381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5F6234-769F-BF67-3CB0-96D20914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4CD1-0F79-B1D0-EBF1-2FF53F09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195DE2-D8CF-AFE8-26F3-41619D7DD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488EA0-6213-E57B-572E-443FEE72F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4E62C02-5CB7-AC79-02B5-574A0FC2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CB192AF-B42D-7FAB-9908-38082F10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7E4725-2D31-FB18-FFB4-230A70C4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05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9DB72-D842-E01E-331C-C8BE4D85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718235-621B-1265-1D30-24CACA07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1743EE-023B-4C3E-1DE1-0EF35564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7642F4-C45F-5D9E-BFEF-7E2B527C6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20C1E8C-C042-F435-F1DE-6BBA76C43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1F722B-6518-C440-A55D-27AAD96A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201A34-2850-2770-3E61-CBD39896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34AFAF0-C0E5-28A3-56BB-403FC908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47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06CB-9A9B-E5BB-02A4-47700171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F6F570B-F4C6-C370-2BFC-50EE02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467D32C-7FDE-986B-C0F5-10CBC66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B49397-8E59-B06B-AD5D-1B1153D4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8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A22A6CF-275E-873E-D9F0-82CE301F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C4627E-2F39-2E38-4960-075BFFFB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028FC6-8A8A-6620-B1D2-06B367BE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40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8FC2E-FA53-7113-48DF-A66A6CB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5095F-640F-B663-9446-CED8A100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1F8280-39E0-1A09-0E47-2DA04F99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04208C-631D-EB35-A5D5-D1A4A8A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D2270A-9B88-3077-A5AB-7B7AA3CA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9EB57E-5DAF-6EF7-CE5D-2DB4C84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3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0B74-1872-5D1F-D0D4-4E9E9882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E493AB1-9A2A-2680-A098-F1805CE80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90BACA-2DDF-EE16-35C7-9F64D17A8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614A12-634C-0559-7141-78935EED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C263F6-ED02-A118-AD08-45C5F123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10CDDD-9BB9-5154-8BD7-41660B1B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7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4F3186-3FF4-926A-B12C-FF676F03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2B4E6D-031E-42D8-D3B0-86BF8045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D771C1-F28D-50BE-7E05-D2CA6496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3BC9F-4FC3-49E3-AE01-BE539F2BCC97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D2A526-8A88-8A3F-D0DA-AAE63104D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824357-7889-3A96-4E3E-DE880441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F46BB-5A39-4842-BDDE-5EB1FAA6F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1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158FB-39DD-1BC2-DCFF-93399377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0" y="1280934"/>
            <a:ext cx="2743200" cy="3126659"/>
          </a:xfrm>
        </p:spPr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4A90F4-F6AB-54E1-2E4E-31917E6E5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794" y="573563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1800"/>
              <a:t>Gemaakt door: </a:t>
            </a:r>
            <a:r>
              <a:rPr lang="nl-NL" sz="1800" err="1"/>
              <a:t>Yanik</a:t>
            </a:r>
            <a:r>
              <a:rPr lang="nl-NL" sz="1800"/>
              <a:t> Rijgersberg, Kobus Brama</a:t>
            </a:r>
          </a:p>
        </p:txBody>
      </p:sp>
      <p:pic>
        <p:nvPicPr>
          <p:cNvPr id="4" name="Graphic 3" descr="CSS - Wikipedia">
            <a:extLst>
              <a:ext uri="{FF2B5EF4-FFF2-40B4-BE49-F238E27FC236}">
                <a16:creationId xmlns:a16="http://schemas.microsoft.com/office/drawing/2014/main" id="{C25D0AEE-69EB-BC50-1093-CAC33D3C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0" y="537342"/>
            <a:ext cx="2743200" cy="38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242BF-B7F6-1B55-9EC9-96A70E0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i="1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A4CF6F-A3A9-E35F-AC7E-557588DF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3000"/>
              <a:t>Wie zijn wij.</a:t>
            </a:r>
          </a:p>
          <a:p>
            <a:r>
              <a:rPr lang="nl-NL" sz="3000"/>
              <a:t>Wat is </a:t>
            </a:r>
            <a:r>
              <a:rPr lang="nl-NL" sz="3000" err="1"/>
              <a:t>css</a:t>
            </a:r>
            <a:r>
              <a:rPr lang="nl-NL" sz="3000"/>
              <a:t>.</a:t>
            </a:r>
          </a:p>
          <a:p>
            <a:r>
              <a:rPr lang="nl-NL" sz="3000"/>
              <a:t>Hoe kan je </a:t>
            </a:r>
            <a:r>
              <a:rPr lang="nl-NL" sz="3000" err="1"/>
              <a:t>css</a:t>
            </a:r>
            <a:r>
              <a:rPr lang="nl-NL" sz="3000"/>
              <a:t> goed gebruiken.</a:t>
            </a:r>
          </a:p>
          <a:p>
            <a:r>
              <a:rPr lang="nl-NL" sz="3000"/>
              <a:t>Waarom zou je </a:t>
            </a:r>
            <a:r>
              <a:rPr lang="nl-NL" sz="3000" err="1"/>
              <a:t>css</a:t>
            </a:r>
            <a:r>
              <a:rPr lang="nl-NL" sz="3000"/>
              <a:t> gebruiken. </a:t>
            </a:r>
          </a:p>
        </p:txBody>
      </p:sp>
    </p:spTree>
    <p:extLst>
      <p:ext uri="{BB962C8B-B14F-4D97-AF65-F5344CB8AC3E}">
        <p14:creationId xmlns:p14="http://schemas.microsoft.com/office/powerpoint/2010/main" val="114382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242BF-B7F6-1B55-9EC9-96A70E0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i="1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A4CF6F-A3A9-E35F-AC7E-557588DF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Yanik</a:t>
            </a:r>
            <a:r>
              <a:rPr lang="nl-NL"/>
              <a:t> </a:t>
            </a:r>
            <a:r>
              <a:rPr lang="nl-NL" err="1"/>
              <a:t>Rijgsberg</a:t>
            </a:r>
            <a:endParaRPr lang="nl-NL"/>
          </a:p>
          <a:p>
            <a:pPr lvl="1"/>
            <a:r>
              <a:rPr lang="nl-NL"/>
              <a:t>16jaar</a:t>
            </a:r>
          </a:p>
          <a:p>
            <a:pPr lvl="1"/>
            <a:r>
              <a:rPr lang="nl-NL"/>
              <a:t>Kom uit </a:t>
            </a:r>
            <a:r>
              <a:rPr lang="nl-NL" err="1"/>
              <a:t>schiedam</a:t>
            </a:r>
            <a:endParaRPr lang="nl-NL"/>
          </a:p>
          <a:p>
            <a:pPr lvl="1"/>
            <a:r>
              <a:rPr lang="nl-NL"/>
              <a:t>Ik heb deze opleiding gekozen omdat het me leuk lijkt</a:t>
            </a:r>
            <a:endParaRPr lang="nl-NL">
              <a:ea typeface="+mn-lt"/>
              <a:cs typeface="+mn-lt"/>
            </a:endParaRPr>
          </a:p>
          <a:p>
            <a:pPr lvl="1"/>
            <a:r>
              <a:rPr lang="nl-NL" err="1"/>
              <a:t>Skibidi</a:t>
            </a:r>
            <a:r>
              <a:rPr lang="nl-NL"/>
              <a:t> </a:t>
            </a:r>
            <a:r>
              <a:rPr lang="nl-NL" err="1"/>
              <a:t>rizzler</a:t>
            </a:r>
            <a:endParaRPr lang="nl-NL"/>
          </a:p>
          <a:p>
            <a:r>
              <a:rPr lang="nl-NL"/>
              <a:t>Kobus Brama</a:t>
            </a:r>
          </a:p>
          <a:p>
            <a:pPr lvl="1"/>
            <a:r>
              <a:rPr lang="nl-NL"/>
              <a:t>18jaar.</a:t>
            </a:r>
          </a:p>
          <a:p>
            <a:pPr lvl="1"/>
            <a:r>
              <a:rPr lang="nl-NL"/>
              <a:t>Kom uit maasluis.</a:t>
            </a:r>
          </a:p>
          <a:p>
            <a:pPr lvl="1"/>
            <a:r>
              <a:rPr lang="nl-NL"/>
              <a:t>Waarom heb ik deze opleiding gekozen</a:t>
            </a:r>
          </a:p>
        </p:txBody>
      </p:sp>
    </p:spTree>
    <p:extLst>
      <p:ext uri="{BB962C8B-B14F-4D97-AF65-F5344CB8AC3E}">
        <p14:creationId xmlns:p14="http://schemas.microsoft.com/office/powerpoint/2010/main" val="2191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85B7D-7D93-E35B-D7FF-87AA8017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3200" b="1" i="1">
                <a:latin typeface="Aptos"/>
              </a:rPr>
              <a:t>Wat is </a:t>
            </a:r>
            <a:r>
              <a:rPr lang="nl-NL" sz="3200" b="1" i="1" err="1">
                <a:latin typeface="Aptos"/>
              </a:rPr>
              <a:t>css</a:t>
            </a:r>
            <a:endParaRPr lang="en-US" b="1" i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99CFF6-2A7A-D887-60A6-9B2C6408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89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92EF7-6787-1A37-0AEC-D997F047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i="1"/>
              <a:t>Hoe kan je </a:t>
            </a:r>
            <a:r>
              <a:rPr lang="nl-NL" b="1" i="1" err="1"/>
              <a:t>css</a:t>
            </a:r>
            <a:r>
              <a:rPr lang="nl-NL" b="1" i="1"/>
              <a:t>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55E94F-8BAF-BBDE-53E7-99828670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Hoe gebruik je </a:t>
            </a:r>
            <a:r>
              <a:rPr lang="nl-NL" err="1"/>
              <a:t>css</a:t>
            </a:r>
            <a:endParaRPr lang="nl-NL"/>
          </a:p>
          <a:p>
            <a:pPr lvl="1"/>
            <a:r>
              <a:rPr lang="nl-NL" err="1"/>
              <a:t>Selectors</a:t>
            </a:r>
            <a:endParaRPr lang="nl-NL"/>
          </a:p>
          <a:p>
            <a:pPr lvl="1"/>
            <a:r>
              <a:rPr lang="nl-NL" err="1"/>
              <a:t>Propertys</a:t>
            </a:r>
            <a:endParaRPr lang="nl-NL"/>
          </a:p>
          <a:p>
            <a:pPr lvl="1"/>
            <a:r>
              <a:rPr lang="nl-NL" err="1"/>
              <a:t>values</a:t>
            </a:r>
            <a:endParaRPr lang="nl-NL"/>
          </a:p>
          <a:p>
            <a:r>
              <a:rPr lang="nl-NL"/>
              <a:t>je doet met </a:t>
            </a:r>
            <a:r>
              <a:rPr lang="nl-NL" err="1"/>
              <a:t>css</a:t>
            </a:r>
          </a:p>
          <a:p>
            <a:pPr lvl="1"/>
            <a:r>
              <a:rPr lang="nl-NL"/>
              <a:t>opmaak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FCFC36-E776-6931-64E7-B885F032B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52" y="1825625"/>
            <a:ext cx="4262659" cy="23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015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Kantoorthema</vt:lpstr>
      <vt:lpstr>PowerPoint Presentation</vt:lpstr>
      <vt:lpstr>inleiding</vt:lpstr>
      <vt:lpstr>inleiding</vt:lpstr>
      <vt:lpstr>Wat is css</vt:lpstr>
      <vt:lpstr>Hoe kan je css gebruiken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Kobus Brama</dc:creator>
  <cp:revision>1</cp:revision>
  <dcterms:created xsi:type="dcterms:W3CDTF">2024-10-03T10:59:03Z</dcterms:created>
  <dcterms:modified xsi:type="dcterms:W3CDTF">2024-10-04T11:15:40Z</dcterms:modified>
</cp:coreProperties>
</file>