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slide8.xml" ContentType="application/vnd.openxmlformats-officedocument.presentationml.slide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</p:sldIdLst>
  <p:sldSz cx="10080625" cy="7559675"/>
  <p:notesSz cx="7772400" cy="100584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092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092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Mein Freund Rene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Arbeitete im Behindertenheim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Fing an zu rauchen, als er 13 Jahre alt war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Lungenkrebs diagnostiziert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Lebenserwartung von 40-70 Wochen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War sich über seine Situation immer im Klaren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Nahm Kontakt mit Sterbebegleiter auf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Erlitt Herzinfarkt und insgesamt schlechter Gesundheitszustand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Sterbebegleitung wurde zu Hause durchgeführt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Soll Sterbehilfe legal bleiben?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Online-Umfrage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Antworten: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Ja, das sollte für jeden möglich sein (45.7%)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Ja, aber nur für todkranke / leidende Menschen ohne Aussicht auf Heilung (49.4%)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Nein (4.9%)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rcRect l="1119" t="6163" r="0" b="0"/>
          <a:stretch/>
        </p:blipFill>
        <p:spPr>
          <a:xfrm>
            <a:off x="3657600" y="4754880"/>
            <a:ext cx="6125760" cy="2157480"/>
          </a:xfrm>
          <a:prstGeom prst="rect">
            <a:avLst/>
          </a:prstGeom>
          <a:ln>
            <a:noFill/>
          </a:ln>
        </p:spPr>
      </p:pic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Sterbehilfe in der Schweiz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Seit 1942 vage Definition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Assistierter Suizid ist eine Straftat wenn ein selbstsüchtiges Motiv vorliegt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Aktive Sterbehilfe ist strafbar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Indirekte Sterbehilfe und passive Sterbehilfe nicht formalgesetzlich geregelt 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Sterbehilfe in der Schweiz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0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Trotz unveränderter Gesetzeslage, gravierende Unterschiede in der Handhabung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Zum ersten mal gegen Ende der 70er Jahre thematisiert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1977: Volksinitiative im Kanton Zürich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1985: erster assistierter Suizid durch 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Heute weitgehend akzeptiert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10872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Organisationen haben klar definierte und strenge Richtlinien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Teilnahme an Informationsanlass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Anschliessende Fragerunde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Geleitet von praktizierender Freitodbegleiterin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EXIT Büro in Bern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Verein mit ~95’000 Mitgliedern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Grösste Sterbehilfeorganisation in der Schweiz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Befasst sich ausschliesslich mit assistiertem Suizid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Freitodbegleiter sind Ehrenamtliche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Auswahl und Bewilligungsverfahren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Bewerber muss die Wirkung des Medikaments kennen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Muss das Mittel selbst zu sich nehmen können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Muss Auswirkungen der Sterbebegleitung auf sein Umfeld kennen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328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Darf Entscheidung nicht an emotianlem Tiefpunkt treffen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Verschreibung des Medikaments durch einen Arzt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0920" cy="1261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EXIT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0920" cy="4383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 marL="432000" indent="-32328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Ablauf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Letzer Wunsch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Unterschreiben einer Erklärung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Verabschieden von Anwesenden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Einnehmen des Tödlichen Medikaments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Informieren der Polizei</a:t>
            </a:r>
            <a:endParaRPr b="0" lang="en-US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LibreOffice/5.2.4.2.0$Linux_X86_64 LibreOffice_project/20m0$Build-2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2017-01-29T10:54:11Z</dcterms:created>
  <dc:creator/>
  <dc:description/>
  <dc:language>en-US</dc:language>
  <cp:lastModifiedBy/>
  <dcterms:modified xsi:type="dcterms:W3CDTF">2017-02-01T16:05:51Z</dcterms:modified>
  <cp:revision>8</cp:revision>
  <dc:subject/>
  <dc:title/>
</cp:coreProperties>
</file>