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1E160-1740-BBF6-B53A-9BF01F39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72DD5C-36EB-6474-A976-BC21C0430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3AEC0-0C4C-6897-822F-DED3FC08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019F-886A-46F0-85C9-70F782F1D47C}" type="datetimeFigureOut">
              <a:rPr lang="ru-RU" smtClean="0"/>
              <a:t>10.07.2022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46B3D-93E8-5005-EBF8-F2A78830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57213-BAB4-4343-FB6F-A1B1220E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35-5E8B-433E-9F11-A299F4C2F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33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9A779-C09C-AE90-2E0F-79C9DE6D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0D3550-7C15-1E11-C880-83B3F1DCC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23810-1F2E-5727-E707-34A3536A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019F-886A-46F0-85C9-70F782F1D47C}" type="datetimeFigureOut">
              <a:rPr lang="ru-RU" smtClean="0"/>
              <a:t>10.07.2022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0FB28-1778-699F-90B3-D0C7C382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B9CA4E-5D81-471D-E2BF-5ABEB431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35-5E8B-433E-9F11-A299F4C2F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7B878D-DA10-C37A-0B04-887D1023C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C327A5-93A6-010E-4057-6853C802D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9650B-71F5-FDD6-FBA6-00AE1E12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019F-886A-46F0-85C9-70F782F1D47C}" type="datetimeFigureOut">
              <a:rPr lang="ru-RU" smtClean="0"/>
              <a:t>10.07.2022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EAA888-EF45-B4B3-1A10-48DA606B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9E8439-A042-8EB0-BEF9-B9DDF9B4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35-5E8B-433E-9F11-A299F4C2F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84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8E353-3E96-775D-FEC0-772C2212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5B4C8-D850-F4DA-AA76-7890D49A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31D91-EE34-0EA4-3308-975D372E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019F-886A-46F0-85C9-70F782F1D47C}" type="datetimeFigureOut">
              <a:rPr lang="ru-RU" smtClean="0"/>
              <a:t>10.07.2022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ECF88-573F-73B9-528B-E08AA0DA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22076-464A-45EB-B401-03489FC4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35-5E8B-433E-9F11-A299F4C2F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38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26B65-3690-09B0-B0A7-A4512745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771969-EDE3-FE1D-93DB-49EBD912C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A86A3-3842-17F6-4EFA-99EBDA23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019F-886A-46F0-85C9-70F782F1D47C}" type="datetimeFigureOut">
              <a:rPr lang="ru-RU" smtClean="0"/>
              <a:t>10.07.2022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2C00E-81C6-C609-3FE4-143AFC90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62E5E8-6CB4-8342-4120-CE708D73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35-5E8B-433E-9F11-A299F4C2F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97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33C32-A0EE-7A52-5190-51CE6236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E45C4-F827-5D49-0651-C73E6DF8A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B9B463-A0CE-E99A-07AF-25781286F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B94569-3BD3-69FD-F17D-1738DBC8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019F-886A-46F0-85C9-70F782F1D47C}" type="datetimeFigureOut">
              <a:rPr lang="ru-RU" smtClean="0"/>
              <a:t>10.07.2022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4B2774-0766-F7B8-9465-0258C642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90B8DC-5CE7-E99C-FEED-25FC55CD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35-5E8B-433E-9F11-A299F4C2F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4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5BF5-E278-09FE-D37A-B4DF1307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056C2-093B-F59D-4898-8047AAB9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10B573-A9C9-804D-6569-150433C4D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AEBE70-C9C0-8D98-82C3-A4C1374E9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653895-5E45-982C-8538-3845DB605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33C707-F339-DB94-AA09-70445EBA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019F-886A-46F0-85C9-70F782F1D47C}" type="datetimeFigureOut">
              <a:rPr lang="ru-RU" smtClean="0"/>
              <a:t>10.07.2022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B1BC75-D6CC-DA6F-F899-2243F2A3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9C1AC3-296B-FA48-3C0C-97143147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35-5E8B-433E-9F11-A299F4C2F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20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5E27F-13D4-6617-221A-13C6D7D2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544CD0-7F31-50BC-E8E5-F3C6745D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019F-886A-46F0-85C9-70F782F1D47C}" type="datetimeFigureOut">
              <a:rPr lang="ru-RU" smtClean="0"/>
              <a:t>10.07.2022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48FBF6-057E-27EC-80D1-A7DA3EBB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7CA655-6CF9-CAF2-2A1F-5127B8EC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35-5E8B-433E-9F11-A299F4C2F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0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C7ED8E-89BA-028A-3810-20019477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019F-886A-46F0-85C9-70F782F1D47C}" type="datetimeFigureOut">
              <a:rPr lang="ru-RU" smtClean="0"/>
              <a:t>10.07.2022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A49AFA-A133-EE75-6820-865C9792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F9A444-6C60-C7C9-C821-F49D535C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35-5E8B-433E-9F11-A299F4C2F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35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3153F-94C2-DE5C-2F0B-96C13A1C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DC859-196E-8877-1A3C-B644F071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EECE5B-6068-F0D5-920A-30B8F8071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0755D-BFE7-1357-80FC-0BBD40DB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019F-886A-46F0-85C9-70F782F1D47C}" type="datetimeFigureOut">
              <a:rPr lang="ru-RU" smtClean="0"/>
              <a:t>10.07.2022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55ACCD-50F0-893D-1E9B-A78B518B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E5AA28-1F57-29A8-9862-63A0DC9D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35-5E8B-433E-9F11-A299F4C2F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ED8A7-59FA-86C2-64EF-82A440A4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4EC96F-6204-9F39-23AF-0B0C4F006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39B74F-91DC-2140-F1AC-461D6A9D5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319628-BF96-CFDA-6728-21CA4140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019F-886A-46F0-85C9-70F782F1D47C}" type="datetimeFigureOut">
              <a:rPr lang="ru-RU" smtClean="0"/>
              <a:t>10.07.2022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1F3049-D2C3-2460-60A5-4417B43C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389F26-22B7-7459-DAE2-D11C24BE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35-5E8B-433E-9F11-A299F4C2F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57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9CEAF-F34C-EB0D-7F4F-F4A0B09C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23A45-7E85-DD42-A43A-68E9F05C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EFCBD6-19B7-10C9-7DA0-5D1267254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019F-886A-46F0-85C9-70F782F1D47C}" type="datetimeFigureOut">
              <a:rPr lang="ru-RU" smtClean="0"/>
              <a:t>10.07.2022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CEF8A7-8C69-9641-4346-59129CAA5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D2E1C6-4D23-4040-9E79-4B85EC3B8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FA35-5E8B-433E-9F11-A299F4C2F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79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BA50F3A6-B2E2-A78D-526C-F1C98DA34654}"/>
              </a:ext>
            </a:extLst>
          </p:cNvPr>
          <p:cNvSpPr/>
          <p:nvPr/>
        </p:nvSpPr>
        <p:spPr>
          <a:xfrm>
            <a:off x="5453051" y="167951"/>
            <a:ext cx="1156996" cy="3825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Блок-схема: решение 4">
            <a:extLst>
              <a:ext uri="{FF2B5EF4-FFF2-40B4-BE49-F238E27FC236}">
                <a16:creationId xmlns:a16="http://schemas.microsoft.com/office/drawing/2014/main" id="{C8D81EA1-C32A-F4E1-02C9-CF5B15873292}"/>
              </a:ext>
            </a:extLst>
          </p:cNvPr>
          <p:cNvSpPr/>
          <p:nvPr/>
        </p:nvSpPr>
        <p:spPr>
          <a:xfrm>
            <a:off x="5004965" y="1847540"/>
            <a:ext cx="1975820" cy="54061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index&lt;Length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275C9AE-7586-9CA5-A823-8223D3B9668E}"/>
              </a:ext>
            </a:extLst>
          </p:cNvPr>
          <p:cNvSpPr/>
          <p:nvPr/>
        </p:nvSpPr>
        <p:spPr>
          <a:xfrm>
            <a:off x="4500164" y="741823"/>
            <a:ext cx="304363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array = [1234, 1567, -2, computer science ]</a:t>
            </a: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= 0</a:t>
            </a:r>
          </a:p>
          <a:p>
            <a:r>
              <a:rPr lang="en-US" sz="11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 = 3</a:t>
            </a: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=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string.Length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lang="en-US" sz="11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6121D33-267C-3879-FD8A-CA5AFFF52A47}"/>
              </a:ext>
            </a:extLst>
          </p:cNvPr>
          <p:cNvSpPr/>
          <p:nvPr/>
        </p:nvSpPr>
        <p:spPr>
          <a:xfrm>
            <a:off x="8944022" y="1918909"/>
            <a:ext cx="1563206" cy="383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9F830-10C3-5D22-9FD6-5449FE604C50}"/>
              </a:ext>
            </a:extLst>
          </p:cNvPr>
          <p:cNvSpPr txBox="1"/>
          <p:nvPr/>
        </p:nvSpPr>
        <p:spPr>
          <a:xfrm>
            <a:off x="7769387" y="1833477"/>
            <a:ext cx="4922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FD47272-1274-24E9-6AAB-30B22D54B939}"/>
              </a:ext>
            </a:extLst>
          </p:cNvPr>
          <p:cNvSpPr/>
          <p:nvPr/>
        </p:nvSpPr>
        <p:spPr>
          <a:xfrm>
            <a:off x="5349121" y="2690838"/>
            <a:ext cx="1445111" cy="325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= array[index]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Блок-схема: решение 10">
            <a:extLst>
              <a:ext uri="{FF2B5EF4-FFF2-40B4-BE49-F238E27FC236}">
                <a16:creationId xmlns:a16="http://schemas.microsoft.com/office/drawing/2014/main" id="{4509CAA4-55E6-8EBA-0E48-7D86C0136509}"/>
              </a:ext>
            </a:extLst>
          </p:cNvPr>
          <p:cNvSpPr/>
          <p:nvPr/>
        </p:nvSpPr>
        <p:spPr>
          <a:xfrm>
            <a:off x="4828975" y="3298419"/>
            <a:ext cx="2534050" cy="6815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item.Length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&lt;=size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3754565-B2F0-1799-261B-05CEABB8EBCE}"/>
              </a:ext>
            </a:extLst>
          </p:cNvPr>
          <p:cNvSpPr/>
          <p:nvPr/>
        </p:nvSpPr>
        <p:spPr>
          <a:xfrm>
            <a:off x="3359426" y="2686782"/>
            <a:ext cx="1125308" cy="325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Index=index+1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4632D-9B8F-0258-54AA-A0E7912CF17F}"/>
              </a:ext>
            </a:extLst>
          </p:cNvPr>
          <p:cNvSpPr txBox="1"/>
          <p:nvPr/>
        </p:nvSpPr>
        <p:spPr>
          <a:xfrm>
            <a:off x="4738032" y="256648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8025202-D9C2-025C-B3A1-99BF61AC65B8}"/>
              </a:ext>
            </a:extLst>
          </p:cNvPr>
          <p:cNvSpPr/>
          <p:nvPr/>
        </p:nvSpPr>
        <p:spPr>
          <a:xfrm>
            <a:off x="5453051" y="4263160"/>
            <a:ext cx="1476573" cy="230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Result.add.item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3456B3E-471A-A2AD-D4CA-6A698116BEC9}"/>
              </a:ext>
            </a:extLst>
          </p:cNvPr>
          <p:cNvSpPr/>
          <p:nvPr/>
        </p:nvSpPr>
        <p:spPr>
          <a:xfrm>
            <a:off x="5244204" y="4890257"/>
            <a:ext cx="1703592" cy="4527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FEE17B9-2F9E-C088-171F-8F6B9DF967B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6021982" y="550506"/>
            <a:ext cx="9567" cy="19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7C902B0-56D4-E75F-B591-7CAE2AED89D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980785" y="2110516"/>
            <a:ext cx="1963237" cy="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358AF7D-7EA8-6B17-4388-966727712E04}"/>
              </a:ext>
            </a:extLst>
          </p:cNvPr>
          <p:cNvCxnSpPr>
            <a:cxnSpLocks/>
          </p:cNvCxnSpPr>
          <p:nvPr/>
        </p:nvCxnSpPr>
        <p:spPr>
          <a:xfrm>
            <a:off x="5974297" y="1656223"/>
            <a:ext cx="14384" cy="19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7104CC0-A405-EE4A-DDBB-699AA2F6CA1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998638" y="2390493"/>
            <a:ext cx="73039" cy="30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0E71669-5751-7F76-29FA-134C1EBB725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071677" y="3016213"/>
            <a:ext cx="24323" cy="28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F0BE28CE-1457-BF57-C3FF-C30032B721BB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6096000" y="3979991"/>
            <a:ext cx="95338" cy="28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616EDD8-9104-45B3-2C61-D94E7596903B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4484734" y="2849470"/>
            <a:ext cx="864387" cy="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изогнутый 47">
            <a:extLst>
              <a:ext uri="{FF2B5EF4-FFF2-40B4-BE49-F238E27FC236}">
                <a16:creationId xmlns:a16="http://schemas.microsoft.com/office/drawing/2014/main" id="{280C3EAB-D8F3-3F2A-53BD-86D6A13C0BD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3802421" y="2986731"/>
            <a:ext cx="1650630" cy="1391836"/>
          </a:xfrm>
          <a:prstGeom prst="curvedConnector3">
            <a:avLst>
              <a:gd name="adj1" fmla="val 987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изогнутый 52">
            <a:extLst>
              <a:ext uri="{FF2B5EF4-FFF2-40B4-BE49-F238E27FC236}">
                <a16:creationId xmlns:a16="http://schemas.microsoft.com/office/drawing/2014/main" id="{5D677B2C-2E20-8766-3B6B-249C868E4356}"/>
              </a:ext>
            </a:extLst>
          </p:cNvPr>
          <p:cNvCxnSpPr>
            <a:cxnSpLocks/>
            <a:stCxn id="12" idx="0"/>
            <a:endCxn id="5" idx="1"/>
          </p:cNvCxnSpPr>
          <p:nvPr/>
        </p:nvCxnSpPr>
        <p:spPr>
          <a:xfrm rot="5400000" flipH="1" flipV="1">
            <a:off x="4179055" y="1860873"/>
            <a:ext cx="568935" cy="10828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изогнутый 56">
            <a:extLst>
              <a:ext uri="{FF2B5EF4-FFF2-40B4-BE49-F238E27FC236}">
                <a16:creationId xmlns:a16="http://schemas.microsoft.com/office/drawing/2014/main" id="{305733DC-D4A5-0CCE-D6CE-D82932387E69}"/>
              </a:ext>
            </a:extLst>
          </p:cNvPr>
          <p:cNvCxnSpPr>
            <a:cxnSpLocks/>
            <a:stCxn id="7" idx="2"/>
            <a:endCxn id="15" idx="6"/>
          </p:cNvCxnSpPr>
          <p:nvPr/>
        </p:nvCxnSpPr>
        <p:spPr>
          <a:xfrm rot="5400000">
            <a:off x="6929454" y="2320465"/>
            <a:ext cx="2814514" cy="27778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86E0A85-56B6-6ECB-0CAF-2FB41A9FDF9D}"/>
              </a:ext>
            </a:extLst>
          </p:cNvPr>
          <p:cNvSpPr txBox="1"/>
          <p:nvPr/>
        </p:nvSpPr>
        <p:spPr>
          <a:xfrm>
            <a:off x="6007903" y="2394954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C70CA7-0A30-9F02-32F7-9F2EEAEED4B3}"/>
              </a:ext>
            </a:extLst>
          </p:cNvPr>
          <p:cNvSpPr txBox="1"/>
          <p:nvPr/>
        </p:nvSpPr>
        <p:spPr>
          <a:xfrm>
            <a:off x="6071676" y="3044494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2C4FF7-0D23-45B3-B00B-AA5F53961512}"/>
              </a:ext>
            </a:extLst>
          </p:cNvPr>
          <p:cNvSpPr txBox="1"/>
          <p:nvPr/>
        </p:nvSpPr>
        <p:spPr>
          <a:xfrm>
            <a:off x="6096000" y="3989931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479416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Широкоэкранный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Ianina kononova</dc:creator>
  <cp:lastModifiedBy>Ianina kononova</cp:lastModifiedBy>
  <cp:revision>1</cp:revision>
  <dcterms:created xsi:type="dcterms:W3CDTF">2022-07-10T14:02:08Z</dcterms:created>
  <dcterms:modified xsi:type="dcterms:W3CDTF">2022-07-10T14:02:39Z</dcterms:modified>
</cp:coreProperties>
</file>