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0" r:id="rId1"/>
    <p:sldMasterId id="2147483868" r:id="rId2"/>
  </p:sldMasterIdLst>
  <p:notesMasterIdLst>
    <p:notesMasterId r:id="rId24"/>
  </p:notesMasterIdLst>
  <p:handoutMasterIdLst>
    <p:handoutMasterId r:id="rId25"/>
  </p:handoutMasterIdLst>
  <p:sldIdLst>
    <p:sldId id="788" r:id="rId3"/>
    <p:sldId id="789" r:id="rId4"/>
    <p:sldId id="811" r:id="rId5"/>
    <p:sldId id="814" r:id="rId6"/>
    <p:sldId id="801" r:id="rId7"/>
    <p:sldId id="832" r:id="rId8"/>
    <p:sldId id="805" r:id="rId9"/>
    <p:sldId id="818" r:id="rId10"/>
    <p:sldId id="792" r:id="rId11"/>
    <p:sldId id="831" r:id="rId12"/>
    <p:sldId id="820" r:id="rId13"/>
    <p:sldId id="821" r:id="rId14"/>
    <p:sldId id="822" r:id="rId15"/>
    <p:sldId id="823" r:id="rId16"/>
    <p:sldId id="825" r:id="rId17"/>
    <p:sldId id="824" r:id="rId18"/>
    <p:sldId id="826" r:id="rId19"/>
    <p:sldId id="827" r:id="rId20"/>
    <p:sldId id="828" r:id="rId21"/>
    <p:sldId id="829" r:id="rId22"/>
    <p:sldId id="83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UP by Showeet" id="{421119B9-56D2-824C-B5CE-7F0E6A8113FC}">
          <p14:sldIdLst>
            <p14:sldId id="788"/>
            <p14:sldId id="789"/>
            <p14:sldId id="811"/>
            <p14:sldId id="814"/>
            <p14:sldId id="801"/>
            <p14:sldId id="832"/>
            <p14:sldId id="805"/>
            <p14:sldId id="818"/>
            <p14:sldId id="792"/>
            <p14:sldId id="831"/>
            <p14:sldId id="820"/>
            <p14:sldId id="821"/>
            <p14:sldId id="822"/>
            <p14:sldId id="823"/>
            <p14:sldId id="825"/>
            <p14:sldId id="824"/>
            <p14:sldId id="826"/>
            <p14:sldId id="827"/>
            <p14:sldId id="828"/>
            <p14:sldId id="829"/>
            <p14:sldId id="830"/>
          </p14:sldIdLst>
        </p14:section>
        <p14:section name="CREDITS &amp; COPYRIGHTS" id="{DA1C711B-1490-492D-A9FC-5332F90F7D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D2D1E-7387-4297-949B-3CBC0330024D}" v="81" dt="2021-09-22T12:18:19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6" autoAdjust="0"/>
    <p:restoredTop sz="92903" autoAdjust="0"/>
  </p:normalViewPr>
  <p:slideViewPr>
    <p:cSldViewPr snapToGrid="0" snapToObjects="1">
      <p:cViewPr varScale="1">
        <p:scale>
          <a:sx n="67" d="100"/>
          <a:sy n="67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Medrano" userId="f6315e32c7ffb160" providerId="LiveId" clId="{2F2D2D1E-7387-4297-949B-3CBC0330024D}"/>
    <pc:docChg chg="undo redo custSel addSld delSld modSld sldOrd modSection">
      <pc:chgData name="Emmanuel Medrano" userId="f6315e32c7ffb160" providerId="LiveId" clId="{2F2D2D1E-7387-4297-949B-3CBC0330024D}" dt="2021-09-22T12:28:16.124" v="2102" actId="20577"/>
      <pc:docMkLst>
        <pc:docMk/>
      </pc:docMkLst>
      <pc:sldChg chg="del">
        <pc:chgData name="Emmanuel Medrano" userId="f6315e32c7ffb160" providerId="LiveId" clId="{2F2D2D1E-7387-4297-949B-3CBC0330024D}" dt="2021-09-08T23:43:30.994" v="1132" actId="2696"/>
        <pc:sldMkLst>
          <pc:docMk/>
          <pc:sldMk cId="590047416" sldId="758"/>
        </pc:sldMkLst>
      </pc:sldChg>
      <pc:sldChg chg="del">
        <pc:chgData name="Emmanuel Medrano" userId="f6315e32c7ffb160" providerId="LiveId" clId="{2F2D2D1E-7387-4297-949B-3CBC0330024D}" dt="2021-09-08T23:43:27.713" v="1131" actId="2696"/>
        <pc:sldMkLst>
          <pc:docMk/>
          <pc:sldMk cId="655968043" sldId="787"/>
        </pc:sldMkLst>
      </pc:sldChg>
      <pc:sldChg chg="delSp modSp mod ord">
        <pc:chgData name="Emmanuel Medrano" userId="f6315e32c7ffb160" providerId="LiveId" clId="{2F2D2D1E-7387-4297-949B-3CBC0330024D}" dt="2021-09-22T12:28:16.124" v="2102" actId="20577"/>
        <pc:sldMkLst>
          <pc:docMk/>
          <pc:sldMk cId="2515754931" sldId="789"/>
        </pc:sldMkLst>
        <pc:spChg chg="del">
          <ac:chgData name="Emmanuel Medrano" userId="f6315e32c7ffb160" providerId="LiveId" clId="{2F2D2D1E-7387-4297-949B-3CBC0330024D}" dt="2021-09-22T12:11:30.286" v="1726" actId="21"/>
          <ac:spMkLst>
            <pc:docMk/>
            <pc:sldMk cId="2515754931" sldId="789"/>
            <ac:spMk id="2" creationId="{A9EC671C-D189-4C76-BEE3-A43BEF503EEC}"/>
          </ac:spMkLst>
        </pc:spChg>
        <pc:spChg chg="del">
          <ac:chgData name="Emmanuel Medrano" userId="f6315e32c7ffb160" providerId="LiveId" clId="{2F2D2D1E-7387-4297-949B-3CBC0330024D}" dt="2021-09-22T12:11:22.764" v="1725" actId="21"/>
          <ac:spMkLst>
            <pc:docMk/>
            <pc:sldMk cId="2515754931" sldId="789"/>
            <ac:spMk id="4" creationId="{D60EC06B-9609-4DCD-83F4-5B0469F34C9B}"/>
          </ac:spMkLst>
        </pc:spChg>
        <pc:spChg chg="mod">
          <ac:chgData name="Emmanuel Medrano" userId="f6315e32c7ffb160" providerId="LiveId" clId="{2F2D2D1E-7387-4297-949B-3CBC0330024D}" dt="2021-09-22T12:04:31.078" v="1581" actId="20577"/>
          <ac:spMkLst>
            <pc:docMk/>
            <pc:sldMk cId="2515754931" sldId="789"/>
            <ac:spMk id="8" creationId="{26CA78B0-BC6E-0543-B956-00EDD4CD89B8}"/>
          </ac:spMkLst>
        </pc:spChg>
        <pc:spChg chg="mod">
          <ac:chgData name="Emmanuel Medrano" userId="f6315e32c7ffb160" providerId="LiveId" clId="{2F2D2D1E-7387-4297-949B-3CBC0330024D}" dt="2021-09-22T12:28:16.124" v="2102" actId="20577"/>
          <ac:spMkLst>
            <pc:docMk/>
            <pc:sldMk cId="2515754931" sldId="789"/>
            <ac:spMk id="9" creationId="{7AC8A07D-1D72-FD49-B48A-1FD8086C4B70}"/>
          </ac:spMkLst>
        </pc:spChg>
      </pc:sldChg>
      <pc:sldChg chg="del">
        <pc:chgData name="Emmanuel Medrano" userId="f6315e32c7ffb160" providerId="LiveId" clId="{2F2D2D1E-7387-4297-949B-3CBC0330024D}" dt="2021-09-08T23:40:50.146" v="1116" actId="2696"/>
        <pc:sldMkLst>
          <pc:docMk/>
          <pc:sldMk cId="2298848157" sldId="790"/>
        </pc:sldMkLst>
      </pc:sldChg>
      <pc:sldChg chg="addSp delSp modSp mod ord">
        <pc:chgData name="Emmanuel Medrano" userId="f6315e32c7ffb160" providerId="LiveId" clId="{2F2D2D1E-7387-4297-949B-3CBC0330024D}" dt="2021-09-22T12:13:50.466" v="1740"/>
        <pc:sldMkLst>
          <pc:docMk/>
          <pc:sldMk cId="2202006096" sldId="792"/>
        </pc:sldMkLst>
        <pc:spChg chg="del">
          <ac:chgData name="Emmanuel Medrano" userId="f6315e32c7ffb160" providerId="LiveId" clId="{2F2D2D1E-7387-4297-949B-3CBC0330024D}" dt="2021-09-09T05:01:36.805" v="1303" actId="21"/>
          <ac:spMkLst>
            <pc:docMk/>
            <pc:sldMk cId="2202006096" sldId="792"/>
            <ac:spMk id="2" creationId="{04C4FC0C-67F9-46B2-BF59-1A51322FE660}"/>
          </ac:spMkLst>
        </pc:spChg>
        <pc:spChg chg="del">
          <ac:chgData name="Emmanuel Medrano" userId="f6315e32c7ffb160" providerId="LiveId" clId="{2F2D2D1E-7387-4297-949B-3CBC0330024D}" dt="2021-09-09T00:51:44.857" v="1137" actId="21"/>
          <ac:spMkLst>
            <pc:docMk/>
            <pc:sldMk cId="2202006096" sldId="792"/>
            <ac:spMk id="3" creationId="{4BA96E5E-0F09-8F44-BCFA-B04E27E0E018}"/>
          </ac:spMkLst>
        </pc:spChg>
        <pc:spChg chg="add del mod">
          <ac:chgData name="Emmanuel Medrano" userId="f6315e32c7ffb160" providerId="LiveId" clId="{2F2D2D1E-7387-4297-949B-3CBC0330024D}" dt="2021-09-21T03:42:32.611" v="1471"/>
          <ac:spMkLst>
            <pc:docMk/>
            <pc:sldMk cId="2202006096" sldId="792"/>
            <ac:spMk id="4" creationId="{B2CC6618-2A27-4F6E-895C-FCD549A566C7}"/>
          </ac:spMkLst>
        </pc:spChg>
        <pc:spChg chg="del">
          <ac:chgData name="Emmanuel Medrano" userId="f6315e32c7ffb160" providerId="LiveId" clId="{2F2D2D1E-7387-4297-949B-3CBC0330024D}" dt="2021-09-09T00:51:51.346" v="1140" actId="21"/>
          <ac:spMkLst>
            <pc:docMk/>
            <pc:sldMk cId="2202006096" sldId="792"/>
            <ac:spMk id="4" creationId="{ECF4E4C7-3C9C-8F49-85D8-615221F872B2}"/>
          </ac:spMkLst>
        </pc:spChg>
        <pc:spChg chg="del">
          <ac:chgData name="Emmanuel Medrano" userId="f6315e32c7ffb160" providerId="LiveId" clId="{2F2D2D1E-7387-4297-949B-3CBC0330024D}" dt="2021-09-09T05:01:41.503" v="1304" actId="21"/>
          <ac:spMkLst>
            <pc:docMk/>
            <pc:sldMk cId="2202006096" sldId="792"/>
            <ac:spMk id="6" creationId="{A9BF727A-997A-4FC2-B743-3D925D0AA378}"/>
          </ac:spMkLst>
        </pc:spChg>
        <pc:spChg chg="add mod">
          <ac:chgData name="Emmanuel Medrano" userId="f6315e32c7ffb160" providerId="LiveId" clId="{2F2D2D1E-7387-4297-949B-3CBC0330024D}" dt="2021-09-21T03:41:53.145" v="1469" actId="14100"/>
          <ac:spMkLst>
            <pc:docMk/>
            <pc:sldMk cId="2202006096" sldId="792"/>
            <ac:spMk id="14" creationId="{22957A07-2F89-4E16-BCF9-86F1ABD5ACF5}"/>
          </ac:spMkLst>
        </pc:spChg>
        <pc:spChg chg="del">
          <ac:chgData name="Emmanuel Medrano" userId="f6315e32c7ffb160" providerId="LiveId" clId="{2F2D2D1E-7387-4297-949B-3CBC0330024D}" dt="2021-09-09T05:01:45.822" v="1305" actId="21"/>
          <ac:spMkLst>
            <pc:docMk/>
            <pc:sldMk cId="2202006096" sldId="792"/>
            <ac:spMk id="14" creationId="{CB65AF62-48B2-4D34-865C-E5427BC227B0}"/>
          </ac:spMkLst>
        </pc:spChg>
        <pc:spChg chg="add del mod">
          <ac:chgData name="Emmanuel Medrano" userId="f6315e32c7ffb160" providerId="LiveId" clId="{2F2D2D1E-7387-4297-949B-3CBC0330024D}" dt="2021-09-09T00:51:47.367" v="1139" actId="21"/>
          <ac:spMkLst>
            <pc:docMk/>
            <pc:sldMk cId="2202006096" sldId="792"/>
            <ac:spMk id="15" creationId="{7C22D784-BBE7-4CE1-8303-9BA754781F51}"/>
          </ac:spMkLst>
        </pc:spChg>
        <pc:spChg chg="add mod">
          <ac:chgData name="Emmanuel Medrano" userId="f6315e32c7ffb160" providerId="LiveId" clId="{2F2D2D1E-7387-4297-949B-3CBC0330024D}" dt="2021-09-22T12:13:50.466" v="1740"/>
          <ac:spMkLst>
            <pc:docMk/>
            <pc:sldMk cId="2202006096" sldId="792"/>
            <ac:spMk id="15" creationId="{DBD25339-F56B-4FAB-8D68-396ABEC1B521}"/>
          </ac:spMkLst>
        </pc:spChg>
        <pc:spChg chg="add del mod">
          <ac:chgData name="Emmanuel Medrano" userId="f6315e32c7ffb160" providerId="LiveId" clId="{2F2D2D1E-7387-4297-949B-3CBC0330024D}" dt="2021-09-09T00:51:54.761" v="1141" actId="21"/>
          <ac:spMkLst>
            <pc:docMk/>
            <pc:sldMk cId="2202006096" sldId="792"/>
            <ac:spMk id="17" creationId="{382FF012-D2AA-479B-B0B0-C7F5CB59772E}"/>
          </ac:spMkLst>
        </pc:spChg>
        <pc:graphicFrameChg chg="add del mod">
          <ac:chgData name="Emmanuel Medrano" userId="f6315e32c7ffb160" providerId="LiveId" clId="{2F2D2D1E-7387-4297-949B-3CBC0330024D}" dt="2021-09-21T03:42:32.611" v="1471"/>
          <ac:graphicFrameMkLst>
            <pc:docMk/>
            <pc:sldMk cId="2202006096" sldId="792"/>
            <ac:graphicFrameMk id="3" creationId="{A8CD40C1-EA7F-4A3A-9E09-61B708253342}"/>
          </ac:graphicFrameMkLst>
        </pc:graphicFrameChg>
        <pc:picChg chg="add mod modCrop">
          <ac:chgData name="Emmanuel Medrano" userId="f6315e32c7ffb160" providerId="LiveId" clId="{2F2D2D1E-7387-4297-949B-3CBC0330024D}" dt="2021-09-21T03:44:27.324" v="1481" actId="1076"/>
          <ac:picMkLst>
            <pc:docMk/>
            <pc:sldMk cId="2202006096" sldId="792"/>
            <ac:picMk id="7" creationId="{DD086680-7E82-438D-A3AC-EEEC3BD0512B}"/>
          </ac:picMkLst>
        </pc:picChg>
        <pc:picChg chg="add del mod">
          <ac:chgData name="Emmanuel Medrano" userId="f6315e32c7ffb160" providerId="LiveId" clId="{2F2D2D1E-7387-4297-949B-3CBC0330024D}" dt="2021-09-09T05:49:40.602" v="1442" actId="21"/>
          <ac:picMkLst>
            <pc:docMk/>
            <pc:sldMk cId="2202006096" sldId="792"/>
            <ac:picMk id="19" creationId="{B24CD751-3589-4AE3-8EE0-ADDC4BCF24A5}"/>
          </ac:picMkLst>
        </pc:picChg>
      </pc:sldChg>
      <pc:sldChg chg="del">
        <pc:chgData name="Emmanuel Medrano" userId="f6315e32c7ffb160" providerId="LiveId" clId="{2F2D2D1E-7387-4297-949B-3CBC0330024D}" dt="2021-09-08T23:40:56.811" v="1117" actId="2696"/>
        <pc:sldMkLst>
          <pc:docMk/>
          <pc:sldMk cId="4260323596" sldId="793"/>
        </pc:sldMkLst>
      </pc:sldChg>
      <pc:sldChg chg="del">
        <pc:chgData name="Emmanuel Medrano" userId="f6315e32c7ffb160" providerId="LiveId" clId="{2F2D2D1E-7387-4297-949B-3CBC0330024D}" dt="2021-09-08T23:41:22.841" v="1120" actId="2696"/>
        <pc:sldMkLst>
          <pc:docMk/>
          <pc:sldMk cId="1214253033" sldId="794"/>
        </pc:sldMkLst>
      </pc:sldChg>
      <pc:sldChg chg="del">
        <pc:chgData name="Emmanuel Medrano" userId="f6315e32c7ffb160" providerId="LiveId" clId="{2F2D2D1E-7387-4297-949B-3CBC0330024D}" dt="2021-09-08T23:41:00.741" v="1118" actId="2696"/>
        <pc:sldMkLst>
          <pc:docMk/>
          <pc:sldMk cId="911369280" sldId="795"/>
        </pc:sldMkLst>
      </pc:sldChg>
      <pc:sldChg chg="del">
        <pc:chgData name="Emmanuel Medrano" userId="f6315e32c7ffb160" providerId="LiveId" clId="{2F2D2D1E-7387-4297-949B-3CBC0330024D}" dt="2021-09-08T23:41:26.750" v="1121" actId="2696"/>
        <pc:sldMkLst>
          <pc:docMk/>
          <pc:sldMk cId="3152472494" sldId="796"/>
        </pc:sldMkLst>
      </pc:sldChg>
      <pc:sldChg chg="del">
        <pc:chgData name="Emmanuel Medrano" userId="f6315e32c7ffb160" providerId="LiveId" clId="{2F2D2D1E-7387-4297-949B-3CBC0330024D}" dt="2021-09-08T23:43:01.792" v="1128" actId="2696"/>
        <pc:sldMkLst>
          <pc:docMk/>
          <pc:sldMk cId="877331058" sldId="797"/>
        </pc:sldMkLst>
      </pc:sldChg>
      <pc:sldChg chg="del">
        <pc:chgData name="Emmanuel Medrano" userId="f6315e32c7ffb160" providerId="LiveId" clId="{2F2D2D1E-7387-4297-949B-3CBC0330024D}" dt="2021-09-08T23:42:28.410" v="1122" actId="2696"/>
        <pc:sldMkLst>
          <pc:docMk/>
          <pc:sldMk cId="984130153" sldId="798"/>
        </pc:sldMkLst>
      </pc:sldChg>
      <pc:sldChg chg="del">
        <pc:chgData name="Emmanuel Medrano" userId="f6315e32c7ffb160" providerId="LiveId" clId="{2F2D2D1E-7387-4297-949B-3CBC0330024D}" dt="2021-09-08T23:41:06.620" v="1119" actId="2696"/>
        <pc:sldMkLst>
          <pc:docMk/>
          <pc:sldMk cId="1731373315" sldId="799"/>
        </pc:sldMkLst>
      </pc:sldChg>
      <pc:sldChg chg="del">
        <pc:chgData name="Emmanuel Medrano" userId="f6315e32c7ffb160" providerId="LiveId" clId="{2F2D2D1E-7387-4297-949B-3CBC0330024D}" dt="2021-09-08T23:42:32.824" v="1123" actId="2696"/>
        <pc:sldMkLst>
          <pc:docMk/>
          <pc:sldMk cId="4160199456" sldId="800"/>
        </pc:sldMkLst>
      </pc:sldChg>
      <pc:sldChg chg="addSp delSp modSp mod ord">
        <pc:chgData name="Emmanuel Medrano" userId="f6315e32c7ffb160" providerId="LiveId" clId="{2F2D2D1E-7387-4297-949B-3CBC0330024D}" dt="2021-09-22T12:12:45.011" v="1735"/>
        <pc:sldMkLst>
          <pc:docMk/>
          <pc:sldMk cId="788410031" sldId="801"/>
        </pc:sldMkLst>
        <pc:spChg chg="del">
          <ac:chgData name="Emmanuel Medrano" userId="f6315e32c7ffb160" providerId="LiveId" clId="{2F2D2D1E-7387-4297-949B-3CBC0330024D}" dt="2021-09-08T23:19:44.096" v="1111" actId="21"/>
          <ac:spMkLst>
            <pc:docMk/>
            <pc:sldMk cId="788410031" sldId="801"/>
            <ac:spMk id="2" creationId="{122BB91C-1BF5-4205-88A3-A07121C8FEBA}"/>
          </ac:spMkLst>
        </pc:spChg>
        <pc:spChg chg="del">
          <ac:chgData name="Emmanuel Medrano" userId="f6315e32c7ffb160" providerId="LiveId" clId="{2F2D2D1E-7387-4297-949B-3CBC0330024D}" dt="2021-09-08T23:18:42.281" v="1100" actId="21"/>
          <ac:spMkLst>
            <pc:docMk/>
            <pc:sldMk cId="788410031" sldId="801"/>
            <ac:spMk id="3" creationId="{16BA3697-6C49-DB40-80BA-38883F75360F}"/>
          </ac:spMkLst>
        </pc:spChg>
        <pc:spChg chg="del">
          <ac:chgData name="Emmanuel Medrano" userId="f6315e32c7ffb160" providerId="LiveId" clId="{2F2D2D1E-7387-4297-949B-3CBC0330024D}" dt="2021-09-08T23:18:55.446" v="1103" actId="21"/>
          <ac:spMkLst>
            <pc:docMk/>
            <pc:sldMk cId="788410031" sldId="801"/>
            <ac:spMk id="4" creationId="{19AD2864-D0DE-7B4E-97E0-00D009C6791A}"/>
          </ac:spMkLst>
        </pc:spChg>
        <pc:spChg chg="del">
          <ac:chgData name="Emmanuel Medrano" userId="f6315e32c7ffb160" providerId="LiveId" clId="{2F2D2D1E-7387-4297-949B-3CBC0330024D}" dt="2021-09-08T23:19:40.032" v="1110" actId="21"/>
          <ac:spMkLst>
            <pc:docMk/>
            <pc:sldMk cId="788410031" sldId="801"/>
            <ac:spMk id="6" creationId="{BAD3C552-BCEB-444C-BFF3-AAE6AB9A99F4}"/>
          </ac:spMkLst>
        </pc:spChg>
        <pc:spChg chg="del">
          <ac:chgData name="Emmanuel Medrano" userId="f6315e32c7ffb160" providerId="LiveId" clId="{2F2D2D1E-7387-4297-949B-3CBC0330024D}" dt="2021-09-08T23:19:49.418" v="1112" actId="21"/>
          <ac:spMkLst>
            <pc:docMk/>
            <pc:sldMk cId="788410031" sldId="801"/>
            <ac:spMk id="14" creationId="{BF841A14-A731-453C-9570-D48B26F24435}"/>
          </ac:spMkLst>
        </pc:spChg>
        <pc:spChg chg="add mod">
          <ac:chgData name="Emmanuel Medrano" userId="f6315e32c7ffb160" providerId="LiveId" clId="{2F2D2D1E-7387-4297-949B-3CBC0330024D}" dt="2021-09-22T12:12:45.011" v="1735"/>
          <ac:spMkLst>
            <pc:docMk/>
            <pc:sldMk cId="788410031" sldId="801"/>
            <ac:spMk id="14" creationId="{C7A8CE3F-B698-4B6D-AA1C-4D2DD6CE14DC}"/>
          </ac:spMkLst>
        </pc:spChg>
        <pc:spChg chg="add del mod">
          <ac:chgData name="Emmanuel Medrano" userId="f6315e32c7ffb160" providerId="LiveId" clId="{2F2D2D1E-7387-4297-949B-3CBC0330024D}" dt="2021-09-08T23:18:48.865" v="1102" actId="21"/>
          <ac:spMkLst>
            <pc:docMk/>
            <pc:sldMk cId="788410031" sldId="801"/>
            <ac:spMk id="17" creationId="{1B523AF6-9488-4FDE-9AB4-356A82CE12C8}"/>
          </ac:spMkLst>
        </pc:spChg>
        <pc:spChg chg="add del mod">
          <ac:chgData name="Emmanuel Medrano" userId="f6315e32c7ffb160" providerId="LiveId" clId="{2F2D2D1E-7387-4297-949B-3CBC0330024D}" dt="2021-09-08T23:19:01.020" v="1104" actId="21"/>
          <ac:spMkLst>
            <pc:docMk/>
            <pc:sldMk cId="788410031" sldId="801"/>
            <ac:spMk id="20" creationId="{E6391266-D160-41E8-A220-6FDEB4EEF1FF}"/>
          </ac:spMkLst>
        </pc:spChg>
        <pc:picChg chg="add mod modCrop">
          <ac:chgData name="Emmanuel Medrano" userId="f6315e32c7ffb160" providerId="LiveId" clId="{2F2D2D1E-7387-4297-949B-3CBC0330024D}" dt="2021-09-22T12:07:55.761" v="1672" actId="14100"/>
          <ac:picMkLst>
            <pc:docMk/>
            <pc:sldMk cId="788410031" sldId="801"/>
            <ac:picMk id="15" creationId="{3E4ED793-CADB-45E7-881E-900CFB29EA21}"/>
          </ac:picMkLst>
        </pc:picChg>
      </pc:sldChg>
      <pc:sldChg chg="del">
        <pc:chgData name="Emmanuel Medrano" userId="f6315e32c7ffb160" providerId="LiveId" clId="{2F2D2D1E-7387-4297-949B-3CBC0330024D}" dt="2021-09-08T23:42:36.692" v="1124" actId="2696"/>
        <pc:sldMkLst>
          <pc:docMk/>
          <pc:sldMk cId="200735936" sldId="802"/>
        </pc:sldMkLst>
      </pc:sldChg>
      <pc:sldChg chg="del">
        <pc:chgData name="Emmanuel Medrano" userId="f6315e32c7ffb160" providerId="LiveId" clId="{2F2D2D1E-7387-4297-949B-3CBC0330024D}" dt="2021-09-08T23:42:41.630" v="1125" actId="2696"/>
        <pc:sldMkLst>
          <pc:docMk/>
          <pc:sldMk cId="512894572" sldId="803"/>
        </pc:sldMkLst>
      </pc:sldChg>
      <pc:sldChg chg="del">
        <pc:chgData name="Emmanuel Medrano" userId="f6315e32c7ffb160" providerId="LiveId" clId="{2F2D2D1E-7387-4297-949B-3CBC0330024D}" dt="2021-09-08T23:42:51.953" v="1126" actId="2696"/>
        <pc:sldMkLst>
          <pc:docMk/>
          <pc:sldMk cId="3600274445" sldId="804"/>
        </pc:sldMkLst>
      </pc:sldChg>
      <pc:sldChg chg="addSp delSp modSp mod ord">
        <pc:chgData name="Emmanuel Medrano" userId="f6315e32c7ffb160" providerId="LiveId" clId="{2F2D2D1E-7387-4297-949B-3CBC0330024D}" dt="2021-09-22T12:13:04.237" v="1737" actId="21"/>
        <pc:sldMkLst>
          <pc:docMk/>
          <pc:sldMk cId="4231658862" sldId="805"/>
        </pc:sldMkLst>
        <pc:spChg chg="del">
          <ac:chgData name="Emmanuel Medrano" userId="f6315e32c7ffb160" providerId="LiveId" clId="{2F2D2D1E-7387-4297-949B-3CBC0330024D}" dt="2021-09-22T12:13:04.237" v="1737" actId="21"/>
          <ac:spMkLst>
            <pc:docMk/>
            <pc:sldMk cId="4231658862" sldId="805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09T00:50:55.861" v="1133" actId="21"/>
          <ac:spMkLst>
            <pc:docMk/>
            <pc:sldMk cId="4231658862" sldId="805"/>
            <ac:spMk id="3" creationId="{98457558-2BFF-434D-B9BA-02A276B402D8}"/>
          </ac:spMkLst>
        </pc:spChg>
        <pc:spChg chg="del">
          <ac:chgData name="Emmanuel Medrano" userId="f6315e32c7ffb160" providerId="LiveId" clId="{2F2D2D1E-7387-4297-949B-3CBC0330024D}" dt="2021-09-09T00:51:07.110" v="1135" actId="21"/>
          <ac:spMkLst>
            <pc:docMk/>
            <pc:sldMk cId="4231658862" sldId="805"/>
            <ac:spMk id="4" creationId="{9D621C2F-94D7-E543-A7A7-BE67E1A09C61}"/>
          </ac:spMkLst>
        </pc:spChg>
        <pc:spChg chg="del">
          <ac:chgData name="Emmanuel Medrano" userId="f6315e32c7ffb160" providerId="LiveId" clId="{2F2D2D1E-7387-4297-949B-3CBC0330024D}" dt="2021-09-22T12:12:58.296" v="1736" actId="21"/>
          <ac:spMkLst>
            <pc:docMk/>
            <pc:sldMk cId="4231658862" sldId="805"/>
            <ac:spMk id="6" creationId="{C452B5EF-5BE1-4096-AD05-49AAB16F11E9}"/>
          </ac:spMkLst>
        </pc:spChg>
        <pc:spChg chg="add del mod">
          <ac:chgData name="Emmanuel Medrano" userId="f6315e32c7ffb160" providerId="LiveId" clId="{2F2D2D1E-7387-4297-949B-3CBC0330024D}" dt="2021-09-09T00:51:02.715" v="1134" actId="21"/>
          <ac:spMkLst>
            <pc:docMk/>
            <pc:sldMk cId="4231658862" sldId="805"/>
            <ac:spMk id="15" creationId="{C413A469-DDB7-4573-ACCE-0BA22E4BC710}"/>
          </ac:spMkLst>
        </pc:spChg>
        <pc:spChg chg="add del mod">
          <ac:chgData name="Emmanuel Medrano" userId="f6315e32c7ffb160" providerId="LiveId" clId="{2F2D2D1E-7387-4297-949B-3CBC0330024D}" dt="2021-09-09T00:51:10.109" v="1136" actId="21"/>
          <ac:spMkLst>
            <pc:docMk/>
            <pc:sldMk cId="4231658862" sldId="805"/>
            <ac:spMk id="17" creationId="{6500DC08-1213-4C60-B011-E185E5F75621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19" creationId="{611FD9B0-72C5-44FF-8433-539177424C07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20" creationId="{2B99171D-B4A7-4382-84A1-534FDA1CBC46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21" creationId="{1D8E146B-AB06-4610-9D66-DB640FB27E45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22" creationId="{D8FF8B90-9B2E-4470-B3B3-9E7FF2FA2471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23" creationId="{F5283FD4-5C4B-4BFD-BF13-72BDC20383D2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25" creationId="{7C153C6B-08EF-43C5-B962-25AF4F4D6C34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26" creationId="{BDDBAECA-3EF3-43CF-ADCE-578E0CD49E08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31" creationId="{7653D247-FDCF-48C5-AF51-C4B14E7AAC94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33" creationId="{CCE8CF4D-C4D3-4974-929C-9968C975AB29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34" creationId="{0607195A-D849-4DA8-BC25-C4707D26E9DD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35" creationId="{A7F7143E-1AAB-479B-8DA3-0E83303FCE0E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44" creationId="{D616E2E6-DF8F-4AD3-B9F3-0B0CCA3CA752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45" creationId="{7A94FAF2-0834-487B-B890-934E5465D63A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49" creationId="{3DE8EAE7-9ADB-4B53-A402-2A870D489C19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50" creationId="{83B7451A-2890-4E50-A599-2CAF36B6706D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51" creationId="{F69C3420-04E8-4C8A-9D40-5019F62CF41F}"/>
          </ac:spMkLst>
        </pc:spChg>
        <pc:spChg chg="add del">
          <ac:chgData name="Emmanuel Medrano" userId="f6315e32c7ffb160" providerId="LiveId" clId="{2F2D2D1E-7387-4297-949B-3CBC0330024D}" dt="2021-09-09T00:53:09.008" v="1143"/>
          <ac:spMkLst>
            <pc:docMk/>
            <pc:sldMk cId="4231658862" sldId="805"/>
            <ac:spMk id="52" creationId="{A06542F3-C574-4A98-9CD3-9B16ED6D31AD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53" creationId="{8688942A-826A-438A-B2B4-7C01B988D6FD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54" creationId="{D62C6B18-EB11-4944-97F1-A32E5D66A18A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55" creationId="{75F29624-5B2B-4B78-83C7-E43B2BBDAFED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56" creationId="{44480235-80B3-44C5-8E21-60B5C30D6950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57" creationId="{501324C7-37F8-46A1-895C-44C942CD5142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59" creationId="{0098E71F-0AA2-4571-844D-1C4F6883D813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60" creationId="{C3F4AB78-6774-497F-B431-4CD1A0C97B7D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65" creationId="{A39501BE-AC05-4FF1-B573-2C9D463C4690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67" creationId="{3DB68A85-E921-4515-A7E5-B7E1CC85A2DA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68" creationId="{0B1F7947-A682-4F02-B1D6-F5B898B99D3D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69" creationId="{1704329D-39CC-4DE6-AD6A-A4FCC9D8812B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78" creationId="{92762A36-72F7-4BF4-94F9-5D4B92B15BB1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79" creationId="{5E8B3711-6447-46A7-BDF6-2259550047D1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83" creationId="{52E3BBE2-05A1-4A14-927A-784BBAFC2974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84" creationId="{3BA3B5EC-9AB6-4AD7-8633-F94B88041CF8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85" creationId="{A148024D-8C67-498D-AC75-1D6D4A9986AA}"/>
          </ac:spMkLst>
        </pc:spChg>
        <pc:spChg chg="add del">
          <ac:chgData name="Emmanuel Medrano" userId="f6315e32c7ffb160" providerId="LiveId" clId="{2F2D2D1E-7387-4297-949B-3CBC0330024D}" dt="2021-09-09T00:53:51.272" v="1145"/>
          <ac:spMkLst>
            <pc:docMk/>
            <pc:sldMk cId="4231658862" sldId="805"/>
            <ac:spMk id="86" creationId="{A53E251D-5FDA-4C12-AAAA-BF041B9FF254}"/>
          </ac:spMkLst>
        </pc:spChg>
        <pc:spChg chg="add mod">
          <ac:chgData name="Emmanuel Medrano" userId="f6315e32c7ffb160" providerId="LiveId" clId="{2F2D2D1E-7387-4297-949B-3CBC0330024D}" dt="2021-09-09T00:54:10.191" v="1147" actId="1076"/>
          <ac:spMkLst>
            <pc:docMk/>
            <pc:sldMk cId="4231658862" sldId="805"/>
            <ac:spMk id="87" creationId="{9C5BE6F9-92BD-42A5-8A1E-7DCD549653E8}"/>
          </ac:spMkLst>
        </pc:spChg>
        <pc:spChg chg="add mod">
          <ac:chgData name="Emmanuel Medrano" userId="f6315e32c7ffb160" providerId="LiveId" clId="{2F2D2D1E-7387-4297-949B-3CBC0330024D}" dt="2021-09-09T00:54:27.507" v="1149" actId="1076"/>
          <ac:spMkLst>
            <pc:docMk/>
            <pc:sldMk cId="4231658862" sldId="805"/>
            <ac:spMk id="88" creationId="{2F0B3BEA-98F8-4C91-AE7A-94506C0B964D}"/>
          </ac:spMkLst>
        </pc:spChg>
        <pc:spChg chg="add mod">
          <ac:chgData name="Emmanuel Medrano" userId="f6315e32c7ffb160" providerId="LiveId" clId="{2F2D2D1E-7387-4297-949B-3CBC0330024D}" dt="2021-09-09T01:06:55.240" v="1178" actId="1076"/>
          <ac:spMkLst>
            <pc:docMk/>
            <pc:sldMk cId="4231658862" sldId="805"/>
            <ac:spMk id="91" creationId="{38330ADD-85F3-408E-992A-276DF03C88DF}"/>
          </ac:spMkLst>
        </pc:spChg>
        <pc:spChg chg="add mod">
          <ac:chgData name="Emmanuel Medrano" userId="f6315e32c7ffb160" providerId="LiveId" clId="{2F2D2D1E-7387-4297-949B-3CBC0330024D}" dt="2021-09-09T01:07:01.941" v="1180" actId="1076"/>
          <ac:spMkLst>
            <pc:docMk/>
            <pc:sldMk cId="4231658862" sldId="805"/>
            <ac:spMk id="93" creationId="{6742AB16-7ED6-4F8E-9AC8-812DDAB38F8D}"/>
          </ac:spMkLst>
        </pc:spChg>
        <pc:spChg chg="add mod">
          <ac:chgData name="Emmanuel Medrano" userId="f6315e32c7ffb160" providerId="LiveId" clId="{2F2D2D1E-7387-4297-949B-3CBC0330024D}" dt="2021-09-09T01:07:11.298" v="1182" actId="1076"/>
          <ac:spMkLst>
            <pc:docMk/>
            <pc:sldMk cId="4231658862" sldId="805"/>
            <ac:spMk id="95" creationId="{B6FA8DCC-06D1-4E80-8D35-E1DEE36CA78D}"/>
          </ac:spMkLst>
        </pc:spChg>
        <pc:spChg chg="add mod">
          <ac:chgData name="Emmanuel Medrano" userId="f6315e32c7ffb160" providerId="LiveId" clId="{2F2D2D1E-7387-4297-949B-3CBC0330024D}" dt="2021-09-09T03:20:04.521" v="1201" actId="1076"/>
          <ac:spMkLst>
            <pc:docMk/>
            <pc:sldMk cId="4231658862" sldId="805"/>
            <ac:spMk id="100" creationId="{93FB6BD2-6777-4D1E-B2D9-F1C7408DA4B2}"/>
          </ac:spMkLst>
        </pc:spChg>
        <pc:spChg chg="add mod">
          <ac:chgData name="Emmanuel Medrano" userId="f6315e32c7ffb160" providerId="LiveId" clId="{2F2D2D1E-7387-4297-949B-3CBC0330024D}" dt="2021-09-09T03:21:56.536" v="1207" actId="1076"/>
          <ac:spMkLst>
            <pc:docMk/>
            <pc:sldMk cId="4231658862" sldId="805"/>
            <ac:spMk id="102" creationId="{65B3F214-8592-4EC9-B8D7-276D0A122CDE}"/>
          </ac:spMkLst>
        </pc:sp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24" creationId="{9AE3AD97-4063-4E66-B916-32DE246B7A6A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27" creationId="{5263D422-3426-4755-B18E-409FFD37F8E0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28" creationId="{EFA97AD4-5E95-4376-879F-11CFD54FC45A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29" creationId="{B2900D3C-76A9-471F-81F5-0C2EE1630BED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30" creationId="{EEDBACD6-347B-415F-90EE-07E7E1A2C508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32" creationId="{670A2E77-C257-435C-8D42-ACC5E653319E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36" creationId="{5B2CCFC6-8605-4063-8B12-E5EE4ABA69A5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37" creationId="{079306AF-E8BB-4F20-AEB5-5A68E63F132A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38" creationId="{667DF831-BA87-4950-9F1E-F3476FBFFD79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39" creationId="{6BCCED23-F86F-4F67-83C5-88AC9D5C993D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0" creationId="{29FA87E6-1DD9-4930-8CEC-360F4B538024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1" creationId="{DEA85AD7-03DC-4277-B7A3-2709DC5033C9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2" creationId="{4E6E0266-5E76-431B-A90B-9BAD0D129B69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3" creationId="{F4F7BB53-EEC9-49DA-9388-FC608E3DE226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6" creationId="{3C8DDB8C-E3DA-4DE3-9710-D7499FA462A5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7" creationId="{2A333E3B-B385-49DA-9AF8-175121045B09}"/>
          </ac:cxnSpMkLst>
        </pc:cxnChg>
        <pc:cxnChg chg="add del">
          <ac:chgData name="Emmanuel Medrano" userId="f6315e32c7ffb160" providerId="LiveId" clId="{2F2D2D1E-7387-4297-949B-3CBC0330024D}" dt="2021-09-09T00:53:09.008" v="1143"/>
          <ac:cxnSpMkLst>
            <pc:docMk/>
            <pc:sldMk cId="4231658862" sldId="805"/>
            <ac:cxnSpMk id="48" creationId="{256DEF01-5275-4C89-99DD-0AC404A22AC2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58" creationId="{8D377C94-91BD-431C-B5E3-03F20B7510E0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61" creationId="{E24E8C87-E0A3-4A7D-9B60-912B4C5BB59C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62" creationId="{8C0EA617-420C-443A-91E6-831A72B5FFC5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63" creationId="{2CFC7239-ED36-4FD1-B6E1-1C4D1DB7AD3A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64" creationId="{392A96E1-9152-49C5-A38E-27A00B457F30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66" creationId="{771836F6-32E4-4A5E-8A7D-10B1AD011326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0" creationId="{B34F23C3-65D0-41B2-8472-0170F11A6B10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1" creationId="{2B600B6F-297A-484D-A29A-7BA2AD4623D2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2" creationId="{2A6F22D8-7F3B-4CCD-9D64-6C20439AE242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3" creationId="{8BBF6DFE-1592-4933-A7A6-65A4B3540D58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4" creationId="{8DCD7EA2-9DC9-4B80-9682-E32AFCFE42BB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5" creationId="{7EE57203-B7BC-4824-BE01-5C642E5A6FC2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6" creationId="{8676CD9B-0944-4F0D-99FF-931F964C022C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77" creationId="{555984FB-1ED6-4E11-BE6D-E0B4AF04FC1C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80" creationId="{51DA9DBD-0D73-4021-8C85-F723B7BDAD95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81" creationId="{DDAA0E9B-9243-488A-8860-AFC8AE818A1A}"/>
          </ac:cxnSpMkLst>
        </pc:cxnChg>
        <pc:cxnChg chg="add del">
          <ac:chgData name="Emmanuel Medrano" userId="f6315e32c7ffb160" providerId="LiveId" clId="{2F2D2D1E-7387-4297-949B-3CBC0330024D}" dt="2021-09-09T00:53:51.272" v="1145"/>
          <ac:cxnSpMkLst>
            <pc:docMk/>
            <pc:sldMk cId="4231658862" sldId="805"/>
            <ac:cxnSpMk id="82" creationId="{5920EFBD-A11C-408A-A0B0-B6103632C8D2}"/>
          </ac:cxnSpMkLst>
        </pc:cxnChg>
        <pc:cxnChg chg="add mod">
          <ac:chgData name="Emmanuel Medrano" userId="f6315e32c7ffb160" providerId="LiveId" clId="{2F2D2D1E-7387-4297-949B-3CBC0330024D}" dt="2021-09-09T00:55:15.328" v="1155" actId="1076"/>
          <ac:cxnSpMkLst>
            <pc:docMk/>
            <pc:sldMk cId="4231658862" sldId="805"/>
            <ac:cxnSpMk id="89" creationId="{FFBCD39C-D9A0-45ED-8EBE-44A20BBD681A}"/>
          </ac:cxnSpMkLst>
        </pc:cxnChg>
        <pc:cxnChg chg="add mod">
          <ac:chgData name="Emmanuel Medrano" userId="f6315e32c7ffb160" providerId="LiveId" clId="{2F2D2D1E-7387-4297-949B-3CBC0330024D}" dt="2021-09-09T00:57:20.787" v="1160" actId="1076"/>
          <ac:cxnSpMkLst>
            <pc:docMk/>
            <pc:sldMk cId="4231658862" sldId="805"/>
            <ac:cxnSpMk id="90" creationId="{770A170A-D10E-4E48-87C5-E8C85B80C4A5}"/>
          </ac:cxnSpMkLst>
        </pc:cxnChg>
        <pc:cxnChg chg="add mod">
          <ac:chgData name="Emmanuel Medrano" userId="f6315e32c7ffb160" providerId="LiveId" clId="{2F2D2D1E-7387-4297-949B-3CBC0330024D}" dt="2021-09-09T01:06:57.822" v="1179" actId="1076"/>
          <ac:cxnSpMkLst>
            <pc:docMk/>
            <pc:sldMk cId="4231658862" sldId="805"/>
            <ac:cxnSpMk id="92" creationId="{8B17F852-6871-4779-BA84-FCBF985D0FF0}"/>
          </ac:cxnSpMkLst>
        </pc:cxnChg>
        <pc:cxnChg chg="add mod">
          <ac:chgData name="Emmanuel Medrano" userId="f6315e32c7ffb160" providerId="LiveId" clId="{2F2D2D1E-7387-4297-949B-3CBC0330024D}" dt="2021-09-09T01:07:06.227" v="1181" actId="1076"/>
          <ac:cxnSpMkLst>
            <pc:docMk/>
            <pc:sldMk cId="4231658862" sldId="805"/>
            <ac:cxnSpMk id="94" creationId="{7436B809-8CD4-4E61-A08D-CCBC3B0AABBB}"/>
          </ac:cxnSpMkLst>
        </pc:cxnChg>
        <pc:cxnChg chg="add mod">
          <ac:chgData name="Emmanuel Medrano" userId="f6315e32c7ffb160" providerId="LiveId" clId="{2F2D2D1E-7387-4297-949B-3CBC0330024D}" dt="2021-09-09T03:16:36.817" v="1186" actId="1076"/>
          <ac:cxnSpMkLst>
            <pc:docMk/>
            <pc:sldMk cId="4231658862" sldId="805"/>
            <ac:cxnSpMk id="96" creationId="{DEAB023A-57F7-4524-80DA-9607F840A9FF}"/>
          </ac:cxnSpMkLst>
        </pc:cxnChg>
        <pc:cxnChg chg="add mod">
          <ac:chgData name="Emmanuel Medrano" userId="f6315e32c7ffb160" providerId="LiveId" clId="{2F2D2D1E-7387-4297-949B-3CBC0330024D}" dt="2021-09-09T03:18:17.555" v="1190" actId="1076"/>
          <ac:cxnSpMkLst>
            <pc:docMk/>
            <pc:sldMk cId="4231658862" sldId="805"/>
            <ac:cxnSpMk id="97" creationId="{6C623222-8F19-4D83-B9FF-81C4FF4A492F}"/>
          </ac:cxnSpMkLst>
        </pc:cxnChg>
        <pc:cxnChg chg="add mod">
          <ac:chgData name="Emmanuel Medrano" userId="f6315e32c7ffb160" providerId="LiveId" clId="{2F2D2D1E-7387-4297-949B-3CBC0330024D}" dt="2021-09-09T03:19:00.941" v="1195" actId="1076"/>
          <ac:cxnSpMkLst>
            <pc:docMk/>
            <pc:sldMk cId="4231658862" sldId="805"/>
            <ac:cxnSpMk id="98" creationId="{7AFADFB9-1054-4AAB-9E6E-8918A99BF983}"/>
          </ac:cxnSpMkLst>
        </pc:cxnChg>
        <pc:cxnChg chg="add mod">
          <ac:chgData name="Emmanuel Medrano" userId="f6315e32c7ffb160" providerId="LiveId" clId="{2F2D2D1E-7387-4297-949B-3CBC0330024D}" dt="2021-09-09T03:19:44.186" v="1199" actId="1076"/>
          <ac:cxnSpMkLst>
            <pc:docMk/>
            <pc:sldMk cId="4231658862" sldId="805"/>
            <ac:cxnSpMk id="99" creationId="{404F0453-5ACE-4705-B2C2-1FDF3C127AAD}"/>
          </ac:cxnSpMkLst>
        </pc:cxnChg>
        <pc:cxnChg chg="add mod">
          <ac:chgData name="Emmanuel Medrano" userId="f6315e32c7ffb160" providerId="LiveId" clId="{2F2D2D1E-7387-4297-949B-3CBC0330024D}" dt="2021-09-09T03:21:40.483" v="1205" actId="1076"/>
          <ac:cxnSpMkLst>
            <pc:docMk/>
            <pc:sldMk cId="4231658862" sldId="805"/>
            <ac:cxnSpMk id="101" creationId="{8514D951-C7E1-42EC-9CF7-04F222BB9CB3}"/>
          </ac:cxnSpMkLst>
        </pc:cxnChg>
        <pc:cxnChg chg="add mod">
          <ac:chgData name="Emmanuel Medrano" userId="f6315e32c7ffb160" providerId="LiveId" clId="{2F2D2D1E-7387-4297-949B-3CBC0330024D}" dt="2021-09-09T03:37:47.245" v="1211" actId="1076"/>
          <ac:cxnSpMkLst>
            <pc:docMk/>
            <pc:sldMk cId="4231658862" sldId="805"/>
            <ac:cxnSpMk id="103" creationId="{EBEB1EC3-7C4D-488F-B5A5-F26B66467ECB}"/>
          </ac:cxnSpMkLst>
        </pc:cxnChg>
        <pc:cxnChg chg="add mod">
          <ac:chgData name="Emmanuel Medrano" userId="f6315e32c7ffb160" providerId="LiveId" clId="{2F2D2D1E-7387-4297-949B-3CBC0330024D}" dt="2021-09-09T03:38:14.819" v="1215" actId="1076"/>
          <ac:cxnSpMkLst>
            <pc:docMk/>
            <pc:sldMk cId="4231658862" sldId="805"/>
            <ac:cxnSpMk id="104" creationId="{D8D391DA-DCF9-4669-BD8A-1E5A87BA70C8}"/>
          </ac:cxnSpMkLst>
        </pc:cxnChg>
        <pc:cxnChg chg="add mod">
          <ac:chgData name="Emmanuel Medrano" userId="f6315e32c7ffb160" providerId="LiveId" clId="{2F2D2D1E-7387-4297-949B-3CBC0330024D}" dt="2021-09-09T03:38:43.468" v="1219" actId="1076"/>
          <ac:cxnSpMkLst>
            <pc:docMk/>
            <pc:sldMk cId="4231658862" sldId="805"/>
            <ac:cxnSpMk id="105" creationId="{5C502F1E-070F-47D0-AFF2-689508F9F395}"/>
          </ac:cxnSpMkLst>
        </pc:cxnChg>
      </pc:sldChg>
      <pc:sldChg chg="del">
        <pc:chgData name="Emmanuel Medrano" userId="f6315e32c7ffb160" providerId="LiveId" clId="{2F2D2D1E-7387-4297-949B-3CBC0330024D}" dt="2021-09-08T23:42:57.382" v="1127" actId="2696"/>
        <pc:sldMkLst>
          <pc:docMk/>
          <pc:sldMk cId="2672257488" sldId="806"/>
        </pc:sldMkLst>
      </pc:sldChg>
      <pc:sldChg chg="del">
        <pc:chgData name="Emmanuel Medrano" userId="f6315e32c7ffb160" providerId="LiveId" clId="{2F2D2D1E-7387-4297-949B-3CBC0330024D}" dt="2021-09-08T23:43:07.120" v="1129" actId="2696"/>
        <pc:sldMkLst>
          <pc:docMk/>
          <pc:sldMk cId="2387504875" sldId="807"/>
        </pc:sldMkLst>
      </pc:sldChg>
      <pc:sldChg chg="del">
        <pc:chgData name="Emmanuel Medrano" userId="f6315e32c7ffb160" providerId="LiveId" clId="{2F2D2D1E-7387-4297-949B-3CBC0330024D}" dt="2021-09-08T23:43:11.472" v="1130" actId="2696"/>
        <pc:sldMkLst>
          <pc:docMk/>
          <pc:sldMk cId="1604528086" sldId="808"/>
        </pc:sldMkLst>
      </pc:sldChg>
      <pc:sldChg chg="addSp delSp modSp mod ord">
        <pc:chgData name="Emmanuel Medrano" userId="f6315e32c7ffb160" providerId="LiveId" clId="{2F2D2D1E-7387-4297-949B-3CBC0330024D}" dt="2021-09-22T12:12:22.193" v="1729"/>
        <pc:sldMkLst>
          <pc:docMk/>
          <pc:sldMk cId="2492077305" sldId="811"/>
        </pc:sldMkLst>
        <pc:spChg chg="del">
          <ac:chgData name="Emmanuel Medrano" userId="f6315e32c7ffb160" providerId="LiveId" clId="{2F2D2D1E-7387-4297-949B-3CBC0330024D}" dt="2021-09-08T17:51:20.806" v="335" actId="21"/>
          <ac:spMkLst>
            <pc:docMk/>
            <pc:sldMk cId="2492077305" sldId="811"/>
            <ac:spMk id="3" creationId="{6F3CE55C-D228-4E28-8A82-F4F493D9416C}"/>
          </ac:spMkLst>
        </pc:spChg>
        <pc:spChg chg="del">
          <ac:chgData name="Emmanuel Medrano" userId="f6315e32c7ffb160" providerId="LiveId" clId="{2F2D2D1E-7387-4297-949B-3CBC0330024D}" dt="2021-09-08T17:51:16.580" v="334" actId="21"/>
          <ac:spMkLst>
            <pc:docMk/>
            <pc:sldMk cId="2492077305" sldId="811"/>
            <ac:spMk id="4" creationId="{97458640-6A54-453C-A337-C853401F98E0}"/>
          </ac:spMkLst>
        </pc:spChg>
        <pc:spChg chg="del">
          <ac:chgData name="Emmanuel Medrano" userId="f6315e32c7ffb160" providerId="LiveId" clId="{2F2D2D1E-7387-4297-949B-3CBC0330024D}" dt="2021-09-08T17:51:25.784" v="336" actId="21"/>
          <ac:spMkLst>
            <pc:docMk/>
            <pc:sldMk cId="2492077305" sldId="811"/>
            <ac:spMk id="5" creationId="{3BE84414-F5E6-4857-AD60-A10C0E342C83}"/>
          </ac:spMkLst>
        </pc:spChg>
        <pc:spChg chg="mod">
          <ac:chgData name="Emmanuel Medrano" userId="f6315e32c7ffb160" providerId="LiveId" clId="{2F2D2D1E-7387-4297-949B-3CBC0330024D}" dt="2021-09-08T18:17:21.876" v="521" actId="20577"/>
          <ac:spMkLst>
            <pc:docMk/>
            <pc:sldMk cId="2492077305" sldId="811"/>
            <ac:spMk id="13" creationId="{833A38BE-AF0B-4F41-9F41-0A5A95080AC2}"/>
          </ac:spMkLst>
        </pc:spChg>
        <pc:spChg chg="mod">
          <ac:chgData name="Emmanuel Medrano" userId="f6315e32c7ffb160" providerId="LiveId" clId="{2F2D2D1E-7387-4297-949B-3CBC0330024D}" dt="2021-09-08T18:09:32.781" v="422" actId="20577"/>
          <ac:spMkLst>
            <pc:docMk/>
            <pc:sldMk cId="2492077305" sldId="811"/>
            <ac:spMk id="14" creationId="{19A582AA-D4EB-6F41-A9B1-D4EC343135C6}"/>
          </ac:spMkLst>
        </pc:spChg>
        <pc:spChg chg="mod">
          <ac:chgData name="Emmanuel Medrano" userId="f6315e32c7ffb160" providerId="LiveId" clId="{2F2D2D1E-7387-4297-949B-3CBC0330024D}" dt="2021-09-08T18:09:06.424" v="402" actId="1076"/>
          <ac:spMkLst>
            <pc:docMk/>
            <pc:sldMk cId="2492077305" sldId="811"/>
            <ac:spMk id="15" creationId="{601FD8F6-CC55-A747-8721-3F4438EE064E}"/>
          </ac:spMkLst>
        </pc:spChg>
        <pc:spChg chg="mod">
          <ac:chgData name="Emmanuel Medrano" userId="f6315e32c7ffb160" providerId="LiveId" clId="{2F2D2D1E-7387-4297-949B-3CBC0330024D}" dt="2021-09-21T03:54:13.152" v="1552" actId="1076"/>
          <ac:spMkLst>
            <pc:docMk/>
            <pc:sldMk cId="2492077305" sldId="811"/>
            <ac:spMk id="16" creationId="{861226C9-C934-0B46-A39C-4C37696B5861}"/>
          </ac:spMkLst>
        </pc:spChg>
        <pc:spChg chg="mod">
          <ac:chgData name="Emmanuel Medrano" userId="f6315e32c7ffb160" providerId="LiveId" clId="{2F2D2D1E-7387-4297-949B-3CBC0330024D}" dt="2021-09-21T03:54:23.895" v="1553" actId="403"/>
          <ac:spMkLst>
            <pc:docMk/>
            <pc:sldMk cId="2492077305" sldId="811"/>
            <ac:spMk id="19" creationId="{A71EC448-D423-8242-9FC7-0BF8F76D2E30}"/>
          </ac:spMkLst>
        </pc:spChg>
        <pc:spChg chg="mod">
          <ac:chgData name="Emmanuel Medrano" userId="f6315e32c7ffb160" providerId="LiveId" clId="{2F2D2D1E-7387-4297-949B-3CBC0330024D}" dt="2021-09-08T23:13:24.443" v="1086" actId="404"/>
          <ac:spMkLst>
            <pc:docMk/>
            <pc:sldMk cId="2492077305" sldId="811"/>
            <ac:spMk id="25" creationId="{3FC54539-06C5-8A45-AB5D-24C07ABDA345}"/>
          </ac:spMkLst>
        </pc:spChg>
        <pc:spChg chg="mod">
          <ac:chgData name="Emmanuel Medrano" userId="f6315e32c7ffb160" providerId="LiveId" clId="{2F2D2D1E-7387-4297-949B-3CBC0330024D}" dt="2021-09-08T18:17:08.126" v="519" actId="20577"/>
          <ac:spMkLst>
            <pc:docMk/>
            <pc:sldMk cId="2492077305" sldId="811"/>
            <ac:spMk id="27" creationId="{E04B466F-593F-104D-AC80-8A6957BC9323}"/>
          </ac:spMkLst>
        </pc:spChg>
        <pc:spChg chg="mod">
          <ac:chgData name="Emmanuel Medrano" userId="f6315e32c7ffb160" providerId="LiveId" clId="{2F2D2D1E-7387-4297-949B-3CBC0330024D}" dt="2021-09-21T03:54:40.255" v="1556" actId="20577"/>
          <ac:spMkLst>
            <pc:docMk/>
            <pc:sldMk cId="2492077305" sldId="811"/>
            <ac:spMk id="28" creationId="{831CCA9D-3540-AB44-8308-E019E90676F2}"/>
          </ac:spMkLst>
        </pc:spChg>
        <pc:spChg chg="mod">
          <ac:chgData name="Emmanuel Medrano" userId="f6315e32c7ffb160" providerId="LiveId" clId="{2F2D2D1E-7387-4297-949B-3CBC0330024D}" dt="2021-09-21T03:54:30.301" v="1554" actId="403"/>
          <ac:spMkLst>
            <pc:docMk/>
            <pc:sldMk cId="2492077305" sldId="811"/>
            <ac:spMk id="36" creationId="{A8464397-8A3C-174B-9D2E-2EF8AAB29F97}"/>
          </ac:spMkLst>
        </pc:spChg>
        <pc:spChg chg="add del mod">
          <ac:chgData name="Emmanuel Medrano" userId="f6315e32c7ffb160" providerId="LiveId" clId="{2F2D2D1E-7387-4297-949B-3CBC0330024D}" dt="2021-09-22T12:11:51.828" v="1728"/>
          <ac:spMkLst>
            <pc:docMk/>
            <pc:sldMk cId="2492077305" sldId="811"/>
            <ac:spMk id="37" creationId="{4EDBD2C7-F830-4D3B-8E42-3BE241EFFA09}"/>
          </ac:spMkLst>
        </pc:spChg>
        <pc:spChg chg="add mod">
          <ac:chgData name="Emmanuel Medrano" userId="f6315e32c7ffb160" providerId="LiveId" clId="{2F2D2D1E-7387-4297-949B-3CBC0330024D}" dt="2021-09-22T12:12:22.193" v="1729"/>
          <ac:spMkLst>
            <pc:docMk/>
            <pc:sldMk cId="2492077305" sldId="811"/>
            <ac:spMk id="39" creationId="{85069347-7D3F-4745-B5B1-8604DA5A71B9}"/>
          </ac:spMkLst>
        </pc:spChg>
        <pc:grpChg chg="mod">
          <ac:chgData name="Emmanuel Medrano" userId="f6315e32c7ffb160" providerId="LiveId" clId="{2F2D2D1E-7387-4297-949B-3CBC0330024D}" dt="2021-09-08T23:13:13.136" v="1083" actId="1076"/>
          <ac:grpSpMkLst>
            <pc:docMk/>
            <pc:sldMk cId="2492077305" sldId="811"/>
            <ac:grpSpMk id="23" creationId="{9C4175E5-56EE-A54F-9181-87D48BBA9DC8}"/>
          </ac:grpSpMkLst>
        </pc:grpChg>
        <pc:grpChg chg="mod">
          <ac:chgData name="Emmanuel Medrano" userId="f6315e32c7ffb160" providerId="LiveId" clId="{2F2D2D1E-7387-4297-949B-3CBC0330024D}" dt="2021-09-08T23:12:54.605" v="1081" actId="14100"/>
          <ac:grpSpMkLst>
            <pc:docMk/>
            <pc:sldMk cId="2492077305" sldId="811"/>
            <ac:grpSpMk id="26" creationId="{AB551D84-6635-1146-9565-D9478BE35A88}"/>
          </ac:grpSpMkLst>
        </pc:grpChg>
        <pc:picChg chg="mod">
          <ac:chgData name="Emmanuel Medrano" userId="f6315e32c7ffb160" providerId="LiveId" clId="{2F2D2D1E-7387-4297-949B-3CBC0330024D}" dt="2021-09-08T23:13:28.220" v="1087" actId="1076"/>
          <ac:picMkLst>
            <pc:docMk/>
            <pc:sldMk cId="2492077305" sldId="811"/>
            <ac:picMk id="8" creationId="{9ED2A060-FD41-403D-934F-434251C06F5C}"/>
          </ac:picMkLst>
        </pc:picChg>
        <pc:picChg chg="del mod">
          <ac:chgData name="Emmanuel Medrano" userId="f6315e32c7ffb160" providerId="LiveId" clId="{2F2D2D1E-7387-4297-949B-3CBC0330024D}" dt="2021-09-08T18:14:50.854" v="486" actId="21"/>
          <ac:picMkLst>
            <pc:docMk/>
            <pc:sldMk cId="2492077305" sldId="811"/>
            <ac:picMk id="9" creationId="{58CC5438-06E8-F746-8849-6D65061657C5}"/>
          </ac:picMkLst>
        </pc:picChg>
        <pc:picChg chg="mod">
          <ac:chgData name="Emmanuel Medrano" userId="f6315e32c7ffb160" providerId="LiveId" clId="{2F2D2D1E-7387-4297-949B-3CBC0330024D}" dt="2021-09-21T03:54:06.235" v="1551" actId="1076"/>
          <ac:picMkLst>
            <pc:docMk/>
            <pc:sldMk cId="2492077305" sldId="811"/>
            <ac:picMk id="10" creationId="{2C91E774-E9F7-E747-BC9A-CCFFB6002F6C}"/>
          </ac:picMkLst>
        </pc:picChg>
        <pc:picChg chg="mod">
          <ac:chgData name="Emmanuel Medrano" userId="f6315e32c7ffb160" providerId="LiveId" clId="{2F2D2D1E-7387-4297-949B-3CBC0330024D}" dt="2021-09-08T23:13:43.738" v="1089" actId="1076"/>
          <ac:picMkLst>
            <pc:docMk/>
            <pc:sldMk cId="2492077305" sldId="811"/>
            <ac:picMk id="11" creationId="{E3311465-D8BE-4442-9868-546AA2AD8D83}"/>
          </ac:picMkLst>
        </pc:picChg>
        <pc:picChg chg="add del mod">
          <ac:chgData name="Emmanuel Medrano" userId="f6315e32c7ffb160" providerId="LiveId" clId="{2F2D2D1E-7387-4297-949B-3CBC0330024D}" dt="2021-09-08T17:52:33.507" v="339" actId="21"/>
          <ac:picMkLst>
            <pc:docMk/>
            <pc:sldMk cId="2492077305" sldId="811"/>
            <ac:picMk id="20" creationId="{77F9E6CB-C5FC-46DC-A1EC-05BB798792D6}"/>
          </ac:picMkLst>
        </pc:picChg>
        <pc:picChg chg="add del mod">
          <ac:chgData name="Emmanuel Medrano" userId="f6315e32c7ffb160" providerId="LiveId" clId="{2F2D2D1E-7387-4297-949B-3CBC0330024D}" dt="2021-09-08T17:56:39.459" v="341" actId="21"/>
          <ac:picMkLst>
            <pc:docMk/>
            <pc:sldMk cId="2492077305" sldId="811"/>
            <ac:picMk id="22" creationId="{71035187-2AFF-4E7F-874D-5C0EF5634424}"/>
          </ac:picMkLst>
        </pc:picChg>
        <pc:picChg chg="add mod">
          <ac:chgData name="Emmanuel Medrano" userId="f6315e32c7ffb160" providerId="LiveId" clId="{2F2D2D1E-7387-4297-949B-3CBC0330024D}" dt="2021-09-08T23:12:29.032" v="1078" actId="1076"/>
          <ac:picMkLst>
            <pc:docMk/>
            <pc:sldMk cId="2492077305" sldId="811"/>
            <ac:picMk id="38" creationId="{B392C725-7750-4218-861A-5AEA94A71C68}"/>
          </ac:picMkLst>
        </pc:picChg>
        <pc:picChg chg="add mod">
          <ac:chgData name="Emmanuel Medrano" userId="f6315e32c7ffb160" providerId="LiveId" clId="{2F2D2D1E-7387-4297-949B-3CBC0330024D}" dt="2021-09-21T03:54:34.740" v="1555" actId="1076"/>
          <ac:picMkLst>
            <pc:docMk/>
            <pc:sldMk cId="2492077305" sldId="811"/>
            <ac:picMk id="40" creationId="{F209E00E-68A6-4F2F-BB7C-7027CA84AB20}"/>
          </ac:picMkLst>
        </pc:picChg>
        <pc:picChg chg="add mod">
          <ac:chgData name="Emmanuel Medrano" userId="f6315e32c7ffb160" providerId="LiveId" clId="{2F2D2D1E-7387-4297-949B-3CBC0330024D}" dt="2021-09-08T18:04:10.097" v="352" actId="1076"/>
          <ac:picMkLst>
            <pc:docMk/>
            <pc:sldMk cId="2492077305" sldId="811"/>
            <ac:picMk id="42" creationId="{28AD8C80-A995-494A-A783-DAD7C2030E1D}"/>
          </ac:picMkLst>
        </pc:picChg>
        <pc:picChg chg="add del mod">
          <ac:chgData name="Emmanuel Medrano" userId="f6315e32c7ffb160" providerId="LiveId" clId="{2F2D2D1E-7387-4297-949B-3CBC0330024D}" dt="2021-09-08T18:15:44.797" v="495" actId="21"/>
          <ac:picMkLst>
            <pc:docMk/>
            <pc:sldMk cId="2492077305" sldId="811"/>
            <ac:picMk id="44" creationId="{454809C6-6E89-4CCD-B2F9-F1A202BD781E}"/>
          </ac:picMkLst>
        </pc:picChg>
        <pc:picChg chg="add mod">
          <ac:chgData name="Emmanuel Medrano" userId="f6315e32c7ffb160" providerId="LiveId" clId="{2F2D2D1E-7387-4297-949B-3CBC0330024D}" dt="2021-09-08T18:15:39.319" v="494" actId="1076"/>
          <ac:picMkLst>
            <pc:docMk/>
            <pc:sldMk cId="2492077305" sldId="811"/>
            <ac:picMk id="46" creationId="{1BC69B9B-1060-4A16-B7CA-F0573A9FFC3E}"/>
          </ac:picMkLst>
        </pc:picChg>
      </pc:sldChg>
      <pc:sldChg chg="ord">
        <pc:chgData name="Emmanuel Medrano" userId="f6315e32c7ffb160" providerId="LiveId" clId="{2F2D2D1E-7387-4297-949B-3CBC0330024D}" dt="2021-09-08T20:44:34.331" v="1010"/>
        <pc:sldMkLst>
          <pc:docMk/>
          <pc:sldMk cId="3066010901" sldId="813"/>
        </pc:sldMkLst>
      </pc:sldChg>
      <pc:sldChg chg="addSp delSp modSp mod ord">
        <pc:chgData name="Emmanuel Medrano" userId="f6315e32c7ffb160" providerId="LiveId" clId="{2F2D2D1E-7387-4297-949B-3CBC0330024D}" dt="2021-09-22T12:12:36.473" v="1734" actId="1035"/>
        <pc:sldMkLst>
          <pc:docMk/>
          <pc:sldMk cId="681138547" sldId="814"/>
        </pc:sldMkLst>
        <pc:spChg chg="mod">
          <ac:chgData name="Emmanuel Medrano" userId="f6315e32c7ffb160" providerId="LiveId" clId="{2F2D2D1E-7387-4297-949B-3CBC0330024D}" dt="2021-09-08T18:27:30.567" v="552" actId="20577"/>
          <ac:spMkLst>
            <pc:docMk/>
            <pc:sldMk cId="681138547" sldId="814"/>
            <ac:spMk id="6" creationId="{8041E046-6DCA-FB45-A19C-2AD6220BE704}"/>
          </ac:spMkLst>
        </pc:spChg>
        <pc:spChg chg="del">
          <ac:chgData name="Emmanuel Medrano" userId="f6315e32c7ffb160" providerId="LiveId" clId="{2F2D2D1E-7387-4297-949B-3CBC0330024D}" dt="2021-09-08T18:46:50.516" v="651" actId="21"/>
          <ac:spMkLst>
            <pc:docMk/>
            <pc:sldMk cId="681138547" sldId="814"/>
            <ac:spMk id="7" creationId="{436C3A1B-F4C3-491F-B358-AA01E89AEDA7}"/>
          </ac:spMkLst>
        </pc:spChg>
        <pc:spChg chg="del">
          <ac:chgData name="Emmanuel Medrano" userId="f6315e32c7ffb160" providerId="LiveId" clId="{2F2D2D1E-7387-4297-949B-3CBC0330024D}" dt="2021-09-08T18:46:55.015" v="652" actId="21"/>
          <ac:spMkLst>
            <pc:docMk/>
            <pc:sldMk cId="681138547" sldId="814"/>
            <ac:spMk id="8" creationId="{A2D3299D-5C2C-445A-9E44-92466679971D}"/>
          </ac:spMkLst>
        </pc:spChg>
        <pc:spChg chg="del mod">
          <ac:chgData name="Emmanuel Medrano" userId="f6315e32c7ffb160" providerId="LiveId" clId="{2F2D2D1E-7387-4297-949B-3CBC0330024D}" dt="2021-09-08T20:40:37.994" v="997" actId="21"/>
          <ac:spMkLst>
            <pc:docMk/>
            <pc:sldMk cId="681138547" sldId="814"/>
            <ac:spMk id="13" creationId="{6D3D6A03-E821-4943-A15F-5DEEE4ECEAE0}"/>
          </ac:spMkLst>
        </pc:spChg>
        <pc:spChg chg="del">
          <ac:chgData name="Emmanuel Medrano" userId="f6315e32c7ffb160" providerId="LiveId" clId="{2F2D2D1E-7387-4297-949B-3CBC0330024D}" dt="2021-09-08T19:37:50.823" v="988" actId="21"/>
          <ac:spMkLst>
            <pc:docMk/>
            <pc:sldMk cId="681138547" sldId="814"/>
            <ac:spMk id="16" creationId="{D51DF3FA-A8C9-7643-B199-E07E636D6F58}"/>
          </ac:spMkLst>
        </pc:spChg>
        <pc:spChg chg="del">
          <ac:chgData name="Emmanuel Medrano" userId="f6315e32c7ffb160" providerId="LiveId" clId="{2F2D2D1E-7387-4297-949B-3CBC0330024D}" dt="2021-09-08T19:09:03.865" v="968" actId="21"/>
          <ac:spMkLst>
            <pc:docMk/>
            <pc:sldMk cId="681138547" sldId="814"/>
            <ac:spMk id="17" creationId="{D1A430BF-B15A-6A43-BC4E-9E970834E64B}"/>
          </ac:spMkLst>
        </pc:spChg>
        <pc:spChg chg="del">
          <ac:chgData name="Emmanuel Medrano" userId="f6315e32c7ffb160" providerId="LiveId" clId="{2F2D2D1E-7387-4297-949B-3CBC0330024D}" dt="2021-09-08T19:37:46.248" v="987" actId="21"/>
          <ac:spMkLst>
            <pc:docMk/>
            <pc:sldMk cId="681138547" sldId="814"/>
            <ac:spMk id="18" creationId="{65CE1783-377D-6B41-9F0D-1AF87F4BAF55}"/>
          </ac:spMkLst>
        </pc:spChg>
        <pc:spChg chg="mod">
          <ac:chgData name="Emmanuel Medrano" userId="f6315e32c7ffb160" providerId="LiveId" clId="{2F2D2D1E-7387-4297-949B-3CBC0330024D}" dt="2021-09-08T18:42:44.119" v="581" actId="20577"/>
          <ac:spMkLst>
            <pc:docMk/>
            <pc:sldMk cId="681138547" sldId="814"/>
            <ac:spMk id="20" creationId="{620063A4-20EB-D748-8404-282876F0322F}"/>
          </ac:spMkLst>
        </pc:spChg>
        <pc:spChg chg="mod">
          <ac:chgData name="Emmanuel Medrano" userId="f6315e32c7ffb160" providerId="LiveId" clId="{2F2D2D1E-7387-4297-949B-3CBC0330024D}" dt="2021-09-08T18:56:33.136" v="929" actId="403"/>
          <ac:spMkLst>
            <pc:docMk/>
            <pc:sldMk cId="681138547" sldId="814"/>
            <ac:spMk id="21" creationId="{9E825A09-74D8-BF4E-B00C-EA8FE953348F}"/>
          </ac:spMkLst>
        </pc:spChg>
        <pc:spChg chg="mod">
          <ac:chgData name="Emmanuel Medrano" userId="f6315e32c7ffb160" providerId="LiveId" clId="{2F2D2D1E-7387-4297-949B-3CBC0330024D}" dt="2021-09-08T18:50:58.299" v="671" actId="20577"/>
          <ac:spMkLst>
            <pc:docMk/>
            <pc:sldMk cId="681138547" sldId="814"/>
            <ac:spMk id="23" creationId="{FE0DEE5B-0534-A541-8B4B-1CC098E7DE98}"/>
          </ac:spMkLst>
        </pc:spChg>
        <pc:spChg chg="mod">
          <ac:chgData name="Emmanuel Medrano" userId="f6315e32c7ffb160" providerId="LiveId" clId="{2F2D2D1E-7387-4297-949B-3CBC0330024D}" dt="2021-09-08T18:56:39.461" v="931" actId="403"/>
          <ac:spMkLst>
            <pc:docMk/>
            <pc:sldMk cId="681138547" sldId="814"/>
            <ac:spMk id="24" creationId="{F718E413-9EA7-144E-B4F6-AE39FB9EDAD4}"/>
          </ac:spMkLst>
        </pc:spChg>
        <pc:spChg chg="mod">
          <ac:chgData name="Emmanuel Medrano" userId="f6315e32c7ffb160" providerId="LiveId" clId="{2F2D2D1E-7387-4297-949B-3CBC0330024D}" dt="2021-09-08T18:52:33.852" v="776" actId="20577"/>
          <ac:spMkLst>
            <pc:docMk/>
            <pc:sldMk cId="681138547" sldId="814"/>
            <ac:spMk id="26" creationId="{9D627260-7646-B540-83B1-E0B658320C1E}"/>
          </ac:spMkLst>
        </pc:spChg>
        <pc:spChg chg="mod">
          <ac:chgData name="Emmanuel Medrano" userId="f6315e32c7ffb160" providerId="LiveId" clId="{2F2D2D1E-7387-4297-949B-3CBC0330024D}" dt="2021-09-08T18:56:46.350" v="933" actId="403"/>
          <ac:spMkLst>
            <pc:docMk/>
            <pc:sldMk cId="681138547" sldId="814"/>
            <ac:spMk id="27" creationId="{DD60DDC3-0426-0E43-BA2A-42A991CBDB27}"/>
          </ac:spMkLst>
        </pc:spChg>
        <pc:spChg chg="mod">
          <ac:chgData name="Emmanuel Medrano" userId="f6315e32c7ffb160" providerId="LiveId" clId="{2F2D2D1E-7387-4297-949B-3CBC0330024D}" dt="2021-09-08T18:55:09.681" v="860" actId="20577"/>
          <ac:spMkLst>
            <pc:docMk/>
            <pc:sldMk cId="681138547" sldId="814"/>
            <ac:spMk id="29" creationId="{EA2ADDC4-A7B2-3841-95AF-05D16CEC8369}"/>
          </ac:spMkLst>
        </pc:spChg>
        <pc:spChg chg="mod">
          <ac:chgData name="Emmanuel Medrano" userId="f6315e32c7ffb160" providerId="LiveId" clId="{2F2D2D1E-7387-4297-949B-3CBC0330024D}" dt="2021-09-08T18:56:54.460" v="935" actId="403"/>
          <ac:spMkLst>
            <pc:docMk/>
            <pc:sldMk cId="681138547" sldId="814"/>
            <ac:spMk id="30" creationId="{7437D3D5-02DF-6145-81ED-07CBEE5102F5}"/>
          </ac:spMkLst>
        </pc:spChg>
        <pc:spChg chg="add mod">
          <ac:chgData name="Emmanuel Medrano" userId="f6315e32c7ffb160" providerId="LiveId" clId="{2F2D2D1E-7387-4297-949B-3CBC0330024D}" dt="2021-09-22T12:12:36.473" v="1734" actId="1035"/>
          <ac:spMkLst>
            <pc:docMk/>
            <pc:sldMk cId="681138547" sldId="814"/>
            <ac:spMk id="31" creationId="{9E6A2EAC-5687-4B1E-AE76-F8130F802824}"/>
          </ac:spMkLst>
        </pc:spChg>
        <pc:spChg chg="del">
          <ac:chgData name="Emmanuel Medrano" userId="f6315e32c7ffb160" providerId="LiveId" clId="{2F2D2D1E-7387-4297-949B-3CBC0330024D}" dt="2021-09-08T18:47:00.372" v="653" actId="21"/>
          <ac:spMkLst>
            <pc:docMk/>
            <pc:sldMk cId="681138547" sldId="814"/>
            <ac:spMk id="31" creationId="{F57547E2-9981-4AD2-9E00-F7C2D3A49C32}"/>
          </ac:spMkLst>
        </pc:spChg>
        <pc:grpChg chg="mod">
          <ac:chgData name="Emmanuel Medrano" userId="f6315e32c7ffb160" providerId="LiveId" clId="{2F2D2D1E-7387-4297-949B-3CBC0330024D}" dt="2021-09-08T19:37:39.918" v="986" actId="1076"/>
          <ac:grpSpMkLst>
            <pc:docMk/>
            <pc:sldMk cId="681138547" sldId="814"/>
            <ac:grpSpMk id="2" creationId="{751E1888-1178-5046-9EEF-3F2312E7407C}"/>
          </ac:grpSpMkLst>
        </pc:grpChg>
        <pc:grpChg chg="mod">
          <ac:chgData name="Emmanuel Medrano" userId="f6315e32c7ffb160" providerId="LiveId" clId="{2F2D2D1E-7387-4297-949B-3CBC0330024D}" dt="2021-09-08T18:56:03.035" v="927" actId="14100"/>
          <ac:grpSpMkLst>
            <pc:docMk/>
            <pc:sldMk cId="681138547" sldId="814"/>
            <ac:grpSpMk id="19" creationId="{148DD002-B9D6-6441-9F5B-A9BF25B3328E}"/>
          </ac:grpSpMkLst>
        </pc:grpChg>
        <pc:grpChg chg="mod">
          <ac:chgData name="Emmanuel Medrano" userId="f6315e32c7ffb160" providerId="LiveId" clId="{2F2D2D1E-7387-4297-949B-3CBC0330024D}" dt="2021-09-08T18:43:06.882" v="584" actId="1076"/>
          <ac:grpSpMkLst>
            <pc:docMk/>
            <pc:sldMk cId="681138547" sldId="814"/>
            <ac:grpSpMk id="22" creationId="{45CEC6FF-AB8F-9F41-AB5F-626D5F90FDA2}"/>
          </ac:grpSpMkLst>
        </pc:grpChg>
        <pc:grpChg chg="mod">
          <ac:chgData name="Emmanuel Medrano" userId="f6315e32c7ffb160" providerId="LiveId" clId="{2F2D2D1E-7387-4297-949B-3CBC0330024D}" dt="2021-09-08T18:43:29.388" v="587" actId="1076"/>
          <ac:grpSpMkLst>
            <pc:docMk/>
            <pc:sldMk cId="681138547" sldId="814"/>
            <ac:grpSpMk id="25" creationId="{2B867DC0-6064-A443-8A5F-3B3BE743ACF0}"/>
          </ac:grpSpMkLst>
        </pc:grpChg>
        <pc:grpChg chg="mod">
          <ac:chgData name="Emmanuel Medrano" userId="f6315e32c7ffb160" providerId="LiveId" clId="{2F2D2D1E-7387-4297-949B-3CBC0330024D}" dt="2021-09-08T18:43:34.459" v="588" actId="1076"/>
          <ac:grpSpMkLst>
            <pc:docMk/>
            <pc:sldMk cId="681138547" sldId="814"/>
            <ac:grpSpMk id="28" creationId="{BE7D6C1D-93E5-B540-A804-A76653BDE82D}"/>
          </ac:grpSpMkLst>
        </pc:grpChg>
        <pc:picChg chg="del">
          <ac:chgData name="Emmanuel Medrano" userId="f6315e32c7ffb160" providerId="LiveId" clId="{2F2D2D1E-7387-4297-949B-3CBC0330024D}" dt="2021-09-08T19:01:33.611" v="941" actId="21"/>
          <ac:picMkLst>
            <pc:docMk/>
            <pc:sldMk cId="681138547" sldId="814"/>
            <ac:picMk id="9" creationId="{894C0DD9-718F-194D-8032-3D5BAA1F90CE}"/>
          </ac:picMkLst>
        </pc:picChg>
        <pc:picChg chg="del">
          <ac:chgData name="Emmanuel Medrano" userId="f6315e32c7ffb160" providerId="LiveId" clId="{2F2D2D1E-7387-4297-949B-3CBC0330024D}" dt="2021-09-08T19:38:40.017" v="993" actId="21"/>
          <ac:picMkLst>
            <pc:docMk/>
            <pc:sldMk cId="681138547" sldId="814"/>
            <ac:picMk id="10" creationId="{4D9CADEE-0E98-B943-8E7F-4A52F4439CAC}"/>
          </ac:picMkLst>
        </pc:picChg>
        <pc:picChg chg="del">
          <ac:chgData name="Emmanuel Medrano" userId="f6315e32c7ffb160" providerId="LiveId" clId="{2F2D2D1E-7387-4297-949B-3CBC0330024D}" dt="2021-09-08T19:38:02.413" v="990" actId="21"/>
          <ac:picMkLst>
            <pc:docMk/>
            <pc:sldMk cId="681138547" sldId="814"/>
            <ac:picMk id="11" creationId="{3D21E226-8BFF-E047-92B7-6F632DF88F99}"/>
          </ac:picMkLst>
        </pc:picChg>
        <pc:picChg chg="del">
          <ac:chgData name="Emmanuel Medrano" userId="f6315e32c7ffb160" providerId="LiveId" clId="{2F2D2D1E-7387-4297-949B-3CBC0330024D}" dt="2021-09-08T19:08:51.421" v="967" actId="21"/>
          <ac:picMkLst>
            <pc:docMk/>
            <pc:sldMk cId="681138547" sldId="814"/>
            <ac:picMk id="12" creationId="{2F052FFC-8B41-CC4F-A6A5-B4E0EBDAEC13}"/>
          </ac:picMkLst>
        </pc:picChg>
        <pc:picChg chg="add mod">
          <ac:chgData name="Emmanuel Medrano" userId="f6315e32c7ffb160" providerId="LiveId" clId="{2F2D2D1E-7387-4297-949B-3CBC0330024D}" dt="2021-09-08T19:38:09.667" v="992" actId="207"/>
          <ac:picMkLst>
            <pc:docMk/>
            <pc:sldMk cId="681138547" sldId="814"/>
            <ac:picMk id="33" creationId="{753CD52F-386B-487E-89EA-603A24F98E37}"/>
          </ac:picMkLst>
        </pc:picChg>
        <pc:picChg chg="add mod">
          <ac:chgData name="Emmanuel Medrano" userId="f6315e32c7ffb160" providerId="LiveId" clId="{2F2D2D1E-7387-4297-949B-3CBC0330024D}" dt="2021-09-08T19:37:11.514" v="985" actId="1076"/>
          <ac:picMkLst>
            <pc:docMk/>
            <pc:sldMk cId="681138547" sldId="814"/>
            <ac:picMk id="35" creationId="{164F9BFE-822E-4B3F-9989-D71EFFDC433F}"/>
          </ac:picMkLst>
        </pc:picChg>
        <pc:picChg chg="add mod">
          <ac:chgData name="Emmanuel Medrano" userId="f6315e32c7ffb160" providerId="LiveId" clId="{2F2D2D1E-7387-4297-949B-3CBC0330024D}" dt="2021-09-08T19:36:46.854" v="982" actId="1076"/>
          <ac:picMkLst>
            <pc:docMk/>
            <pc:sldMk cId="681138547" sldId="814"/>
            <ac:picMk id="37" creationId="{FDB9459F-76B0-42B5-B314-0BE3C342FB6F}"/>
          </ac:picMkLst>
        </pc:picChg>
        <pc:picChg chg="add del mod">
          <ac:chgData name="Emmanuel Medrano" userId="f6315e32c7ffb160" providerId="LiveId" clId="{2F2D2D1E-7387-4297-949B-3CBC0330024D}" dt="2021-09-08T20:40:48.894" v="999" actId="21"/>
          <ac:picMkLst>
            <pc:docMk/>
            <pc:sldMk cId="681138547" sldId="814"/>
            <ac:picMk id="39" creationId="{2379731B-7F95-488A-AD40-78D072B1CC09}"/>
          </ac:picMkLst>
        </pc:picChg>
        <pc:picChg chg="add del mod">
          <ac:chgData name="Emmanuel Medrano" userId="f6315e32c7ffb160" providerId="LiveId" clId="{2F2D2D1E-7387-4297-949B-3CBC0330024D}" dt="2021-09-08T20:40:46.128" v="998" actId="21"/>
          <ac:picMkLst>
            <pc:docMk/>
            <pc:sldMk cId="681138547" sldId="814"/>
            <ac:picMk id="40" creationId="{0022023E-86B3-4623-A905-92307DCAFA9D}"/>
          </ac:picMkLst>
        </pc:picChg>
        <pc:picChg chg="add del mod">
          <ac:chgData name="Emmanuel Medrano" userId="f6315e32c7ffb160" providerId="LiveId" clId="{2F2D2D1E-7387-4297-949B-3CBC0330024D}" dt="2021-09-08T20:40:52.029" v="1000" actId="21"/>
          <ac:picMkLst>
            <pc:docMk/>
            <pc:sldMk cId="681138547" sldId="814"/>
            <ac:picMk id="41" creationId="{5DC968AF-FD3B-4814-A789-6051BAB5A2D1}"/>
          </ac:picMkLst>
        </pc:picChg>
        <pc:picChg chg="add mod">
          <ac:chgData name="Emmanuel Medrano" userId="f6315e32c7ffb160" providerId="LiveId" clId="{2F2D2D1E-7387-4297-949B-3CBC0330024D}" dt="2021-09-08T20:40:29.786" v="996" actId="207"/>
          <ac:picMkLst>
            <pc:docMk/>
            <pc:sldMk cId="681138547" sldId="814"/>
            <ac:picMk id="43" creationId="{114B8311-CA4C-4AE5-9AC5-B50E8FE42B61}"/>
          </ac:picMkLst>
        </pc:picChg>
      </pc:sldChg>
      <pc:sldChg chg="addSp delSp modSp add mod">
        <pc:chgData name="Emmanuel Medrano" userId="f6315e32c7ffb160" providerId="LiveId" clId="{2F2D2D1E-7387-4297-949B-3CBC0330024D}" dt="2021-09-22T12:13:28.796" v="1739" actId="21"/>
        <pc:sldMkLst>
          <pc:docMk/>
          <pc:sldMk cId="580166488" sldId="818"/>
        </pc:sldMkLst>
        <pc:spChg chg="del">
          <ac:chgData name="Emmanuel Medrano" userId="f6315e32c7ffb160" providerId="LiveId" clId="{2F2D2D1E-7387-4297-949B-3CBC0330024D}" dt="2021-09-22T12:13:28.796" v="1739" actId="21"/>
          <ac:spMkLst>
            <pc:docMk/>
            <pc:sldMk cId="580166488" sldId="818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22T12:13:20.449" v="1738" actId="21"/>
          <ac:spMkLst>
            <pc:docMk/>
            <pc:sldMk cId="580166488" sldId="818"/>
            <ac:spMk id="6" creationId="{C452B5EF-5BE1-4096-AD05-49AAB16F11E9}"/>
          </ac:spMkLst>
        </pc:spChg>
        <pc:spChg chg="add mod">
          <ac:chgData name="Emmanuel Medrano" userId="f6315e32c7ffb160" providerId="LiveId" clId="{2F2D2D1E-7387-4297-949B-3CBC0330024D}" dt="2021-09-09T03:45:11.908" v="1248" actId="1076"/>
          <ac:spMkLst>
            <pc:docMk/>
            <pc:sldMk cId="580166488" sldId="818"/>
            <ac:spMk id="33" creationId="{32020A28-F984-4503-86B3-5284639D6F77}"/>
          </ac:spMkLst>
        </pc:spChg>
        <pc:spChg chg="add mod">
          <ac:chgData name="Emmanuel Medrano" userId="f6315e32c7ffb160" providerId="LiveId" clId="{2F2D2D1E-7387-4297-949B-3CBC0330024D}" dt="2021-09-09T03:50:20.924" v="1256" actId="1076"/>
          <ac:spMkLst>
            <pc:docMk/>
            <pc:sldMk cId="580166488" sldId="818"/>
            <ac:spMk id="35" creationId="{073DB072-D058-4026-9CAB-28383DDDC8F8}"/>
          </ac:spMkLst>
        </pc:spChg>
        <pc:spChg chg="add mod">
          <ac:chgData name="Emmanuel Medrano" userId="f6315e32c7ffb160" providerId="LiveId" clId="{2F2D2D1E-7387-4297-949B-3CBC0330024D}" dt="2021-09-09T03:51:11.313" v="1264" actId="1076"/>
          <ac:spMkLst>
            <pc:docMk/>
            <pc:sldMk cId="580166488" sldId="818"/>
            <ac:spMk id="37" creationId="{100E9650-9B4A-4F22-BAC2-38F3BBD3DD73}"/>
          </ac:spMkLst>
        </pc:spChg>
        <pc:spChg chg="add mod">
          <ac:chgData name="Emmanuel Medrano" userId="f6315e32c7ffb160" providerId="LiveId" clId="{2F2D2D1E-7387-4297-949B-3CBC0330024D}" dt="2021-09-09T03:52:15.393" v="1274" actId="1076"/>
          <ac:spMkLst>
            <pc:docMk/>
            <pc:sldMk cId="580166488" sldId="818"/>
            <ac:spMk id="39" creationId="{8D9E24CE-3C4C-48DF-B4E4-D44B4102CA3C}"/>
          </ac:spMkLst>
        </pc:spChg>
        <pc:spChg chg="add mod ord">
          <ac:chgData name="Emmanuel Medrano" userId="f6315e32c7ffb160" providerId="LiveId" clId="{2F2D2D1E-7387-4297-949B-3CBC0330024D}" dt="2021-09-09T04:13:05.307" v="1299" actId="14100"/>
          <ac:spMkLst>
            <pc:docMk/>
            <pc:sldMk cId="580166488" sldId="818"/>
            <ac:spMk id="40" creationId="{641B5AA5-6769-48DB-89A9-A2AC74224257}"/>
          </ac:spMkLst>
        </pc:spChg>
        <pc:spChg chg="add mod">
          <ac:chgData name="Emmanuel Medrano" userId="f6315e32c7ffb160" providerId="LiveId" clId="{2F2D2D1E-7387-4297-949B-3CBC0330024D}" dt="2021-09-09T03:54:31.591" v="1292" actId="207"/>
          <ac:spMkLst>
            <pc:docMk/>
            <pc:sldMk cId="580166488" sldId="818"/>
            <ac:spMk id="43" creationId="{35467FDD-5265-4D79-B77D-30467A840D01}"/>
          </ac:spMkLst>
        </pc:spChg>
        <pc:spChg chg="del">
          <ac:chgData name="Emmanuel Medrano" userId="f6315e32c7ffb160" providerId="LiveId" clId="{2F2D2D1E-7387-4297-949B-3CBC0330024D}" dt="2021-09-09T03:43:05.149" v="1221" actId="21"/>
          <ac:spMkLst>
            <pc:docMk/>
            <pc:sldMk cId="580166488" sldId="818"/>
            <ac:spMk id="87" creationId="{9C5BE6F9-92BD-42A5-8A1E-7DCD549653E8}"/>
          </ac:spMkLst>
        </pc:spChg>
        <pc:spChg chg="del">
          <ac:chgData name="Emmanuel Medrano" userId="f6315e32c7ffb160" providerId="LiveId" clId="{2F2D2D1E-7387-4297-949B-3CBC0330024D}" dt="2021-09-09T03:43:12.206" v="1223" actId="21"/>
          <ac:spMkLst>
            <pc:docMk/>
            <pc:sldMk cId="580166488" sldId="818"/>
            <ac:spMk id="88" creationId="{2F0B3BEA-98F8-4C91-AE7A-94506C0B964D}"/>
          </ac:spMkLst>
        </pc:spChg>
        <pc:spChg chg="del">
          <ac:chgData name="Emmanuel Medrano" userId="f6315e32c7ffb160" providerId="LiveId" clId="{2F2D2D1E-7387-4297-949B-3CBC0330024D}" dt="2021-09-09T03:43:17.022" v="1225" actId="21"/>
          <ac:spMkLst>
            <pc:docMk/>
            <pc:sldMk cId="580166488" sldId="818"/>
            <ac:spMk id="91" creationId="{38330ADD-85F3-408E-992A-276DF03C88DF}"/>
          </ac:spMkLst>
        </pc:spChg>
        <pc:spChg chg="del">
          <ac:chgData name="Emmanuel Medrano" userId="f6315e32c7ffb160" providerId="LiveId" clId="{2F2D2D1E-7387-4297-949B-3CBC0330024D}" dt="2021-09-09T03:43:23.388" v="1227" actId="21"/>
          <ac:spMkLst>
            <pc:docMk/>
            <pc:sldMk cId="580166488" sldId="818"/>
            <ac:spMk id="93" creationId="{6742AB16-7ED6-4F8E-9AC8-812DDAB38F8D}"/>
          </ac:spMkLst>
        </pc:spChg>
        <pc:spChg chg="del">
          <ac:chgData name="Emmanuel Medrano" userId="f6315e32c7ffb160" providerId="LiveId" clId="{2F2D2D1E-7387-4297-949B-3CBC0330024D}" dt="2021-09-09T03:43:32.107" v="1228" actId="21"/>
          <ac:spMkLst>
            <pc:docMk/>
            <pc:sldMk cId="580166488" sldId="818"/>
            <ac:spMk id="95" creationId="{B6FA8DCC-06D1-4E80-8D35-E1DEE36CA78D}"/>
          </ac:spMkLst>
        </pc:spChg>
        <pc:spChg chg="del">
          <ac:chgData name="Emmanuel Medrano" userId="f6315e32c7ffb160" providerId="LiveId" clId="{2F2D2D1E-7387-4297-949B-3CBC0330024D}" dt="2021-09-09T03:44:07.586" v="1238" actId="21"/>
          <ac:spMkLst>
            <pc:docMk/>
            <pc:sldMk cId="580166488" sldId="818"/>
            <ac:spMk id="100" creationId="{93FB6BD2-6777-4D1E-B2D9-F1C7408DA4B2}"/>
          </ac:spMkLst>
        </pc:spChg>
        <pc:spChg chg="del">
          <ac:chgData name="Emmanuel Medrano" userId="f6315e32c7ffb160" providerId="LiveId" clId="{2F2D2D1E-7387-4297-949B-3CBC0330024D}" dt="2021-09-09T03:44:00.712" v="1236" actId="21"/>
          <ac:spMkLst>
            <pc:docMk/>
            <pc:sldMk cId="580166488" sldId="818"/>
            <ac:spMk id="102" creationId="{65B3F214-8592-4EC9-B8D7-276D0A122CDE}"/>
          </ac:spMkLst>
        </pc:spChg>
        <pc:cxnChg chg="add mod">
          <ac:chgData name="Emmanuel Medrano" userId="f6315e32c7ffb160" providerId="LiveId" clId="{2F2D2D1E-7387-4297-949B-3CBC0330024D}" dt="2021-09-09T03:45:36.366" v="1254" actId="1076"/>
          <ac:cxnSpMkLst>
            <pc:docMk/>
            <pc:sldMk cId="580166488" sldId="818"/>
            <ac:cxnSpMk id="34" creationId="{4BA3FED8-536F-4E13-B559-7F9C5FBE23B5}"/>
          </ac:cxnSpMkLst>
        </pc:cxnChg>
        <pc:cxnChg chg="add mod">
          <ac:chgData name="Emmanuel Medrano" userId="f6315e32c7ffb160" providerId="LiveId" clId="{2F2D2D1E-7387-4297-949B-3CBC0330024D}" dt="2021-09-09T03:50:54.993" v="1262" actId="1076"/>
          <ac:cxnSpMkLst>
            <pc:docMk/>
            <pc:sldMk cId="580166488" sldId="818"/>
            <ac:cxnSpMk id="36" creationId="{1A70B091-22CB-4328-BE67-E5EDC0356518}"/>
          </ac:cxnSpMkLst>
        </pc:cxnChg>
        <pc:cxnChg chg="add mod">
          <ac:chgData name="Emmanuel Medrano" userId="f6315e32c7ffb160" providerId="LiveId" clId="{2F2D2D1E-7387-4297-949B-3CBC0330024D}" dt="2021-09-09T03:51:39.329" v="1269" actId="1076"/>
          <ac:cxnSpMkLst>
            <pc:docMk/>
            <pc:sldMk cId="580166488" sldId="818"/>
            <ac:cxnSpMk id="38" creationId="{F4CE6D81-0F99-4109-8E41-EF5498D33F83}"/>
          </ac:cxnSpMkLst>
        </pc:cxnChg>
        <pc:cxnChg chg="add mod">
          <ac:chgData name="Emmanuel Medrano" userId="f6315e32c7ffb160" providerId="LiveId" clId="{2F2D2D1E-7387-4297-949B-3CBC0330024D}" dt="2021-09-09T04:11:56.182" v="1296" actId="1076"/>
          <ac:cxnSpMkLst>
            <pc:docMk/>
            <pc:sldMk cId="580166488" sldId="818"/>
            <ac:cxnSpMk id="41" creationId="{EA9F6A4F-6BE3-4D80-B712-68FE2F17F84C}"/>
          </ac:cxnSpMkLst>
        </pc:cxnChg>
        <pc:cxnChg chg="add mod">
          <ac:chgData name="Emmanuel Medrano" userId="f6315e32c7ffb160" providerId="LiveId" clId="{2F2D2D1E-7387-4297-949B-3CBC0330024D}" dt="2021-09-09T04:12:01.175" v="1297" actId="1076"/>
          <ac:cxnSpMkLst>
            <pc:docMk/>
            <pc:sldMk cId="580166488" sldId="818"/>
            <ac:cxnSpMk id="42" creationId="{033D1BAB-BF19-4FB9-B6E4-9FDAD3428B0B}"/>
          </ac:cxnSpMkLst>
        </pc:cxnChg>
        <pc:cxnChg chg="del">
          <ac:chgData name="Emmanuel Medrano" userId="f6315e32c7ffb160" providerId="LiveId" clId="{2F2D2D1E-7387-4297-949B-3CBC0330024D}" dt="2021-09-09T03:43:07.644" v="1222" actId="21"/>
          <ac:cxnSpMkLst>
            <pc:docMk/>
            <pc:sldMk cId="580166488" sldId="818"/>
            <ac:cxnSpMk id="89" creationId="{FFBCD39C-D9A0-45ED-8EBE-44A20BBD681A}"/>
          </ac:cxnSpMkLst>
        </pc:cxnChg>
        <pc:cxnChg chg="del">
          <ac:chgData name="Emmanuel Medrano" userId="f6315e32c7ffb160" providerId="LiveId" clId="{2F2D2D1E-7387-4297-949B-3CBC0330024D}" dt="2021-09-09T03:43:15.113" v="1224" actId="21"/>
          <ac:cxnSpMkLst>
            <pc:docMk/>
            <pc:sldMk cId="580166488" sldId="818"/>
            <ac:cxnSpMk id="90" creationId="{770A170A-D10E-4E48-87C5-E8C85B80C4A5}"/>
          </ac:cxnSpMkLst>
        </pc:cxnChg>
        <pc:cxnChg chg="del">
          <ac:chgData name="Emmanuel Medrano" userId="f6315e32c7ffb160" providerId="LiveId" clId="{2F2D2D1E-7387-4297-949B-3CBC0330024D}" dt="2021-09-09T03:43:19.818" v="1226" actId="21"/>
          <ac:cxnSpMkLst>
            <pc:docMk/>
            <pc:sldMk cId="580166488" sldId="818"/>
            <ac:cxnSpMk id="92" creationId="{8B17F852-6871-4779-BA84-FCBF985D0FF0}"/>
          </ac:cxnSpMkLst>
        </pc:cxnChg>
        <pc:cxnChg chg="del">
          <ac:chgData name="Emmanuel Medrano" userId="f6315e32c7ffb160" providerId="LiveId" clId="{2F2D2D1E-7387-4297-949B-3CBC0330024D}" dt="2021-09-09T03:43:37.795" v="1230" actId="21"/>
          <ac:cxnSpMkLst>
            <pc:docMk/>
            <pc:sldMk cId="580166488" sldId="818"/>
            <ac:cxnSpMk id="94" creationId="{7436B809-8CD4-4E61-A08D-CCBC3B0AABBB}"/>
          </ac:cxnSpMkLst>
        </pc:cxnChg>
        <pc:cxnChg chg="del">
          <ac:chgData name="Emmanuel Medrano" userId="f6315e32c7ffb160" providerId="LiveId" clId="{2F2D2D1E-7387-4297-949B-3CBC0330024D}" dt="2021-09-09T03:43:34.848" v="1229" actId="21"/>
          <ac:cxnSpMkLst>
            <pc:docMk/>
            <pc:sldMk cId="580166488" sldId="818"/>
            <ac:cxnSpMk id="96" creationId="{DEAB023A-57F7-4524-80DA-9607F840A9FF}"/>
          </ac:cxnSpMkLst>
        </pc:cxnChg>
        <pc:cxnChg chg="del">
          <ac:chgData name="Emmanuel Medrano" userId="f6315e32c7ffb160" providerId="LiveId" clId="{2F2D2D1E-7387-4297-949B-3CBC0330024D}" dt="2021-09-09T03:43:49.097" v="1233" actId="21"/>
          <ac:cxnSpMkLst>
            <pc:docMk/>
            <pc:sldMk cId="580166488" sldId="818"/>
            <ac:cxnSpMk id="97" creationId="{6C623222-8F19-4D83-B9FF-81C4FF4A492F}"/>
          </ac:cxnSpMkLst>
        </pc:cxnChg>
        <pc:cxnChg chg="del">
          <ac:chgData name="Emmanuel Medrano" userId="f6315e32c7ffb160" providerId="LiveId" clId="{2F2D2D1E-7387-4297-949B-3CBC0330024D}" dt="2021-09-09T03:43:41.945" v="1231" actId="21"/>
          <ac:cxnSpMkLst>
            <pc:docMk/>
            <pc:sldMk cId="580166488" sldId="818"/>
            <ac:cxnSpMk id="98" creationId="{7AFADFB9-1054-4AAB-9E6E-8918A99BF983}"/>
          </ac:cxnSpMkLst>
        </pc:cxnChg>
        <pc:cxnChg chg="del">
          <ac:chgData name="Emmanuel Medrano" userId="f6315e32c7ffb160" providerId="LiveId" clId="{2F2D2D1E-7387-4297-949B-3CBC0330024D}" dt="2021-09-09T03:43:44.875" v="1232" actId="21"/>
          <ac:cxnSpMkLst>
            <pc:docMk/>
            <pc:sldMk cId="580166488" sldId="818"/>
            <ac:cxnSpMk id="99" creationId="{404F0453-5ACE-4705-B2C2-1FDF3C127AAD}"/>
          </ac:cxnSpMkLst>
        </pc:cxnChg>
        <pc:cxnChg chg="del">
          <ac:chgData name="Emmanuel Medrano" userId="f6315e32c7ffb160" providerId="LiveId" clId="{2F2D2D1E-7387-4297-949B-3CBC0330024D}" dt="2021-09-09T03:44:03.588" v="1237" actId="21"/>
          <ac:cxnSpMkLst>
            <pc:docMk/>
            <pc:sldMk cId="580166488" sldId="818"/>
            <ac:cxnSpMk id="101" creationId="{8514D951-C7E1-42EC-9CF7-04F222BB9CB3}"/>
          </ac:cxnSpMkLst>
        </pc:cxnChg>
        <pc:cxnChg chg="del">
          <ac:chgData name="Emmanuel Medrano" userId="f6315e32c7ffb160" providerId="LiveId" clId="{2F2D2D1E-7387-4297-949B-3CBC0330024D}" dt="2021-09-09T03:43:53.584" v="1234" actId="21"/>
          <ac:cxnSpMkLst>
            <pc:docMk/>
            <pc:sldMk cId="580166488" sldId="818"/>
            <ac:cxnSpMk id="103" creationId="{EBEB1EC3-7C4D-488F-B5A5-F26B66467ECB}"/>
          </ac:cxnSpMkLst>
        </pc:cxnChg>
        <pc:cxnChg chg="del">
          <ac:chgData name="Emmanuel Medrano" userId="f6315e32c7ffb160" providerId="LiveId" clId="{2F2D2D1E-7387-4297-949B-3CBC0330024D}" dt="2021-09-09T03:43:56.564" v="1235" actId="21"/>
          <ac:cxnSpMkLst>
            <pc:docMk/>
            <pc:sldMk cId="580166488" sldId="818"/>
            <ac:cxnSpMk id="104" creationId="{D8D391DA-DCF9-4669-BD8A-1E5A87BA70C8}"/>
          </ac:cxnSpMkLst>
        </pc:cxnChg>
        <pc:cxnChg chg="mod">
          <ac:chgData name="Emmanuel Medrano" userId="f6315e32c7ffb160" providerId="LiveId" clId="{2F2D2D1E-7387-4297-949B-3CBC0330024D}" dt="2021-09-09T03:44:53.109" v="1245" actId="14100"/>
          <ac:cxnSpMkLst>
            <pc:docMk/>
            <pc:sldMk cId="580166488" sldId="818"/>
            <ac:cxnSpMk id="105" creationId="{5C502F1E-070F-47D0-AFF2-689508F9F395}"/>
          </ac:cxnSpMkLst>
        </pc:cxnChg>
      </pc:sldChg>
      <pc:sldChg chg="addSp delSp modSp add del mod">
        <pc:chgData name="Emmanuel Medrano" userId="f6315e32c7ffb160" providerId="LiveId" clId="{2F2D2D1E-7387-4297-949B-3CBC0330024D}" dt="2021-09-21T03:56:50.424" v="1563" actId="2696"/>
        <pc:sldMkLst>
          <pc:docMk/>
          <pc:sldMk cId="3393700101" sldId="819"/>
        </pc:sldMkLst>
        <pc:spChg chg="del">
          <ac:chgData name="Emmanuel Medrano" userId="f6315e32c7ffb160" providerId="LiveId" clId="{2F2D2D1E-7387-4297-949B-3CBC0330024D}" dt="2021-09-09T05:04:39.404" v="1317" actId="21"/>
          <ac:spMkLst>
            <pc:docMk/>
            <pc:sldMk cId="3393700101" sldId="819"/>
            <ac:spMk id="33" creationId="{32020A28-F984-4503-86B3-5284639D6F77}"/>
          </ac:spMkLst>
        </pc:spChg>
        <pc:spChg chg="del">
          <ac:chgData name="Emmanuel Medrano" userId="f6315e32c7ffb160" providerId="LiveId" clId="{2F2D2D1E-7387-4297-949B-3CBC0330024D}" dt="2021-09-09T05:04:32.883" v="1315" actId="21"/>
          <ac:spMkLst>
            <pc:docMk/>
            <pc:sldMk cId="3393700101" sldId="819"/>
            <ac:spMk id="35" creationId="{073DB072-D058-4026-9CAB-28383DDDC8F8}"/>
          </ac:spMkLst>
        </pc:spChg>
        <pc:spChg chg="del">
          <ac:chgData name="Emmanuel Medrano" userId="f6315e32c7ffb160" providerId="LiveId" clId="{2F2D2D1E-7387-4297-949B-3CBC0330024D}" dt="2021-09-09T05:04:22.121" v="1313" actId="21"/>
          <ac:spMkLst>
            <pc:docMk/>
            <pc:sldMk cId="3393700101" sldId="819"/>
            <ac:spMk id="37" creationId="{100E9650-9B4A-4F22-BAC2-38F3BBD3DD73}"/>
          </ac:spMkLst>
        </pc:spChg>
        <pc:spChg chg="del">
          <ac:chgData name="Emmanuel Medrano" userId="f6315e32c7ffb160" providerId="LiveId" clId="{2F2D2D1E-7387-4297-949B-3CBC0330024D}" dt="2021-09-09T05:04:15.873" v="1310" actId="21"/>
          <ac:spMkLst>
            <pc:docMk/>
            <pc:sldMk cId="3393700101" sldId="819"/>
            <ac:spMk id="39" creationId="{8D9E24CE-3C4C-48DF-B4E4-D44B4102CA3C}"/>
          </ac:spMkLst>
        </pc:spChg>
        <pc:spChg chg="del">
          <ac:chgData name="Emmanuel Medrano" userId="f6315e32c7ffb160" providerId="LiveId" clId="{2F2D2D1E-7387-4297-949B-3CBC0330024D}" dt="2021-09-09T05:04:17.708" v="1311" actId="21"/>
          <ac:spMkLst>
            <pc:docMk/>
            <pc:sldMk cId="3393700101" sldId="819"/>
            <ac:spMk id="40" creationId="{641B5AA5-6769-48DB-89A9-A2AC74224257}"/>
          </ac:spMkLst>
        </pc:spChg>
        <pc:spChg chg="del">
          <ac:chgData name="Emmanuel Medrano" userId="f6315e32c7ffb160" providerId="LiveId" clId="{2F2D2D1E-7387-4297-949B-3CBC0330024D}" dt="2021-09-09T05:04:08.722" v="1307" actId="21"/>
          <ac:spMkLst>
            <pc:docMk/>
            <pc:sldMk cId="3393700101" sldId="819"/>
            <ac:spMk id="43" creationId="{35467FDD-5265-4D79-B77D-30467A840D01}"/>
          </ac:spMkLst>
        </pc:spChg>
        <pc:picChg chg="add mod modCrop">
          <ac:chgData name="Emmanuel Medrano" userId="f6315e32c7ffb160" providerId="LiveId" clId="{2F2D2D1E-7387-4297-949B-3CBC0330024D}" dt="2021-09-21T03:52:32.720" v="1546" actId="14100"/>
          <ac:picMkLst>
            <pc:docMk/>
            <pc:sldMk cId="3393700101" sldId="819"/>
            <ac:picMk id="25" creationId="{ABF4C723-0FC6-4633-BA86-FA1A9DA6245A}"/>
          </ac:picMkLst>
        </pc:picChg>
        <pc:cxnChg chg="del">
          <ac:chgData name="Emmanuel Medrano" userId="f6315e32c7ffb160" providerId="LiveId" clId="{2F2D2D1E-7387-4297-949B-3CBC0330024D}" dt="2021-09-09T05:04:35.610" v="1316" actId="21"/>
          <ac:cxnSpMkLst>
            <pc:docMk/>
            <pc:sldMk cId="3393700101" sldId="819"/>
            <ac:cxnSpMk id="34" creationId="{4BA3FED8-536F-4E13-B559-7F9C5FBE23B5}"/>
          </ac:cxnSpMkLst>
        </pc:cxnChg>
        <pc:cxnChg chg="del">
          <ac:chgData name="Emmanuel Medrano" userId="f6315e32c7ffb160" providerId="LiveId" clId="{2F2D2D1E-7387-4297-949B-3CBC0330024D}" dt="2021-09-09T05:04:24.887" v="1314" actId="21"/>
          <ac:cxnSpMkLst>
            <pc:docMk/>
            <pc:sldMk cId="3393700101" sldId="819"/>
            <ac:cxnSpMk id="36" creationId="{1A70B091-22CB-4328-BE67-E5EDC0356518}"/>
          </ac:cxnSpMkLst>
        </pc:cxnChg>
        <pc:cxnChg chg="del">
          <ac:chgData name="Emmanuel Medrano" userId="f6315e32c7ffb160" providerId="LiveId" clId="{2F2D2D1E-7387-4297-949B-3CBC0330024D}" dt="2021-09-09T05:04:19.899" v="1312" actId="21"/>
          <ac:cxnSpMkLst>
            <pc:docMk/>
            <pc:sldMk cId="3393700101" sldId="819"/>
            <ac:cxnSpMk id="38" creationId="{F4CE6D81-0F99-4109-8E41-EF5498D33F83}"/>
          </ac:cxnSpMkLst>
        </pc:cxnChg>
        <pc:cxnChg chg="del">
          <ac:chgData name="Emmanuel Medrano" userId="f6315e32c7ffb160" providerId="LiveId" clId="{2F2D2D1E-7387-4297-949B-3CBC0330024D}" dt="2021-09-09T05:04:13.557" v="1309" actId="21"/>
          <ac:cxnSpMkLst>
            <pc:docMk/>
            <pc:sldMk cId="3393700101" sldId="819"/>
            <ac:cxnSpMk id="41" creationId="{EA9F6A4F-6BE3-4D80-B712-68FE2F17F84C}"/>
          </ac:cxnSpMkLst>
        </pc:cxnChg>
        <pc:cxnChg chg="del">
          <ac:chgData name="Emmanuel Medrano" userId="f6315e32c7ffb160" providerId="LiveId" clId="{2F2D2D1E-7387-4297-949B-3CBC0330024D}" dt="2021-09-09T05:04:11.409" v="1308" actId="21"/>
          <ac:cxnSpMkLst>
            <pc:docMk/>
            <pc:sldMk cId="3393700101" sldId="819"/>
            <ac:cxnSpMk id="42" creationId="{033D1BAB-BF19-4FB9-B6E4-9FDAD3428B0B}"/>
          </ac:cxnSpMkLst>
        </pc:cxnChg>
        <pc:cxnChg chg="del">
          <ac:chgData name="Emmanuel Medrano" userId="f6315e32c7ffb160" providerId="LiveId" clId="{2F2D2D1E-7387-4297-949B-3CBC0330024D}" dt="2021-09-09T05:04:42.359" v="1318" actId="21"/>
          <ac:cxnSpMkLst>
            <pc:docMk/>
            <pc:sldMk cId="3393700101" sldId="819"/>
            <ac:cxnSpMk id="105" creationId="{5C502F1E-070F-47D0-AFF2-689508F9F395}"/>
          </ac:cxnSpMkLst>
        </pc:cxnChg>
      </pc:sldChg>
      <pc:sldChg chg="addSp delSp modSp add mod">
        <pc:chgData name="Emmanuel Medrano" userId="f6315e32c7ffb160" providerId="LiveId" clId="{2F2D2D1E-7387-4297-949B-3CBC0330024D}" dt="2021-09-22T12:17:17.596" v="1764" actId="21"/>
        <pc:sldMkLst>
          <pc:docMk/>
          <pc:sldMk cId="2960782609" sldId="820"/>
        </pc:sldMkLst>
        <pc:spChg chg="del">
          <ac:chgData name="Emmanuel Medrano" userId="f6315e32c7ffb160" providerId="LiveId" clId="{2F2D2D1E-7387-4297-949B-3CBC0330024D}" dt="2021-09-22T12:17:13.815" v="1763" actId="21"/>
          <ac:spMkLst>
            <pc:docMk/>
            <pc:sldMk cId="2960782609" sldId="820"/>
            <ac:spMk id="2" creationId="{53D2FB5C-332B-4EA6-A699-555E248BB979}"/>
          </ac:spMkLst>
        </pc:spChg>
        <pc:spChg chg="add mod">
          <ac:chgData name="Emmanuel Medrano" userId="f6315e32c7ffb160" providerId="LiveId" clId="{2F2D2D1E-7387-4297-949B-3CBC0330024D}" dt="2021-09-09T05:11:31.426" v="1345" actId="1076"/>
          <ac:spMkLst>
            <pc:docMk/>
            <pc:sldMk cId="2960782609" sldId="820"/>
            <ac:spMk id="3" creationId="{DA53F0D7-F05E-4271-B5B4-2DA7EC08049A}"/>
          </ac:spMkLst>
        </pc:spChg>
        <pc:spChg chg="del">
          <ac:chgData name="Emmanuel Medrano" userId="f6315e32c7ffb160" providerId="LiveId" clId="{2F2D2D1E-7387-4297-949B-3CBC0330024D}" dt="2021-09-22T12:17:17.596" v="1764" actId="21"/>
          <ac:spMkLst>
            <pc:docMk/>
            <pc:sldMk cId="2960782609" sldId="820"/>
            <ac:spMk id="6" creationId="{C452B5EF-5BE1-4096-AD05-49AAB16F11E9}"/>
          </ac:spMkLst>
        </pc:spChg>
        <pc:picChg chg="add del mod">
          <ac:chgData name="Emmanuel Medrano" userId="f6315e32c7ffb160" providerId="LiveId" clId="{2F2D2D1E-7387-4297-949B-3CBC0330024D}" dt="2021-09-09T05:05:50.707" v="1331" actId="21"/>
          <ac:picMkLst>
            <pc:docMk/>
            <pc:sldMk cId="2960782609" sldId="820"/>
            <ac:picMk id="15" creationId="{7FFF05CD-C104-42A2-8B9D-46E6954A887F}"/>
          </ac:picMkLst>
        </pc:picChg>
        <pc:picChg chg="add mod">
          <ac:chgData name="Emmanuel Medrano" userId="f6315e32c7ffb160" providerId="LiveId" clId="{2F2D2D1E-7387-4297-949B-3CBC0330024D}" dt="2021-09-21T03:56:24.530" v="1559" actId="14100"/>
          <ac:picMkLst>
            <pc:docMk/>
            <pc:sldMk cId="2960782609" sldId="820"/>
            <ac:picMk id="16" creationId="{B44C9C47-C7AA-4576-A3F9-85F65DB77451}"/>
          </ac:picMkLst>
        </pc:picChg>
        <pc:picChg chg="add mod">
          <ac:chgData name="Emmanuel Medrano" userId="f6315e32c7ffb160" providerId="LiveId" clId="{2F2D2D1E-7387-4297-949B-3CBC0330024D}" dt="2021-09-21T03:56:33.313" v="1562" actId="14100"/>
          <ac:picMkLst>
            <pc:docMk/>
            <pc:sldMk cId="2960782609" sldId="820"/>
            <ac:picMk id="17" creationId="{F50083D7-1C16-4B91-B5E7-A117062CAC9D}"/>
          </ac:picMkLst>
        </pc:picChg>
        <pc:picChg chg="del">
          <ac:chgData name="Emmanuel Medrano" userId="f6315e32c7ffb160" providerId="LiveId" clId="{2F2D2D1E-7387-4297-949B-3CBC0330024D}" dt="2021-09-09T05:05:46.891" v="1329" actId="21"/>
          <ac:picMkLst>
            <pc:docMk/>
            <pc:sldMk cId="2960782609" sldId="820"/>
            <ac:picMk id="25" creationId="{ABF4C723-0FC6-4633-BA86-FA1A9DA6245A}"/>
          </ac:picMkLst>
        </pc:picChg>
      </pc:sldChg>
      <pc:sldChg chg="addSp delSp modSp add mod">
        <pc:chgData name="Emmanuel Medrano" userId="f6315e32c7ffb160" providerId="LiveId" clId="{2F2D2D1E-7387-4297-949B-3CBC0330024D}" dt="2021-09-22T12:17:06.641" v="1762" actId="21"/>
        <pc:sldMkLst>
          <pc:docMk/>
          <pc:sldMk cId="2768689825" sldId="821"/>
        </pc:sldMkLst>
        <pc:spChg chg="del">
          <ac:chgData name="Emmanuel Medrano" userId="f6315e32c7ffb160" providerId="LiveId" clId="{2F2D2D1E-7387-4297-949B-3CBC0330024D}" dt="2021-09-22T12:17:02.619" v="1761" actId="21"/>
          <ac:spMkLst>
            <pc:docMk/>
            <pc:sldMk cId="2768689825" sldId="821"/>
            <ac:spMk id="2" creationId="{53D2FB5C-332B-4EA6-A699-555E248BB979}"/>
          </ac:spMkLst>
        </pc:spChg>
        <pc:spChg chg="add mod">
          <ac:chgData name="Emmanuel Medrano" userId="f6315e32c7ffb160" providerId="LiveId" clId="{2F2D2D1E-7387-4297-949B-3CBC0330024D}" dt="2021-09-09T05:12:14.786" v="1350" actId="20577"/>
          <ac:spMkLst>
            <pc:docMk/>
            <pc:sldMk cId="2768689825" sldId="821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7:06.641" v="1762" actId="21"/>
          <ac:spMkLst>
            <pc:docMk/>
            <pc:sldMk cId="2768689825" sldId="821"/>
            <ac:spMk id="6" creationId="{C452B5EF-5BE1-4096-AD05-49AAB16F11E9}"/>
          </ac:spMkLst>
        </pc:spChg>
        <pc:picChg chg="add mod">
          <ac:chgData name="Emmanuel Medrano" userId="f6315e32c7ffb160" providerId="LiveId" clId="{2F2D2D1E-7387-4297-949B-3CBC0330024D}" dt="2021-09-09T18:30:32.128" v="1453" actId="14100"/>
          <ac:picMkLst>
            <pc:docMk/>
            <pc:sldMk cId="2768689825" sldId="821"/>
            <ac:picMk id="15" creationId="{9111FB9B-7561-4CA8-97F7-3AF586224AE9}"/>
          </ac:picMkLst>
        </pc:picChg>
        <pc:picChg chg="del mod">
          <ac:chgData name="Emmanuel Medrano" userId="f6315e32c7ffb160" providerId="LiveId" clId="{2F2D2D1E-7387-4297-949B-3CBC0330024D}" dt="2021-09-09T05:12:20.126" v="1352" actId="21"/>
          <ac:picMkLst>
            <pc:docMk/>
            <pc:sldMk cId="2768689825" sldId="821"/>
            <ac:picMk id="25" creationId="{ABF4C723-0FC6-4633-BA86-FA1A9DA6245A}"/>
          </ac:picMkLst>
        </pc:picChg>
      </pc:sldChg>
      <pc:sldChg chg="addSp delSp modSp add mod">
        <pc:chgData name="Emmanuel Medrano" userId="f6315e32c7ffb160" providerId="LiveId" clId="{2F2D2D1E-7387-4297-949B-3CBC0330024D}" dt="2021-09-22T12:16:55.374" v="1760" actId="21"/>
        <pc:sldMkLst>
          <pc:docMk/>
          <pc:sldMk cId="4214643726" sldId="822"/>
        </pc:sldMkLst>
        <pc:spChg chg="del">
          <ac:chgData name="Emmanuel Medrano" userId="f6315e32c7ffb160" providerId="LiveId" clId="{2F2D2D1E-7387-4297-949B-3CBC0330024D}" dt="2021-09-22T12:16:51.384" v="1759" actId="21"/>
          <ac:spMkLst>
            <pc:docMk/>
            <pc:sldMk cId="4214643726" sldId="822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09T05:16:41.899" v="1359" actId="21"/>
          <ac:spMkLst>
            <pc:docMk/>
            <pc:sldMk cId="4214643726" sldId="822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6:55.374" v="1760" actId="21"/>
          <ac:spMkLst>
            <pc:docMk/>
            <pc:sldMk cId="4214643726" sldId="822"/>
            <ac:spMk id="6" creationId="{C452B5EF-5BE1-4096-AD05-49AAB16F11E9}"/>
          </ac:spMkLst>
        </pc:spChg>
        <pc:picChg chg="del mod">
          <ac:chgData name="Emmanuel Medrano" userId="f6315e32c7ffb160" providerId="LiveId" clId="{2F2D2D1E-7387-4297-949B-3CBC0330024D}" dt="2021-09-09T05:17:04.221" v="1362" actId="21"/>
          <ac:picMkLst>
            <pc:docMk/>
            <pc:sldMk cId="4214643726" sldId="822"/>
            <ac:picMk id="15" creationId="{9111FB9B-7561-4CA8-97F7-3AF586224AE9}"/>
          </ac:picMkLst>
        </pc:picChg>
        <pc:picChg chg="add mod">
          <ac:chgData name="Emmanuel Medrano" userId="f6315e32c7ffb160" providerId="LiveId" clId="{2F2D2D1E-7387-4297-949B-3CBC0330024D}" dt="2021-09-09T05:17:30.065" v="1366" actId="14100"/>
          <ac:picMkLst>
            <pc:docMk/>
            <pc:sldMk cId="4214643726" sldId="822"/>
            <ac:picMk id="16" creationId="{45192023-7F21-4B7E-9B10-1A1CC0119F4E}"/>
          </ac:picMkLst>
        </pc:picChg>
      </pc:sldChg>
      <pc:sldChg chg="addSp delSp modSp add mod">
        <pc:chgData name="Emmanuel Medrano" userId="f6315e32c7ffb160" providerId="LiveId" clId="{2F2D2D1E-7387-4297-949B-3CBC0330024D}" dt="2021-09-22T12:16:44.123" v="1758" actId="21"/>
        <pc:sldMkLst>
          <pc:docMk/>
          <pc:sldMk cId="3901283052" sldId="823"/>
        </pc:sldMkLst>
        <pc:spChg chg="del">
          <ac:chgData name="Emmanuel Medrano" userId="f6315e32c7ffb160" providerId="LiveId" clId="{2F2D2D1E-7387-4297-949B-3CBC0330024D}" dt="2021-09-22T12:16:40.266" v="1757" actId="21"/>
          <ac:spMkLst>
            <pc:docMk/>
            <pc:sldMk cId="3901283052" sldId="823"/>
            <ac:spMk id="2" creationId="{53D2FB5C-332B-4EA6-A699-555E248BB979}"/>
          </ac:spMkLst>
        </pc:spChg>
        <pc:spChg chg="mod">
          <ac:chgData name="Emmanuel Medrano" userId="f6315e32c7ffb160" providerId="LiveId" clId="{2F2D2D1E-7387-4297-949B-3CBC0330024D}" dt="2021-09-09T05:18:55.980" v="1370" actId="207"/>
          <ac:spMkLst>
            <pc:docMk/>
            <pc:sldMk cId="3901283052" sldId="823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6:44.123" v="1758" actId="21"/>
          <ac:spMkLst>
            <pc:docMk/>
            <pc:sldMk cId="3901283052" sldId="823"/>
            <ac:spMk id="6" creationId="{C452B5EF-5BE1-4096-AD05-49AAB16F11E9}"/>
          </ac:spMkLst>
        </pc:spChg>
        <pc:picChg chg="del">
          <ac:chgData name="Emmanuel Medrano" userId="f6315e32c7ffb160" providerId="LiveId" clId="{2F2D2D1E-7387-4297-949B-3CBC0330024D}" dt="2021-09-09T05:19:02.848" v="1371" actId="21"/>
          <ac:picMkLst>
            <pc:docMk/>
            <pc:sldMk cId="3901283052" sldId="823"/>
            <ac:picMk id="15" creationId="{9111FB9B-7561-4CA8-97F7-3AF586224AE9}"/>
          </ac:picMkLst>
        </pc:picChg>
        <pc:picChg chg="add mod">
          <ac:chgData name="Emmanuel Medrano" userId="f6315e32c7ffb160" providerId="LiveId" clId="{2F2D2D1E-7387-4297-949B-3CBC0330024D}" dt="2021-09-21T03:57:11.776" v="1565" actId="14100"/>
          <ac:picMkLst>
            <pc:docMk/>
            <pc:sldMk cId="3901283052" sldId="823"/>
            <ac:picMk id="16" creationId="{FC5924E5-570B-4297-8C46-3A31ADB60AFD}"/>
          </ac:picMkLst>
        </pc:picChg>
      </pc:sldChg>
      <pc:sldChg chg="addSp delSp modSp add mod">
        <pc:chgData name="Emmanuel Medrano" userId="f6315e32c7ffb160" providerId="LiveId" clId="{2F2D2D1E-7387-4297-949B-3CBC0330024D}" dt="2021-09-22T12:15:59.443" v="1754" actId="21"/>
        <pc:sldMkLst>
          <pc:docMk/>
          <pc:sldMk cId="148728491" sldId="824"/>
        </pc:sldMkLst>
        <pc:spChg chg="del">
          <ac:chgData name="Emmanuel Medrano" userId="f6315e32c7ffb160" providerId="LiveId" clId="{2F2D2D1E-7387-4297-949B-3CBC0330024D}" dt="2021-09-22T12:15:55.638" v="1753" actId="21"/>
          <ac:spMkLst>
            <pc:docMk/>
            <pc:sldMk cId="148728491" sldId="824"/>
            <ac:spMk id="2" creationId="{53D2FB5C-332B-4EA6-A699-555E248BB979}"/>
          </ac:spMkLst>
        </pc:spChg>
        <pc:spChg chg="mod">
          <ac:chgData name="Emmanuel Medrano" userId="f6315e32c7ffb160" providerId="LiveId" clId="{2F2D2D1E-7387-4297-949B-3CBC0330024D}" dt="2021-09-09T05:24:45.829" v="1383" actId="207"/>
          <ac:spMkLst>
            <pc:docMk/>
            <pc:sldMk cId="148728491" sldId="824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5:59.443" v="1754" actId="21"/>
          <ac:spMkLst>
            <pc:docMk/>
            <pc:sldMk cId="148728491" sldId="824"/>
            <ac:spMk id="6" creationId="{C452B5EF-5BE1-4096-AD05-49AAB16F11E9}"/>
          </ac:spMkLst>
        </pc:spChg>
        <pc:picChg chg="del mod">
          <ac:chgData name="Emmanuel Medrano" userId="f6315e32c7ffb160" providerId="LiveId" clId="{2F2D2D1E-7387-4297-949B-3CBC0330024D}" dt="2021-09-09T05:25:20.071" v="1386" actId="21"/>
          <ac:picMkLst>
            <pc:docMk/>
            <pc:sldMk cId="148728491" sldId="824"/>
            <ac:picMk id="15" creationId="{9111FB9B-7561-4CA8-97F7-3AF586224AE9}"/>
          </ac:picMkLst>
        </pc:picChg>
        <pc:picChg chg="add mod">
          <ac:chgData name="Emmanuel Medrano" userId="f6315e32c7ffb160" providerId="LiveId" clId="{2F2D2D1E-7387-4297-949B-3CBC0330024D}" dt="2021-09-21T03:57:28.311" v="1569" actId="14100"/>
          <ac:picMkLst>
            <pc:docMk/>
            <pc:sldMk cId="148728491" sldId="824"/>
            <ac:picMk id="16" creationId="{CC5A125D-E9DF-4038-B305-4323FB4E1303}"/>
          </ac:picMkLst>
        </pc:picChg>
      </pc:sldChg>
      <pc:sldChg chg="addSp delSp modSp add mod">
        <pc:chgData name="Emmanuel Medrano" userId="f6315e32c7ffb160" providerId="LiveId" clId="{2F2D2D1E-7387-4297-949B-3CBC0330024D}" dt="2021-09-22T12:16:33.316" v="1756" actId="21"/>
        <pc:sldMkLst>
          <pc:docMk/>
          <pc:sldMk cId="3302434522" sldId="825"/>
        </pc:sldMkLst>
        <pc:spChg chg="del">
          <ac:chgData name="Emmanuel Medrano" userId="f6315e32c7ffb160" providerId="LiveId" clId="{2F2D2D1E-7387-4297-949B-3CBC0330024D}" dt="2021-09-22T12:16:28.335" v="1755" actId="21"/>
          <ac:spMkLst>
            <pc:docMk/>
            <pc:sldMk cId="3302434522" sldId="825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09T05:19:57.440" v="1377" actId="21"/>
          <ac:spMkLst>
            <pc:docMk/>
            <pc:sldMk cId="3302434522" sldId="825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6:33.316" v="1756" actId="21"/>
          <ac:spMkLst>
            <pc:docMk/>
            <pc:sldMk cId="3302434522" sldId="825"/>
            <ac:spMk id="6" creationId="{C452B5EF-5BE1-4096-AD05-49AAB16F11E9}"/>
          </ac:spMkLst>
        </pc:spChg>
        <pc:picChg chg="del">
          <ac:chgData name="Emmanuel Medrano" userId="f6315e32c7ffb160" providerId="LiveId" clId="{2F2D2D1E-7387-4297-949B-3CBC0330024D}" dt="2021-09-09T05:19:52.194" v="1376" actId="21"/>
          <ac:picMkLst>
            <pc:docMk/>
            <pc:sldMk cId="3302434522" sldId="825"/>
            <ac:picMk id="15" creationId="{9111FB9B-7561-4CA8-97F7-3AF586224AE9}"/>
          </ac:picMkLst>
        </pc:picChg>
        <pc:picChg chg="add mod">
          <ac:chgData name="Emmanuel Medrano" userId="f6315e32c7ffb160" providerId="LiveId" clId="{2F2D2D1E-7387-4297-949B-3CBC0330024D}" dt="2021-09-21T03:57:22.449" v="1568" actId="14100"/>
          <ac:picMkLst>
            <pc:docMk/>
            <pc:sldMk cId="3302434522" sldId="825"/>
            <ac:picMk id="16" creationId="{0BBE307D-C102-43F0-9E42-79D908F3410F}"/>
          </ac:picMkLst>
        </pc:picChg>
      </pc:sldChg>
      <pc:sldChg chg="addSp delSp modSp add mod">
        <pc:chgData name="Emmanuel Medrano" userId="f6315e32c7ffb160" providerId="LiveId" clId="{2F2D2D1E-7387-4297-949B-3CBC0330024D}" dt="2021-09-22T12:15:49.730" v="1752" actId="21"/>
        <pc:sldMkLst>
          <pc:docMk/>
          <pc:sldMk cId="532274615" sldId="826"/>
        </pc:sldMkLst>
        <pc:spChg chg="del">
          <ac:chgData name="Emmanuel Medrano" userId="f6315e32c7ffb160" providerId="LiveId" clId="{2F2D2D1E-7387-4297-949B-3CBC0330024D}" dt="2021-09-22T12:15:46.072" v="1751" actId="21"/>
          <ac:spMkLst>
            <pc:docMk/>
            <pc:sldMk cId="532274615" sldId="826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09T05:28:11.297" v="1396" actId="21"/>
          <ac:spMkLst>
            <pc:docMk/>
            <pc:sldMk cId="532274615" sldId="826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5:49.730" v="1752" actId="21"/>
          <ac:spMkLst>
            <pc:docMk/>
            <pc:sldMk cId="532274615" sldId="826"/>
            <ac:spMk id="6" creationId="{C452B5EF-5BE1-4096-AD05-49AAB16F11E9}"/>
          </ac:spMkLst>
        </pc:spChg>
        <pc:picChg chg="add mod">
          <ac:chgData name="Emmanuel Medrano" userId="f6315e32c7ffb160" providerId="LiveId" clId="{2F2D2D1E-7387-4297-949B-3CBC0330024D}" dt="2021-09-09T05:28:26.968" v="1401" actId="14100"/>
          <ac:picMkLst>
            <pc:docMk/>
            <pc:sldMk cId="532274615" sldId="826"/>
            <ac:picMk id="15" creationId="{61C03717-C03F-4513-961F-0C95C7F5FA65}"/>
          </ac:picMkLst>
        </pc:picChg>
        <pc:picChg chg="del mod">
          <ac:chgData name="Emmanuel Medrano" userId="f6315e32c7ffb160" providerId="LiveId" clId="{2F2D2D1E-7387-4297-949B-3CBC0330024D}" dt="2021-09-09T05:28:06.494" v="1395" actId="21"/>
          <ac:picMkLst>
            <pc:docMk/>
            <pc:sldMk cId="532274615" sldId="826"/>
            <ac:picMk id="16" creationId="{CC5A125D-E9DF-4038-B305-4323FB4E1303}"/>
          </ac:picMkLst>
        </pc:picChg>
      </pc:sldChg>
      <pc:sldChg chg="addSp delSp modSp add mod">
        <pc:chgData name="Emmanuel Medrano" userId="f6315e32c7ffb160" providerId="LiveId" clId="{2F2D2D1E-7387-4297-949B-3CBC0330024D}" dt="2021-09-22T12:15:37.792" v="1750" actId="21"/>
        <pc:sldMkLst>
          <pc:docMk/>
          <pc:sldMk cId="2397903416" sldId="827"/>
        </pc:sldMkLst>
        <pc:spChg chg="del">
          <ac:chgData name="Emmanuel Medrano" userId="f6315e32c7ffb160" providerId="LiveId" clId="{2F2D2D1E-7387-4297-949B-3CBC0330024D}" dt="2021-09-22T12:15:34.300" v="1749" actId="21"/>
          <ac:spMkLst>
            <pc:docMk/>
            <pc:sldMk cId="2397903416" sldId="827"/>
            <ac:spMk id="2" creationId="{53D2FB5C-332B-4EA6-A699-555E248BB979}"/>
          </ac:spMkLst>
        </pc:spChg>
        <pc:spChg chg="mod">
          <ac:chgData name="Emmanuel Medrano" userId="f6315e32c7ffb160" providerId="LiveId" clId="{2F2D2D1E-7387-4297-949B-3CBC0330024D}" dt="2021-09-09T05:30:28.602" v="1403" actId="207"/>
          <ac:spMkLst>
            <pc:docMk/>
            <pc:sldMk cId="2397903416" sldId="827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5:37.792" v="1750" actId="21"/>
          <ac:spMkLst>
            <pc:docMk/>
            <pc:sldMk cId="2397903416" sldId="827"/>
            <ac:spMk id="6" creationId="{C452B5EF-5BE1-4096-AD05-49AAB16F11E9}"/>
          </ac:spMkLst>
        </pc:spChg>
        <pc:picChg chg="add mod">
          <ac:chgData name="Emmanuel Medrano" userId="f6315e32c7ffb160" providerId="LiveId" clId="{2F2D2D1E-7387-4297-949B-3CBC0330024D}" dt="2021-09-09T05:30:55.738" v="1408" actId="14100"/>
          <ac:picMkLst>
            <pc:docMk/>
            <pc:sldMk cId="2397903416" sldId="827"/>
            <ac:picMk id="15" creationId="{D67CACAB-360E-42A7-9840-43A7D6CCE299}"/>
          </ac:picMkLst>
        </pc:picChg>
        <pc:picChg chg="del mod">
          <ac:chgData name="Emmanuel Medrano" userId="f6315e32c7ffb160" providerId="LiveId" clId="{2F2D2D1E-7387-4297-949B-3CBC0330024D}" dt="2021-09-09T05:30:48.284" v="1406" actId="21"/>
          <ac:picMkLst>
            <pc:docMk/>
            <pc:sldMk cId="2397903416" sldId="827"/>
            <ac:picMk id="16" creationId="{CC5A125D-E9DF-4038-B305-4323FB4E1303}"/>
          </ac:picMkLst>
        </pc:picChg>
      </pc:sldChg>
      <pc:sldChg chg="addSp delSp modSp add mod">
        <pc:chgData name="Emmanuel Medrano" userId="f6315e32c7ffb160" providerId="LiveId" clId="{2F2D2D1E-7387-4297-949B-3CBC0330024D}" dt="2021-09-22T12:15:23.784" v="1748" actId="21"/>
        <pc:sldMkLst>
          <pc:docMk/>
          <pc:sldMk cId="1185335698" sldId="828"/>
        </pc:sldMkLst>
        <pc:spChg chg="del">
          <ac:chgData name="Emmanuel Medrano" userId="f6315e32c7ffb160" providerId="LiveId" clId="{2F2D2D1E-7387-4297-949B-3CBC0330024D}" dt="2021-09-22T12:15:19.512" v="1747" actId="21"/>
          <ac:spMkLst>
            <pc:docMk/>
            <pc:sldMk cId="1185335698" sldId="828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09T05:47:15.558" v="1422" actId="21"/>
          <ac:spMkLst>
            <pc:docMk/>
            <pc:sldMk cId="1185335698" sldId="828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5:23.784" v="1748" actId="21"/>
          <ac:spMkLst>
            <pc:docMk/>
            <pc:sldMk cId="1185335698" sldId="828"/>
            <ac:spMk id="6" creationId="{C452B5EF-5BE1-4096-AD05-49AAB16F11E9}"/>
          </ac:spMkLst>
        </pc:spChg>
        <pc:picChg chg="add del mod">
          <ac:chgData name="Emmanuel Medrano" userId="f6315e32c7ffb160" providerId="LiveId" clId="{2F2D2D1E-7387-4297-949B-3CBC0330024D}" dt="2021-09-09T05:47:10.650" v="1420" actId="21"/>
          <ac:picMkLst>
            <pc:docMk/>
            <pc:sldMk cId="1185335698" sldId="828"/>
            <ac:picMk id="15" creationId="{2C82E734-59E2-4325-90EB-EED4D283ADEC}"/>
          </ac:picMkLst>
        </pc:picChg>
        <pc:picChg chg="del mod">
          <ac:chgData name="Emmanuel Medrano" userId="f6315e32c7ffb160" providerId="LiveId" clId="{2F2D2D1E-7387-4297-949B-3CBC0330024D}" dt="2021-09-09T05:44:12.221" v="1411" actId="21"/>
          <ac:picMkLst>
            <pc:docMk/>
            <pc:sldMk cId="1185335698" sldId="828"/>
            <ac:picMk id="16" creationId="{CC5A125D-E9DF-4038-B305-4323FB4E1303}"/>
          </ac:picMkLst>
        </pc:picChg>
        <pc:picChg chg="add mod">
          <ac:chgData name="Emmanuel Medrano" userId="f6315e32c7ffb160" providerId="LiveId" clId="{2F2D2D1E-7387-4297-949B-3CBC0330024D}" dt="2021-09-09T05:47:29.893" v="1427" actId="14100"/>
          <ac:picMkLst>
            <pc:docMk/>
            <pc:sldMk cId="1185335698" sldId="828"/>
            <ac:picMk id="17" creationId="{1899ED7C-D134-4150-A6A8-A25BD34A1493}"/>
          </ac:picMkLst>
        </pc:picChg>
      </pc:sldChg>
      <pc:sldChg chg="addSp delSp modSp add mod">
        <pc:chgData name="Emmanuel Medrano" userId="f6315e32c7ffb160" providerId="LiveId" clId="{2F2D2D1E-7387-4297-949B-3CBC0330024D}" dt="2021-09-22T12:15:09.835" v="1746" actId="21"/>
        <pc:sldMkLst>
          <pc:docMk/>
          <pc:sldMk cId="2182658887" sldId="829"/>
        </pc:sldMkLst>
        <pc:spChg chg="del">
          <ac:chgData name="Emmanuel Medrano" userId="f6315e32c7ffb160" providerId="LiveId" clId="{2F2D2D1E-7387-4297-949B-3CBC0330024D}" dt="2021-09-22T12:15:05.817" v="1745" actId="21"/>
          <ac:spMkLst>
            <pc:docMk/>
            <pc:sldMk cId="2182658887" sldId="829"/>
            <ac:spMk id="2" creationId="{53D2FB5C-332B-4EA6-A699-555E248BB979}"/>
          </ac:spMkLst>
        </pc:spChg>
        <pc:spChg chg="mod">
          <ac:chgData name="Emmanuel Medrano" userId="f6315e32c7ffb160" providerId="LiveId" clId="{2F2D2D1E-7387-4297-949B-3CBC0330024D}" dt="2021-09-09T05:48:18.030" v="1431" actId="6549"/>
          <ac:spMkLst>
            <pc:docMk/>
            <pc:sldMk cId="2182658887" sldId="829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5:09.835" v="1746" actId="21"/>
          <ac:spMkLst>
            <pc:docMk/>
            <pc:sldMk cId="2182658887" sldId="829"/>
            <ac:spMk id="6" creationId="{C452B5EF-5BE1-4096-AD05-49AAB16F11E9}"/>
          </ac:spMkLst>
        </pc:spChg>
        <pc:picChg chg="del mod">
          <ac:chgData name="Emmanuel Medrano" userId="f6315e32c7ffb160" providerId="LiveId" clId="{2F2D2D1E-7387-4297-949B-3CBC0330024D}" dt="2021-09-09T05:48:32.080" v="1434" actId="21"/>
          <ac:picMkLst>
            <pc:docMk/>
            <pc:sldMk cId="2182658887" sldId="829"/>
            <ac:picMk id="15" creationId="{2C82E734-59E2-4325-90EB-EED4D283ADEC}"/>
          </ac:picMkLst>
        </pc:picChg>
        <pc:picChg chg="add mod">
          <ac:chgData name="Emmanuel Medrano" userId="f6315e32c7ffb160" providerId="LiveId" clId="{2F2D2D1E-7387-4297-949B-3CBC0330024D}" dt="2021-09-09T05:48:38.999" v="1436" actId="14100"/>
          <ac:picMkLst>
            <pc:docMk/>
            <pc:sldMk cId="2182658887" sldId="829"/>
            <ac:picMk id="16" creationId="{4F6E439B-F950-43AE-9E47-19B53C36A72C}"/>
          </ac:picMkLst>
        </pc:picChg>
      </pc:sldChg>
      <pc:sldChg chg="addSp delSp modSp add mod">
        <pc:chgData name="Emmanuel Medrano" userId="f6315e32c7ffb160" providerId="LiveId" clId="{2F2D2D1E-7387-4297-949B-3CBC0330024D}" dt="2021-09-22T12:14:59.946" v="1744" actId="21"/>
        <pc:sldMkLst>
          <pc:docMk/>
          <pc:sldMk cId="3705024028" sldId="830"/>
        </pc:sldMkLst>
        <pc:spChg chg="del">
          <ac:chgData name="Emmanuel Medrano" userId="f6315e32c7ffb160" providerId="LiveId" clId="{2F2D2D1E-7387-4297-949B-3CBC0330024D}" dt="2021-09-22T12:14:59.946" v="1744" actId="21"/>
          <ac:spMkLst>
            <pc:docMk/>
            <pc:sldMk cId="3705024028" sldId="830"/>
            <ac:spMk id="2" creationId="{53D2FB5C-332B-4EA6-A699-555E248BB979}"/>
          </ac:spMkLst>
        </pc:spChg>
        <pc:spChg chg="del">
          <ac:chgData name="Emmanuel Medrano" userId="f6315e32c7ffb160" providerId="LiveId" clId="{2F2D2D1E-7387-4297-949B-3CBC0330024D}" dt="2021-09-09T05:48:49.750" v="1437" actId="21"/>
          <ac:spMkLst>
            <pc:docMk/>
            <pc:sldMk cId="3705024028" sldId="830"/>
            <ac:spMk id="3" creationId="{16096E16-3D74-4406-AF11-A06033C02C19}"/>
          </ac:spMkLst>
        </pc:spChg>
        <pc:spChg chg="del">
          <ac:chgData name="Emmanuel Medrano" userId="f6315e32c7ffb160" providerId="LiveId" clId="{2F2D2D1E-7387-4297-949B-3CBC0330024D}" dt="2021-09-22T12:14:54.079" v="1743" actId="21"/>
          <ac:spMkLst>
            <pc:docMk/>
            <pc:sldMk cId="3705024028" sldId="830"/>
            <ac:spMk id="6" creationId="{C452B5EF-5BE1-4096-AD05-49AAB16F11E9}"/>
          </ac:spMkLst>
        </pc:spChg>
        <pc:picChg chg="del">
          <ac:chgData name="Emmanuel Medrano" userId="f6315e32c7ffb160" providerId="LiveId" clId="{2F2D2D1E-7387-4297-949B-3CBC0330024D}" dt="2021-09-09T05:48:52.925" v="1438" actId="21"/>
          <ac:picMkLst>
            <pc:docMk/>
            <pc:sldMk cId="3705024028" sldId="830"/>
            <ac:picMk id="15" creationId="{2C82E734-59E2-4325-90EB-EED4D283ADEC}"/>
          </ac:picMkLst>
        </pc:picChg>
        <pc:picChg chg="add mod">
          <ac:chgData name="Emmanuel Medrano" userId="f6315e32c7ffb160" providerId="LiveId" clId="{2F2D2D1E-7387-4297-949B-3CBC0330024D}" dt="2021-09-09T05:49:21.160" v="1441" actId="14100"/>
          <ac:picMkLst>
            <pc:docMk/>
            <pc:sldMk cId="3705024028" sldId="830"/>
            <ac:picMk id="16" creationId="{FA6220F2-8BEF-4AAD-832E-208E2AB26DCC}"/>
          </ac:picMkLst>
        </pc:picChg>
      </pc:sldChg>
      <pc:sldChg chg="addSp delSp modSp add mod">
        <pc:chgData name="Emmanuel Medrano" userId="f6315e32c7ffb160" providerId="LiveId" clId="{2F2D2D1E-7387-4297-949B-3CBC0330024D}" dt="2021-09-22T12:14:09.602" v="1742" actId="14100"/>
        <pc:sldMkLst>
          <pc:docMk/>
          <pc:sldMk cId="525059480" sldId="831"/>
        </pc:sldMkLst>
        <pc:spChg chg="mod">
          <ac:chgData name="Emmanuel Medrano" userId="f6315e32c7ffb160" providerId="LiveId" clId="{2F2D2D1E-7387-4297-949B-3CBC0330024D}" dt="2021-09-21T03:47:17.957" v="1495" actId="1076"/>
          <ac:spMkLst>
            <pc:docMk/>
            <pc:sldMk cId="525059480" sldId="831"/>
            <ac:spMk id="14" creationId="{22957A07-2F89-4E16-BCF9-86F1ABD5ACF5}"/>
          </ac:spMkLst>
        </pc:spChg>
        <pc:spChg chg="add mod">
          <ac:chgData name="Emmanuel Medrano" userId="f6315e32c7ffb160" providerId="LiveId" clId="{2F2D2D1E-7387-4297-949B-3CBC0330024D}" dt="2021-09-22T12:14:00.414" v="1741"/>
          <ac:spMkLst>
            <pc:docMk/>
            <pc:sldMk cId="525059480" sldId="831"/>
            <ac:spMk id="15" creationId="{64943A1E-1B4A-42D9-A60C-BD81BD3450DD}"/>
          </ac:spMkLst>
        </pc:spChg>
        <pc:picChg chg="add mod modCrop">
          <ac:chgData name="Emmanuel Medrano" userId="f6315e32c7ffb160" providerId="LiveId" clId="{2F2D2D1E-7387-4297-949B-3CBC0330024D}" dt="2021-09-22T12:14:09.602" v="1742" actId="14100"/>
          <ac:picMkLst>
            <pc:docMk/>
            <pc:sldMk cId="525059480" sldId="831"/>
            <ac:picMk id="3" creationId="{2D9EB4DD-98C9-41CE-BFCA-2F1B8537AEE5}"/>
          </ac:picMkLst>
        </pc:picChg>
        <pc:picChg chg="del mod">
          <ac:chgData name="Emmanuel Medrano" userId="f6315e32c7ffb160" providerId="LiveId" clId="{2F2D2D1E-7387-4297-949B-3CBC0330024D}" dt="2021-09-21T03:46:30.262" v="1486" actId="21"/>
          <ac:picMkLst>
            <pc:docMk/>
            <pc:sldMk cId="525059480" sldId="831"/>
            <ac:picMk id="7" creationId="{DD086680-7E82-438D-A3AC-EEEC3BD0512B}"/>
          </ac:picMkLst>
        </pc:picChg>
        <pc:picChg chg="mod">
          <ac:chgData name="Emmanuel Medrano" userId="f6315e32c7ffb160" providerId="LiveId" clId="{2F2D2D1E-7387-4297-949B-3CBC0330024D}" dt="2021-09-21T03:47:55.920" v="1502" actId="14100"/>
          <ac:picMkLst>
            <pc:docMk/>
            <pc:sldMk cId="525059480" sldId="831"/>
            <ac:picMk id="18" creationId="{CB2A7FE8-CB58-4BB3-94E5-328B59E32D37}"/>
          </ac:picMkLst>
        </pc:picChg>
      </pc:sldChg>
      <pc:sldChg chg="addSp delSp modSp add del mod">
        <pc:chgData name="Emmanuel Medrano" userId="f6315e32c7ffb160" providerId="LiveId" clId="{2F2D2D1E-7387-4297-949B-3CBC0330024D}" dt="2021-09-21T03:52:00.965" v="1544" actId="2890"/>
        <pc:sldMkLst>
          <pc:docMk/>
          <pc:sldMk cId="206371038" sldId="832"/>
        </pc:sldMkLst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4" creationId="{425FFD9B-6BBD-4D49-88F2-699137838DFA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7" creationId="{DC537C98-35B1-4520-A555-DDA392D30C22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15" creationId="{4D388650-04E1-4D0F-A29C-AB22028E202D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16" creationId="{7829F26C-7346-496C-92DD-A89323C0723D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17" creationId="{8287B368-0902-4486-A0D0-070A53D48FCE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19" creationId="{541BB288-9FDF-467C-9C55-51754386A5D7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20" creationId="{E537FE21-29DD-4A84-A140-FBA6EE18B744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21" creationId="{984486D6-9CDD-4AE6-8D5C-859361601067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22" creationId="{1CE5172E-3C2D-4C49-84B4-ADC7C6E63675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23" creationId="{41D59306-F537-4C04-9A9D-C39A40711CAE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24" creationId="{066D173A-8E0D-4006-81FC-07D046180D99}"/>
          </ac:spMkLst>
        </pc:spChg>
        <pc:spChg chg="add del 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25" creationId="{96394849-A250-4DD7-BAB2-38C628491196}"/>
          </ac:spMkLst>
        </pc:spChg>
        <pc:spChg chg="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31" creationId="{DC42CDB5-FE0D-4E0A-BFE2-B1BFA0AF241A}"/>
          </ac:spMkLst>
        </pc:spChg>
        <pc:spChg chg="mod">
          <ac:chgData name="Emmanuel Medrano" userId="f6315e32c7ffb160" providerId="LiveId" clId="{2F2D2D1E-7387-4297-949B-3CBC0330024D}" dt="2021-09-21T03:51:44.430" v="1526"/>
          <ac:spMkLst>
            <pc:docMk/>
            <pc:sldMk cId="206371038" sldId="832"/>
            <ac:spMk id="32" creationId="{C7812C52-4B23-4BB3-A742-E4C01C63F9DF}"/>
          </ac:spMkLst>
        </pc:spChg>
        <pc:spChg chg="add del">
          <ac:chgData name="Emmanuel Medrano" userId="f6315e32c7ffb160" providerId="LiveId" clId="{2F2D2D1E-7387-4297-949B-3CBC0330024D}" dt="2021-09-21T03:51:47.717" v="1529" actId="21"/>
          <ac:spMkLst>
            <pc:docMk/>
            <pc:sldMk cId="206371038" sldId="832"/>
            <ac:spMk id="33" creationId="{32020A28-F984-4503-86B3-5284639D6F77}"/>
          </ac:spMkLst>
        </pc:spChg>
        <pc:spChg chg="add del">
          <ac:chgData name="Emmanuel Medrano" userId="f6315e32c7ffb160" providerId="LiveId" clId="{2F2D2D1E-7387-4297-949B-3CBC0330024D}" dt="2021-09-21T03:51:48.927" v="1531" actId="21"/>
          <ac:spMkLst>
            <pc:docMk/>
            <pc:sldMk cId="206371038" sldId="832"/>
            <ac:spMk id="35" creationId="{073DB072-D058-4026-9CAB-28383DDDC8F8}"/>
          </ac:spMkLst>
        </pc:spChg>
        <pc:spChg chg="add del">
          <ac:chgData name="Emmanuel Medrano" userId="f6315e32c7ffb160" providerId="LiveId" clId="{2F2D2D1E-7387-4297-949B-3CBC0330024D}" dt="2021-09-21T03:51:49.397" v="1533" actId="21"/>
          <ac:spMkLst>
            <pc:docMk/>
            <pc:sldMk cId="206371038" sldId="832"/>
            <ac:spMk id="37" creationId="{100E9650-9B4A-4F22-BAC2-38F3BBD3DD73}"/>
          </ac:spMkLst>
        </pc:spChg>
        <pc:spChg chg="add del">
          <ac:chgData name="Emmanuel Medrano" userId="f6315e32c7ffb160" providerId="LiveId" clId="{2F2D2D1E-7387-4297-949B-3CBC0330024D}" dt="2021-09-21T03:51:50.981" v="1537" actId="21"/>
          <ac:spMkLst>
            <pc:docMk/>
            <pc:sldMk cId="206371038" sldId="832"/>
            <ac:spMk id="39" creationId="{8D9E24CE-3C4C-48DF-B4E4-D44B4102CA3C}"/>
          </ac:spMkLst>
        </pc:spChg>
        <pc:spChg chg="add del">
          <ac:chgData name="Emmanuel Medrano" userId="f6315e32c7ffb160" providerId="LiveId" clId="{2F2D2D1E-7387-4297-949B-3CBC0330024D}" dt="2021-09-21T03:51:50.412" v="1536" actId="21"/>
          <ac:spMkLst>
            <pc:docMk/>
            <pc:sldMk cId="206371038" sldId="832"/>
            <ac:spMk id="40" creationId="{641B5AA5-6769-48DB-89A9-A2AC74224257}"/>
          </ac:spMkLst>
        </pc:spChg>
        <pc:spChg chg="add del">
          <ac:chgData name="Emmanuel Medrano" userId="f6315e32c7ffb160" providerId="LiveId" clId="{2F2D2D1E-7387-4297-949B-3CBC0330024D}" dt="2021-09-21T03:51:52.154" v="1539" actId="21"/>
          <ac:spMkLst>
            <pc:docMk/>
            <pc:sldMk cId="206371038" sldId="832"/>
            <ac:spMk id="43" creationId="{35467FDD-5265-4D79-B77D-30467A840D01}"/>
          </ac:spMkLst>
        </pc:spChg>
        <pc:grpChg chg="add del mod">
          <ac:chgData name="Emmanuel Medrano" userId="f6315e32c7ffb160" providerId="LiveId" clId="{2F2D2D1E-7387-4297-949B-3CBC0330024D}" dt="2021-09-21T03:51:44.430" v="1526"/>
          <ac:grpSpMkLst>
            <pc:docMk/>
            <pc:sldMk cId="206371038" sldId="832"/>
            <ac:grpSpMk id="30" creationId="{D258C4A1-48F8-47A1-A806-CE7E8907BDCA}"/>
          </ac:grpSpMkLst>
        </pc:grpChg>
        <pc:grpChg chg="add del mod">
          <ac:chgData name="Emmanuel Medrano" userId="f6315e32c7ffb160" providerId="LiveId" clId="{2F2D2D1E-7387-4297-949B-3CBC0330024D}" dt="2021-09-21T03:51:44.430" v="1526"/>
          <ac:grpSpMkLst>
            <pc:docMk/>
            <pc:sldMk cId="206371038" sldId="832"/>
            <ac:grpSpMk id="50" creationId="{F218D06D-7015-4546-A276-6C1285C8B141}"/>
          </ac:grpSpMkLst>
        </pc:grpChg>
        <pc:grpChg chg="add del mod">
          <ac:chgData name="Emmanuel Medrano" userId="f6315e32c7ffb160" providerId="LiveId" clId="{2F2D2D1E-7387-4297-949B-3CBC0330024D}" dt="2021-09-21T03:51:44.430" v="1526"/>
          <ac:grpSpMkLst>
            <pc:docMk/>
            <pc:sldMk cId="206371038" sldId="832"/>
            <ac:grpSpMk id="54" creationId="{7C6593D4-AB49-4263-93D8-9963695C5142}"/>
          </ac:grpSpMkLst>
        </pc:grpChg>
        <pc:graphicFrameChg chg="add del mod">
          <ac:chgData name="Emmanuel Medrano" userId="f6315e32c7ffb160" providerId="LiveId" clId="{2F2D2D1E-7387-4297-949B-3CBC0330024D}" dt="2021-09-21T03:51:44.430" v="1526"/>
          <ac:graphicFrameMkLst>
            <pc:docMk/>
            <pc:sldMk cId="206371038" sldId="832"/>
            <ac:graphicFrameMk id="3" creationId="{2C751F40-1A4B-45E9-83FA-0D8696AB4643}"/>
          </ac:graphicFrameMkLst>
        </pc:graphicFrame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26" creationId="{6F047EB3-5E2E-4998-9B13-11A9935D377C}"/>
          </ac:cxnSpMkLst>
        </pc:cxnChg>
        <pc:cxnChg chg="add del">
          <ac:chgData name="Emmanuel Medrano" userId="f6315e32c7ffb160" providerId="LiveId" clId="{2F2D2D1E-7387-4297-949B-3CBC0330024D}" dt="2021-09-21T03:51:48.383" v="1530" actId="21"/>
          <ac:cxnSpMkLst>
            <pc:docMk/>
            <pc:sldMk cId="206371038" sldId="832"/>
            <ac:cxnSpMk id="34" creationId="{4BA3FED8-536F-4E13-B559-7F9C5FBE23B5}"/>
          </ac:cxnSpMkLst>
        </pc:cxnChg>
        <pc:cxnChg chg="add del">
          <ac:chgData name="Emmanuel Medrano" userId="f6315e32c7ffb160" providerId="LiveId" clId="{2F2D2D1E-7387-4297-949B-3CBC0330024D}" dt="2021-09-21T03:51:48.935" v="1532" actId="21"/>
          <ac:cxnSpMkLst>
            <pc:docMk/>
            <pc:sldMk cId="206371038" sldId="832"/>
            <ac:cxnSpMk id="36" creationId="{1A70B091-22CB-4328-BE67-E5EDC0356518}"/>
          </ac:cxnSpMkLst>
        </pc:cxnChg>
        <pc:cxnChg chg="add del">
          <ac:chgData name="Emmanuel Medrano" userId="f6315e32c7ffb160" providerId="LiveId" clId="{2F2D2D1E-7387-4297-949B-3CBC0330024D}" dt="2021-09-21T03:51:49.406" v="1534" actId="21"/>
          <ac:cxnSpMkLst>
            <pc:docMk/>
            <pc:sldMk cId="206371038" sldId="832"/>
            <ac:cxnSpMk id="38" creationId="{F4CE6D81-0F99-4109-8E41-EF5498D33F83}"/>
          </ac:cxnSpMkLst>
        </pc:cxnChg>
        <pc:cxnChg chg="add del">
          <ac:chgData name="Emmanuel Medrano" userId="f6315e32c7ffb160" providerId="LiveId" clId="{2F2D2D1E-7387-4297-949B-3CBC0330024D}" dt="2021-09-21T03:51:51.556" v="1538" actId="21"/>
          <ac:cxnSpMkLst>
            <pc:docMk/>
            <pc:sldMk cId="206371038" sldId="832"/>
            <ac:cxnSpMk id="41" creationId="{EA9F6A4F-6BE3-4D80-B712-68FE2F17F84C}"/>
          </ac:cxnSpMkLst>
        </pc:cxnChg>
        <pc:cxnChg chg="add del">
          <ac:chgData name="Emmanuel Medrano" userId="f6315e32c7ffb160" providerId="LiveId" clId="{2F2D2D1E-7387-4297-949B-3CBC0330024D}" dt="2021-09-21T03:51:49.892" v="1535" actId="21"/>
          <ac:cxnSpMkLst>
            <pc:docMk/>
            <pc:sldMk cId="206371038" sldId="832"/>
            <ac:cxnSpMk id="42" creationId="{033D1BAB-BF19-4FB9-B6E4-9FDAD3428B0B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44" creationId="{A298EFF4-5F1B-4C43-A9C4-BEA5A41770DF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45" creationId="{CEC453BA-64F9-4F17-BB85-85B9178DB047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46" creationId="{4882DA82-2404-4643-85AE-B49AD3F55F1B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47" creationId="{3FFA1F9D-9E4C-43A1-83DE-28CE5FC84FC1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48" creationId="{419ABF33-26DC-4099-A9D7-C90E3D00A40C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49" creationId="{8A9440CF-4F98-48A5-B5AD-88DF824CB7C2}"/>
          </ac:cxnSpMkLst>
        </pc:cxnChg>
        <pc:cxnChg chg="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1" creationId="{9DAAEC40-D7AA-40B4-8F38-2F81FE79D6F3}"/>
          </ac:cxnSpMkLst>
        </pc:cxnChg>
        <pc:cxnChg chg="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2" creationId="{BD779276-9287-4012-B856-2C9F2ACD9D4D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3" creationId="{71F14FC5-B389-4320-8C9C-1BE46F789BEE}"/>
          </ac:cxnSpMkLst>
        </pc:cxnChg>
        <pc:cxnChg chg="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5" creationId="{0A3F42B1-1B33-46B1-91A2-BDCB2700548A}"/>
          </ac:cxnSpMkLst>
        </pc:cxnChg>
        <pc:cxnChg chg="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6" creationId="{247860FC-0F67-4C7C-84C4-1955C99DA172}"/>
          </ac:cxnSpMkLst>
        </pc:cxnChg>
        <pc:cxnChg chg="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7" creationId="{0E1C59C4-3CE6-47F9-A112-3ADAF9F3E14A}"/>
          </ac:cxnSpMkLst>
        </pc:cxnChg>
        <pc:cxnChg chg="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8" creationId="{11C3AD55-8369-48B9-B15A-2317D1203A3B}"/>
          </ac:cxnSpMkLst>
        </pc:cxnChg>
        <pc:cxnChg chg="add del mod">
          <ac:chgData name="Emmanuel Medrano" userId="f6315e32c7ffb160" providerId="LiveId" clId="{2F2D2D1E-7387-4297-949B-3CBC0330024D}" dt="2021-09-21T03:51:44.430" v="1526"/>
          <ac:cxnSpMkLst>
            <pc:docMk/>
            <pc:sldMk cId="206371038" sldId="832"/>
            <ac:cxnSpMk id="59" creationId="{8AA3847F-B977-431B-A360-DBC3FE64234E}"/>
          </ac:cxnSpMkLst>
        </pc:cxnChg>
        <pc:cxnChg chg="add del mod">
          <ac:chgData name="Emmanuel Medrano" userId="f6315e32c7ffb160" providerId="LiveId" clId="{2F2D2D1E-7387-4297-949B-3CBC0330024D}" dt="2021-09-21T03:51:46.615" v="1528" actId="1076"/>
          <ac:cxnSpMkLst>
            <pc:docMk/>
            <pc:sldMk cId="206371038" sldId="832"/>
            <ac:cxnSpMk id="105" creationId="{5C502F1E-070F-47D0-AFF2-689508F9F395}"/>
          </ac:cxnSpMkLst>
        </pc:cxnChg>
      </pc:sldChg>
      <pc:sldChg chg="addSp delSp modSp add mod">
        <pc:chgData name="Emmanuel Medrano" userId="f6315e32c7ffb160" providerId="LiveId" clId="{2F2D2D1E-7387-4297-949B-3CBC0330024D}" dt="2021-09-22T12:24:39.356" v="1794" actId="14100"/>
        <pc:sldMkLst>
          <pc:docMk/>
          <pc:sldMk cId="790755265" sldId="832"/>
        </pc:sldMkLst>
        <pc:picChg chg="add mod modCrop">
          <ac:chgData name="Emmanuel Medrano" userId="f6315e32c7ffb160" providerId="LiveId" clId="{2F2D2D1E-7387-4297-949B-3CBC0330024D}" dt="2021-09-22T12:24:39.356" v="1794" actId="14100"/>
          <ac:picMkLst>
            <pc:docMk/>
            <pc:sldMk cId="790755265" sldId="832"/>
            <ac:picMk id="3" creationId="{997FEA34-1C3D-4DB8-B964-0FB27EF73A32}"/>
          </ac:picMkLst>
        </pc:picChg>
        <pc:picChg chg="del mod">
          <ac:chgData name="Emmanuel Medrano" userId="f6315e32c7ffb160" providerId="LiveId" clId="{2F2D2D1E-7387-4297-949B-3CBC0330024D}" dt="2021-09-22T12:22:59.733" v="1778" actId="21"/>
          <ac:picMkLst>
            <pc:docMk/>
            <pc:sldMk cId="790755265" sldId="832"/>
            <ac:picMk id="15" creationId="{3E4ED793-CADB-45E7-881E-900CFB29EA21}"/>
          </ac:picMkLst>
        </pc:picChg>
      </pc:sldChg>
      <pc:sldMasterChg chg="delSldLayout">
        <pc:chgData name="Emmanuel Medrano" userId="f6315e32c7ffb160" providerId="LiveId" clId="{2F2D2D1E-7387-4297-949B-3CBC0330024D}" dt="2021-09-08T23:43:27.713" v="1131" actId="2696"/>
        <pc:sldMasterMkLst>
          <pc:docMk/>
          <pc:sldMasterMk cId="174879219" sldId="2147483868"/>
        </pc:sldMasterMkLst>
        <pc:sldLayoutChg chg="del">
          <pc:chgData name="Emmanuel Medrano" userId="f6315e32c7ffb160" providerId="LiveId" clId="{2F2D2D1E-7387-4297-949B-3CBC0330024D}" dt="2021-09-08T23:43:27.713" v="1131" actId="2696"/>
          <pc:sldLayoutMkLst>
            <pc:docMk/>
            <pc:sldMasterMk cId="174879219" sldId="2147483868"/>
            <pc:sldLayoutMk cId="3595149586" sldId="21474838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53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0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6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6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55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08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91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711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64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4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22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145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7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6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7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7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26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39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8D67A54-C093-984E-89B4-21B43E3D1C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93" y="0"/>
            <a:ext cx="12188402" cy="5740400"/>
          </a:xfrm>
          <a:custGeom>
            <a:avLst/>
            <a:gdLst>
              <a:gd name="connsiteX0" fmla="*/ 0 w 12188402"/>
              <a:gd name="connsiteY0" fmla="*/ 0 h 5740400"/>
              <a:gd name="connsiteX1" fmla="*/ 12188402 w 12188402"/>
              <a:gd name="connsiteY1" fmla="*/ 0 h 5740400"/>
              <a:gd name="connsiteX2" fmla="*/ 12188402 w 12188402"/>
              <a:gd name="connsiteY2" fmla="*/ 5077042 h 5740400"/>
              <a:gd name="connsiteX3" fmla="*/ 10512200 w 12188402"/>
              <a:gd name="connsiteY3" fmla="*/ 5710867 h 5740400"/>
              <a:gd name="connsiteX4" fmla="*/ 10362197 w 12188402"/>
              <a:gd name="connsiteY4" fmla="*/ 5740400 h 5740400"/>
              <a:gd name="connsiteX5" fmla="*/ 8893657 w 12188402"/>
              <a:gd name="connsiteY5" fmla="*/ 5740400 h 5740400"/>
              <a:gd name="connsiteX6" fmla="*/ 8767667 w 12188402"/>
              <a:gd name="connsiteY6" fmla="*/ 5705440 h 5740400"/>
              <a:gd name="connsiteX7" fmla="*/ 5611395 w 12188402"/>
              <a:gd name="connsiteY7" fmla="*/ 3759757 h 5740400"/>
              <a:gd name="connsiteX8" fmla="*/ 4627722 w 12188402"/>
              <a:gd name="connsiteY8" fmla="*/ 3428429 h 5740400"/>
              <a:gd name="connsiteX9" fmla="*/ 4034583 w 12188402"/>
              <a:gd name="connsiteY9" fmla="*/ 3487387 h 5740400"/>
              <a:gd name="connsiteX10" fmla="*/ 1459426 w 12188402"/>
              <a:gd name="connsiteY10" fmla="*/ 4324703 h 5740400"/>
              <a:gd name="connsiteX11" fmla="*/ 0 w 12188402"/>
              <a:gd name="connsiteY11" fmla="*/ 3766677 h 574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8402" h="5740400">
                <a:moveTo>
                  <a:pt x="0" y="0"/>
                </a:moveTo>
                <a:lnTo>
                  <a:pt x="12188402" y="0"/>
                </a:lnTo>
                <a:lnTo>
                  <a:pt x="12188402" y="5077042"/>
                </a:lnTo>
                <a:cubicBezTo>
                  <a:pt x="12188402" y="5077042"/>
                  <a:pt x="11441512" y="5503288"/>
                  <a:pt x="10512200" y="5710867"/>
                </a:cubicBezTo>
                <a:lnTo>
                  <a:pt x="10362197" y="5740400"/>
                </a:lnTo>
                <a:lnTo>
                  <a:pt x="8893657" y="5740400"/>
                </a:lnTo>
                <a:lnTo>
                  <a:pt x="8767667" y="5705440"/>
                </a:lnTo>
                <a:cubicBezTo>
                  <a:pt x="7376864" y="5284244"/>
                  <a:pt x="5611395" y="3759757"/>
                  <a:pt x="5611395" y="3759757"/>
                </a:cubicBezTo>
                <a:lnTo>
                  <a:pt x="4627722" y="3428429"/>
                </a:lnTo>
                <a:lnTo>
                  <a:pt x="4034583" y="3487387"/>
                </a:lnTo>
                <a:cubicBezTo>
                  <a:pt x="4034583" y="3487387"/>
                  <a:pt x="2344901" y="4338820"/>
                  <a:pt x="1459426" y="4324703"/>
                </a:cubicBezTo>
                <a:cubicBezTo>
                  <a:pt x="572822" y="4310310"/>
                  <a:pt x="0" y="3766677"/>
                  <a:pt x="0" y="376667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64917-7E4E-6645-A934-D76B1C7D3A3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78971" y="4678997"/>
            <a:ext cx="6003109" cy="1827165"/>
          </a:xfrm>
        </p:spPr>
        <p:txBody>
          <a:bodyPr anchor="ctr"/>
          <a:lstStyle>
            <a:lvl1pPr algn="ctr">
              <a:defRPr sz="40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96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9B09C9-A85C-A642-A3AB-303FC454D4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6239" y="0"/>
            <a:ext cx="4749069" cy="3429000"/>
          </a:xfrm>
          <a:custGeom>
            <a:avLst/>
            <a:gdLst>
              <a:gd name="connsiteX0" fmla="*/ 147645 w 4749069"/>
              <a:gd name="connsiteY0" fmla="*/ 998 h 3429000"/>
              <a:gd name="connsiteX1" fmla="*/ 4237153 w 4749069"/>
              <a:gd name="connsiteY1" fmla="*/ 998 h 3429000"/>
              <a:gd name="connsiteX2" fmla="*/ 4237153 w 4749069"/>
              <a:gd name="connsiteY2" fmla="*/ 406200 h 3429000"/>
              <a:gd name="connsiteX3" fmla="*/ 4746129 w 4749069"/>
              <a:gd name="connsiteY3" fmla="*/ 2670408 h 3429000"/>
              <a:gd name="connsiteX4" fmla="*/ 4385631 w 4749069"/>
              <a:gd name="connsiteY4" fmla="*/ 3416964 h 3429000"/>
              <a:gd name="connsiteX5" fmla="*/ 4365751 w 4749069"/>
              <a:gd name="connsiteY5" fmla="*/ 3429000 h 3429000"/>
              <a:gd name="connsiteX6" fmla="*/ 3548252 w 4749069"/>
              <a:gd name="connsiteY6" fmla="*/ 3429000 h 3429000"/>
              <a:gd name="connsiteX7" fmla="*/ 2403933 w 4749069"/>
              <a:gd name="connsiteY7" fmla="*/ 2999593 h 3429000"/>
              <a:gd name="connsiteX8" fmla="*/ 657091 w 4749069"/>
              <a:gd name="connsiteY8" fmla="*/ 2913097 h 3429000"/>
              <a:gd name="connsiteX9" fmla="*/ 124763 w 4749069"/>
              <a:gd name="connsiteY9" fmla="*/ 2708832 h 3429000"/>
              <a:gd name="connsiteX10" fmla="*/ 0 w 4749069"/>
              <a:gd name="connsiteY10" fmla="*/ 2450995 h 3429000"/>
              <a:gd name="connsiteX11" fmla="*/ 0 w 4749069"/>
              <a:gd name="connsiteY11" fmla="*/ 1933575 h 3429000"/>
              <a:gd name="connsiteX12" fmla="*/ 304322 w 4749069"/>
              <a:gd name="connsiteY12" fmla="*/ 1031635 h 3429000"/>
              <a:gd name="connsiteX13" fmla="*/ 351479 w 4749069"/>
              <a:gd name="connsiteY13" fmla="*/ 467080 h 3429000"/>
              <a:gd name="connsiteX14" fmla="*/ 147208 w 4749069"/>
              <a:gd name="connsiteY14" fmla="*/ 0 h 3429000"/>
              <a:gd name="connsiteX15" fmla="*/ 147645 w 4749069"/>
              <a:gd name="connsiteY15" fmla="*/ 998 h 3429000"/>
              <a:gd name="connsiteX16" fmla="*/ 147208 w 4749069"/>
              <a:gd name="connsiteY16" fmla="*/ 998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49069" h="3429000">
                <a:moveTo>
                  <a:pt x="147645" y="998"/>
                </a:moveTo>
                <a:lnTo>
                  <a:pt x="4237153" y="998"/>
                </a:lnTo>
                <a:lnTo>
                  <a:pt x="4237153" y="406200"/>
                </a:lnTo>
                <a:cubicBezTo>
                  <a:pt x="4237153" y="406200"/>
                  <a:pt x="4794193" y="1747891"/>
                  <a:pt x="4746129" y="2670408"/>
                </a:cubicBezTo>
                <a:cubicBezTo>
                  <a:pt x="4725498" y="3074009"/>
                  <a:pt x="4562488" y="3295495"/>
                  <a:pt x="4385631" y="3416964"/>
                </a:cubicBezTo>
                <a:lnTo>
                  <a:pt x="4365751" y="3429000"/>
                </a:lnTo>
                <a:lnTo>
                  <a:pt x="3548252" y="3429000"/>
                </a:lnTo>
                <a:lnTo>
                  <a:pt x="2403933" y="2999593"/>
                </a:lnTo>
                <a:lnTo>
                  <a:pt x="657091" y="2913097"/>
                </a:lnTo>
                <a:lnTo>
                  <a:pt x="124763" y="2708832"/>
                </a:lnTo>
                <a:lnTo>
                  <a:pt x="0" y="2450995"/>
                </a:lnTo>
                <a:lnTo>
                  <a:pt x="0" y="1933575"/>
                </a:lnTo>
                <a:lnTo>
                  <a:pt x="304322" y="1031635"/>
                </a:lnTo>
                <a:lnTo>
                  <a:pt x="351479" y="467080"/>
                </a:lnTo>
                <a:close/>
                <a:moveTo>
                  <a:pt x="147208" y="0"/>
                </a:moveTo>
                <a:lnTo>
                  <a:pt x="147645" y="998"/>
                </a:lnTo>
                <a:lnTo>
                  <a:pt x="147208" y="99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F08BA-86DE-FD47-A932-058B85CE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068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B35468-9D66-534A-9D1B-3B5C5C1C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7722D8-D63C-A74B-824A-69AA874C3E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0018" y="4013199"/>
            <a:ext cx="4838701" cy="21637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90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C287C2-06F4-3445-AF12-AA40C2CAF3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181601" cy="6858000"/>
          </a:xfrm>
          <a:custGeom>
            <a:avLst/>
            <a:gdLst>
              <a:gd name="connsiteX0" fmla="*/ 0 w 6181601"/>
              <a:gd name="connsiteY0" fmla="*/ 0 h 6858000"/>
              <a:gd name="connsiteX1" fmla="*/ 3905695 w 6181601"/>
              <a:gd name="connsiteY1" fmla="*/ 0 h 6858000"/>
              <a:gd name="connsiteX2" fmla="*/ 6073528 w 6181601"/>
              <a:gd name="connsiteY2" fmla="*/ 2935288 h 6858000"/>
              <a:gd name="connsiteX3" fmla="*/ 6181601 w 6181601"/>
              <a:gd name="connsiteY3" fmla="*/ 3391258 h 6858000"/>
              <a:gd name="connsiteX4" fmla="*/ 6181601 w 6181601"/>
              <a:gd name="connsiteY4" fmla="*/ 3978653 h 6858000"/>
              <a:gd name="connsiteX5" fmla="*/ 6045984 w 6181601"/>
              <a:gd name="connsiteY5" fmla="*/ 4390390 h 6858000"/>
              <a:gd name="connsiteX6" fmla="*/ 5884781 w 6181601"/>
              <a:gd name="connsiteY6" fmla="*/ 4712018 h 6858000"/>
              <a:gd name="connsiteX7" fmla="*/ 5405811 w 6181601"/>
              <a:gd name="connsiteY7" fmla="*/ 5281613 h 6858000"/>
              <a:gd name="connsiteX8" fmla="*/ 5150959 w 6181601"/>
              <a:gd name="connsiteY8" fmla="*/ 5545138 h 6858000"/>
              <a:gd name="connsiteX9" fmla="*/ 3801608 w 6181601"/>
              <a:gd name="connsiteY9" fmla="*/ 6858000 h 6858000"/>
              <a:gd name="connsiteX10" fmla="*/ 0 w 6181601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81601" h="6858000">
                <a:moveTo>
                  <a:pt x="0" y="0"/>
                </a:moveTo>
                <a:lnTo>
                  <a:pt x="3905695" y="0"/>
                </a:lnTo>
                <a:lnTo>
                  <a:pt x="6073528" y="2935288"/>
                </a:lnTo>
                <a:lnTo>
                  <a:pt x="6181601" y="3391258"/>
                </a:lnTo>
                <a:lnTo>
                  <a:pt x="6181601" y="3978653"/>
                </a:lnTo>
                <a:lnTo>
                  <a:pt x="6045984" y="4390390"/>
                </a:lnTo>
                <a:lnTo>
                  <a:pt x="5884781" y="4712018"/>
                </a:lnTo>
                <a:lnTo>
                  <a:pt x="5405811" y="5281613"/>
                </a:lnTo>
                <a:lnTo>
                  <a:pt x="5150959" y="5545138"/>
                </a:lnTo>
                <a:lnTo>
                  <a:pt x="38016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8A458F-177A-434A-AACD-69398E5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60" y="365125"/>
            <a:ext cx="570483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7BFCF9-6754-5948-B9F2-B0A6C6F3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548" y="1825625"/>
            <a:ext cx="479725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8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4ED8EB-86D0-B748-B3BE-2FB2FA505B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"/>
            <a:ext cx="8093315" cy="3992879"/>
          </a:xfrm>
          <a:custGeom>
            <a:avLst/>
            <a:gdLst>
              <a:gd name="connsiteX0" fmla="*/ 0 w 8093315"/>
              <a:gd name="connsiteY0" fmla="*/ 0 h 3992879"/>
              <a:gd name="connsiteX1" fmla="*/ 8093315 w 8093315"/>
              <a:gd name="connsiteY1" fmla="*/ 0 h 3992879"/>
              <a:gd name="connsiteX2" fmla="*/ 6750424 w 8093315"/>
              <a:gd name="connsiteY2" fmla="*/ 1147058 h 3992879"/>
              <a:gd name="connsiteX3" fmla="*/ 3621384 w 8093315"/>
              <a:gd name="connsiteY3" fmla="*/ 1834944 h 3992879"/>
              <a:gd name="connsiteX4" fmla="*/ 2649437 w 8093315"/>
              <a:gd name="connsiteY4" fmla="*/ 2358326 h 3992879"/>
              <a:gd name="connsiteX5" fmla="*/ 1865959 w 8093315"/>
              <a:gd name="connsiteY5" fmla="*/ 3198494 h 3992879"/>
              <a:gd name="connsiteX6" fmla="*/ 1272449 w 8093315"/>
              <a:gd name="connsiteY6" fmla="*/ 3745737 h 3992879"/>
              <a:gd name="connsiteX7" fmla="*/ 564854 w 8093315"/>
              <a:gd name="connsiteY7" fmla="*/ 3992879 h 3992879"/>
              <a:gd name="connsiteX8" fmla="*/ 0 w 8093315"/>
              <a:gd name="connsiteY8" fmla="*/ 3992879 h 399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93315" h="3992879">
                <a:moveTo>
                  <a:pt x="0" y="0"/>
                </a:moveTo>
                <a:lnTo>
                  <a:pt x="8093315" y="0"/>
                </a:lnTo>
                <a:cubicBezTo>
                  <a:pt x="8093315" y="0"/>
                  <a:pt x="7519289" y="711746"/>
                  <a:pt x="6750424" y="1147058"/>
                </a:cubicBezTo>
                <a:cubicBezTo>
                  <a:pt x="5980810" y="1582176"/>
                  <a:pt x="3621384" y="1834944"/>
                  <a:pt x="3621384" y="1834944"/>
                </a:cubicBezTo>
                <a:lnTo>
                  <a:pt x="2649437" y="2358326"/>
                </a:lnTo>
                <a:lnTo>
                  <a:pt x="1865959" y="3198494"/>
                </a:lnTo>
                <a:lnTo>
                  <a:pt x="1272449" y="3745737"/>
                </a:lnTo>
                <a:lnTo>
                  <a:pt x="564854" y="3992879"/>
                </a:lnTo>
                <a:lnTo>
                  <a:pt x="0" y="399287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l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8D23BF-72FC-F044-95CC-3D438D3D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760" y="365125"/>
            <a:ext cx="3876040" cy="223583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1061B1-82A9-A247-A86D-F4E5809E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680" y="2783840"/>
            <a:ext cx="8834120" cy="33931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57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429A9CF-45C9-BA40-81DC-3913F3EEA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7520" y="1362219"/>
            <a:ext cx="6426160" cy="5495781"/>
          </a:xfrm>
          <a:custGeom>
            <a:avLst/>
            <a:gdLst>
              <a:gd name="connsiteX0" fmla="*/ 4820716 w 6426160"/>
              <a:gd name="connsiteY0" fmla="*/ 2333 h 5495781"/>
              <a:gd name="connsiteX1" fmla="*/ 6426160 w 6426160"/>
              <a:gd name="connsiteY1" fmla="*/ 776559 h 5495781"/>
              <a:gd name="connsiteX2" fmla="*/ 6426160 w 6426160"/>
              <a:gd name="connsiteY2" fmla="*/ 5495781 h 5495781"/>
              <a:gd name="connsiteX3" fmla="*/ 0 w 6426160"/>
              <a:gd name="connsiteY3" fmla="*/ 5495781 h 5495781"/>
              <a:gd name="connsiteX4" fmla="*/ 1516693 w 6426160"/>
              <a:gd name="connsiteY4" fmla="*/ 3540019 h 5495781"/>
              <a:gd name="connsiteX5" fmla="*/ 3526058 w 6426160"/>
              <a:gd name="connsiteY5" fmla="*/ 1830942 h 5495781"/>
              <a:gd name="connsiteX6" fmla="*/ 4411440 w 6426160"/>
              <a:gd name="connsiteY6" fmla="*/ 83211 h 5495781"/>
              <a:gd name="connsiteX7" fmla="*/ 4820716 w 6426160"/>
              <a:gd name="connsiteY7" fmla="*/ 2333 h 549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6160" h="5495781">
                <a:moveTo>
                  <a:pt x="4820716" y="2333"/>
                </a:moveTo>
                <a:cubicBezTo>
                  <a:pt x="5744189" y="-49405"/>
                  <a:pt x="6426160" y="776559"/>
                  <a:pt x="6426160" y="776559"/>
                </a:cubicBezTo>
                <a:lnTo>
                  <a:pt x="6426160" y="5495781"/>
                </a:lnTo>
                <a:lnTo>
                  <a:pt x="0" y="5495781"/>
                </a:lnTo>
                <a:cubicBezTo>
                  <a:pt x="0" y="5495781"/>
                  <a:pt x="0" y="4110427"/>
                  <a:pt x="1516693" y="3540019"/>
                </a:cubicBezTo>
                <a:cubicBezTo>
                  <a:pt x="3033386" y="2969611"/>
                  <a:pt x="3487084" y="2331022"/>
                  <a:pt x="3526058" y="1830942"/>
                </a:cubicBezTo>
                <a:cubicBezTo>
                  <a:pt x="3565031" y="1331130"/>
                  <a:pt x="3287754" y="468672"/>
                  <a:pt x="4411440" y="83211"/>
                </a:cubicBezTo>
                <a:cubicBezTo>
                  <a:pt x="4551938" y="35028"/>
                  <a:pt x="4688791" y="9724"/>
                  <a:pt x="4820716" y="233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E083E-AB0F-AC4C-8175-B14E7767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71560" cy="997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C45E6F-A3B4-7A4B-A988-2A65F8326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295"/>
            <a:ext cx="7772400" cy="46046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39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15F29D-854A-3F4E-8D3B-F846A9F31C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175892" cy="6856082"/>
          </a:xfrm>
          <a:custGeom>
            <a:avLst/>
            <a:gdLst>
              <a:gd name="connsiteX0" fmla="*/ 0 w 4175892"/>
              <a:gd name="connsiteY0" fmla="*/ 0 h 6856082"/>
              <a:gd name="connsiteX1" fmla="*/ 3888606 w 4175892"/>
              <a:gd name="connsiteY1" fmla="*/ 0 h 6856082"/>
              <a:gd name="connsiteX2" fmla="*/ 4175892 w 4175892"/>
              <a:gd name="connsiteY2" fmla="*/ 1251553 h 6856082"/>
              <a:gd name="connsiteX3" fmla="*/ 3005676 w 4175892"/>
              <a:gd name="connsiteY3" fmla="*/ 2452319 h 6856082"/>
              <a:gd name="connsiteX4" fmla="*/ 3030615 w 4175892"/>
              <a:gd name="connsiteY4" fmla="*/ 3771797 h 6856082"/>
              <a:gd name="connsiteX5" fmla="*/ 1596312 w 4175892"/>
              <a:gd name="connsiteY5" fmla="*/ 5503911 h 6856082"/>
              <a:gd name="connsiteX6" fmla="*/ 1670937 w 4175892"/>
              <a:gd name="connsiteY6" fmla="*/ 6856082 h 6856082"/>
              <a:gd name="connsiteX7" fmla="*/ 0 w 4175892"/>
              <a:gd name="connsiteY7" fmla="*/ 6856082 h 685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892" h="6856082">
                <a:moveTo>
                  <a:pt x="0" y="0"/>
                </a:moveTo>
                <a:lnTo>
                  <a:pt x="3888606" y="0"/>
                </a:lnTo>
                <a:cubicBezTo>
                  <a:pt x="3944091" y="823365"/>
                  <a:pt x="4175892" y="1251553"/>
                  <a:pt x="4175892" y="1251553"/>
                </a:cubicBezTo>
                <a:cubicBezTo>
                  <a:pt x="3645399" y="1313765"/>
                  <a:pt x="3164785" y="1734970"/>
                  <a:pt x="3005676" y="2452319"/>
                </a:cubicBezTo>
                <a:cubicBezTo>
                  <a:pt x="2846760" y="3169351"/>
                  <a:pt x="3030615" y="3771797"/>
                  <a:pt x="3030615" y="3771797"/>
                </a:cubicBezTo>
                <a:cubicBezTo>
                  <a:pt x="2186157" y="4105079"/>
                  <a:pt x="1798340" y="4830047"/>
                  <a:pt x="1596312" y="5503911"/>
                </a:cubicBezTo>
                <a:cubicBezTo>
                  <a:pt x="1394284" y="6178092"/>
                  <a:pt x="1670937" y="6856082"/>
                  <a:pt x="1670937" y="6856082"/>
                </a:cubicBezTo>
                <a:lnTo>
                  <a:pt x="0" y="685608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BBDEF5-B35F-1B46-BF0D-E9EB58A7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378" y="365125"/>
            <a:ext cx="51305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0EF939-7175-5C4A-92F0-A2BA574C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378" y="1825625"/>
            <a:ext cx="513056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50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0B60D05-BA6E-564E-9785-EB7D871D05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9561" y="3491507"/>
            <a:ext cx="6527508" cy="3366493"/>
          </a:xfrm>
          <a:custGeom>
            <a:avLst/>
            <a:gdLst>
              <a:gd name="connsiteX0" fmla="*/ 6527508 w 6527508"/>
              <a:gd name="connsiteY0" fmla="*/ 0 h 3366493"/>
              <a:gd name="connsiteX1" fmla="*/ 6527508 w 6527508"/>
              <a:gd name="connsiteY1" fmla="*/ 3366493 h 3366493"/>
              <a:gd name="connsiteX2" fmla="*/ 0 w 6527508"/>
              <a:gd name="connsiteY2" fmla="*/ 3366493 h 3366493"/>
              <a:gd name="connsiteX3" fmla="*/ 0 w 6527508"/>
              <a:gd name="connsiteY3" fmla="*/ 3314507 h 3366493"/>
              <a:gd name="connsiteX4" fmla="*/ 712657 w 6527508"/>
              <a:gd name="connsiteY4" fmla="*/ 2932590 h 3366493"/>
              <a:gd name="connsiteX5" fmla="*/ 2894759 w 6527508"/>
              <a:gd name="connsiteY5" fmla="*/ 755279 h 3366493"/>
              <a:gd name="connsiteX6" fmla="*/ 6527508 w 6527508"/>
              <a:gd name="connsiteY6" fmla="*/ 0 h 336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7508" h="3366493">
                <a:moveTo>
                  <a:pt x="6527508" y="0"/>
                </a:moveTo>
                <a:lnTo>
                  <a:pt x="6527508" y="3366493"/>
                </a:lnTo>
                <a:lnTo>
                  <a:pt x="0" y="3366493"/>
                </a:lnTo>
                <a:lnTo>
                  <a:pt x="0" y="3314507"/>
                </a:lnTo>
                <a:lnTo>
                  <a:pt x="712657" y="2932590"/>
                </a:lnTo>
                <a:cubicBezTo>
                  <a:pt x="712657" y="2932590"/>
                  <a:pt x="2302234" y="1964255"/>
                  <a:pt x="2894759" y="755279"/>
                </a:cubicBezTo>
                <a:cubicBezTo>
                  <a:pt x="2894759" y="755279"/>
                  <a:pt x="4306763" y="1378548"/>
                  <a:pt x="652750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A6E60B0-859C-6745-90C0-D48AB8C0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7508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E41F82-16E5-824E-BADD-B41EA368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4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0EE40F-8AF4-FF42-8F52-F87F5079DC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4159238"/>
          </a:xfrm>
          <a:custGeom>
            <a:avLst/>
            <a:gdLst>
              <a:gd name="connsiteX0" fmla="*/ 0 w 12192000"/>
              <a:gd name="connsiteY0" fmla="*/ 0 h 4159238"/>
              <a:gd name="connsiteX1" fmla="*/ 12192000 w 12192000"/>
              <a:gd name="connsiteY1" fmla="*/ 0 h 4159238"/>
              <a:gd name="connsiteX2" fmla="*/ 12192000 w 12192000"/>
              <a:gd name="connsiteY2" fmla="*/ 1722233 h 4159238"/>
              <a:gd name="connsiteX3" fmla="*/ 11629813 w 12192000"/>
              <a:gd name="connsiteY3" fmla="*/ 1971209 h 4159238"/>
              <a:gd name="connsiteX4" fmla="*/ 10643164 w 12192000"/>
              <a:gd name="connsiteY4" fmla="*/ 2294513 h 4159238"/>
              <a:gd name="connsiteX5" fmla="*/ 9275516 w 12192000"/>
              <a:gd name="connsiteY5" fmla="*/ 2516917 h 4159238"/>
              <a:gd name="connsiteX6" fmla="*/ 7662898 w 12192000"/>
              <a:gd name="connsiteY6" fmla="*/ 2408507 h 4159238"/>
              <a:gd name="connsiteX7" fmla="*/ 6769382 w 12192000"/>
              <a:gd name="connsiteY7" fmla="*/ 2189954 h 4159238"/>
              <a:gd name="connsiteX8" fmla="*/ 4910102 w 12192000"/>
              <a:gd name="connsiteY8" fmla="*/ 1848743 h 4159238"/>
              <a:gd name="connsiteX9" fmla="*/ 3571805 w 12192000"/>
              <a:gd name="connsiteY9" fmla="*/ 1911324 h 4159238"/>
              <a:gd name="connsiteX10" fmla="*/ 2852703 w 12192000"/>
              <a:gd name="connsiteY10" fmla="*/ 2062482 h 4159238"/>
              <a:gd name="connsiteX11" fmla="*/ 1748085 w 12192000"/>
              <a:gd name="connsiteY11" fmla="*/ 2568137 h 4159238"/>
              <a:gd name="connsiteX12" fmla="*/ 1101231 w 12192000"/>
              <a:gd name="connsiteY12" fmla="*/ 2979632 h 4159238"/>
              <a:gd name="connsiteX13" fmla="*/ 595489 w 12192000"/>
              <a:gd name="connsiteY13" fmla="*/ 3443503 h 4159238"/>
              <a:gd name="connsiteX14" fmla="*/ 0 w 12192000"/>
              <a:gd name="connsiteY14" fmla="*/ 4159238 h 415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4159238">
                <a:moveTo>
                  <a:pt x="0" y="0"/>
                </a:moveTo>
                <a:lnTo>
                  <a:pt x="12192000" y="0"/>
                </a:lnTo>
                <a:lnTo>
                  <a:pt x="12192000" y="1722233"/>
                </a:lnTo>
                <a:lnTo>
                  <a:pt x="11629813" y="1971209"/>
                </a:lnTo>
                <a:lnTo>
                  <a:pt x="10643164" y="2294513"/>
                </a:lnTo>
                <a:lnTo>
                  <a:pt x="9275516" y="2516917"/>
                </a:lnTo>
                <a:lnTo>
                  <a:pt x="7662898" y="2408507"/>
                </a:lnTo>
                <a:lnTo>
                  <a:pt x="6769382" y="2189954"/>
                </a:lnTo>
                <a:lnTo>
                  <a:pt x="4910102" y="1848743"/>
                </a:lnTo>
                <a:lnTo>
                  <a:pt x="3571805" y="1911324"/>
                </a:lnTo>
                <a:lnTo>
                  <a:pt x="2852703" y="2062482"/>
                </a:lnTo>
                <a:lnTo>
                  <a:pt x="1748085" y="2568137"/>
                </a:lnTo>
                <a:lnTo>
                  <a:pt x="1101231" y="2979632"/>
                </a:lnTo>
                <a:lnTo>
                  <a:pt x="595489" y="3443503"/>
                </a:lnTo>
                <a:lnTo>
                  <a:pt x="0" y="415923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F7C176-4B61-C14E-A08C-F1C2AD92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4479"/>
            <a:ext cx="10515600" cy="335248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7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23C780-BB1B-D245-92E4-17FA836FE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812780"/>
            <a:ext cx="8535551" cy="6045220"/>
          </a:xfrm>
          <a:custGeom>
            <a:avLst/>
            <a:gdLst>
              <a:gd name="connsiteX0" fmla="*/ 2319080 w 8535551"/>
              <a:gd name="connsiteY0" fmla="*/ 2240 h 6045220"/>
              <a:gd name="connsiteX1" fmla="*/ 3511431 w 8535551"/>
              <a:gd name="connsiteY1" fmla="*/ 441533 h 6045220"/>
              <a:gd name="connsiteX2" fmla="*/ 3248251 w 8535551"/>
              <a:gd name="connsiteY2" fmla="*/ 3137212 h 6045220"/>
              <a:gd name="connsiteX3" fmla="*/ 2686723 w 8535551"/>
              <a:gd name="connsiteY3" fmla="*/ 4575898 h 6045220"/>
              <a:gd name="connsiteX4" fmla="*/ 4546762 w 8535551"/>
              <a:gd name="connsiteY4" fmla="*/ 4860117 h 6045220"/>
              <a:gd name="connsiteX5" fmla="*/ 5998596 w 8535551"/>
              <a:gd name="connsiteY5" fmla="*/ 4334145 h 6045220"/>
              <a:gd name="connsiteX6" fmla="*/ 7944780 w 8535551"/>
              <a:gd name="connsiteY6" fmla="*/ 4247697 h 6045220"/>
              <a:gd name="connsiteX7" fmla="*/ 8315050 w 8535551"/>
              <a:gd name="connsiteY7" fmla="*/ 4445770 h 6045220"/>
              <a:gd name="connsiteX8" fmla="*/ 8535551 w 8535551"/>
              <a:gd name="connsiteY8" fmla="*/ 4787621 h 6045220"/>
              <a:gd name="connsiteX9" fmla="*/ 8535551 w 8535551"/>
              <a:gd name="connsiteY9" fmla="*/ 5195901 h 6045220"/>
              <a:gd name="connsiteX10" fmla="*/ 8331646 w 8535551"/>
              <a:gd name="connsiteY10" fmla="*/ 5751295 h 6045220"/>
              <a:gd name="connsiteX11" fmla="*/ 8207565 w 8535551"/>
              <a:gd name="connsiteY11" fmla="*/ 6045220 h 6045220"/>
              <a:gd name="connsiteX12" fmla="*/ 0 w 8535551"/>
              <a:gd name="connsiteY12" fmla="*/ 6045220 h 6045220"/>
              <a:gd name="connsiteX13" fmla="*/ 0 w 8535551"/>
              <a:gd name="connsiteY13" fmla="*/ 1073366 h 6045220"/>
              <a:gd name="connsiteX14" fmla="*/ 669014 w 8535551"/>
              <a:gd name="connsiteY14" fmla="*/ 517972 h 6045220"/>
              <a:gd name="connsiteX15" fmla="*/ 2319080 w 8535551"/>
              <a:gd name="connsiteY15" fmla="*/ 2240 h 604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35551" h="6045220">
                <a:moveTo>
                  <a:pt x="2319080" y="2240"/>
                </a:moveTo>
                <a:cubicBezTo>
                  <a:pt x="2754846" y="-17142"/>
                  <a:pt x="3190459" y="85957"/>
                  <a:pt x="3511431" y="441533"/>
                </a:cubicBezTo>
                <a:cubicBezTo>
                  <a:pt x="4367752" y="1389737"/>
                  <a:pt x="3350994" y="2971594"/>
                  <a:pt x="3248251" y="3137212"/>
                </a:cubicBezTo>
                <a:cubicBezTo>
                  <a:pt x="3146299" y="3302526"/>
                  <a:pt x="2494673" y="4266503"/>
                  <a:pt x="2686723" y="4575898"/>
                </a:cubicBezTo>
                <a:cubicBezTo>
                  <a:pt x="2878773" y="4885596"/>
                  <a:pt x="3940580" y="5011781"/>
                  <a:pt x="4546762" y="4860117"/>
                </a:cubicBezTo>
                <a:cubicBezTo>
                  <a:pt x="5153339" y="4708149"/>
                  <a:pt x="5998596" y="4334145"/>
                  <a:pt x="5998596" y="4334145"/>
                </a:cubicBezTo>
                <a:cubicBezTo>
                  <a:pt x="5998596" y="4334145"/>
                  <a:pt x="6847014" y="3651353"/>
                  <a:pt x="7944780" y="4247697"/>
                </a:cubicBezTo>
                <a:lnTo>
                  <a:pt x="8315050" y="4445770"/>
                </a:lnTo>
                <a:lnTo>
                  <a:pt x="8535551" y="4787621"/>
                </a:lnTo>
                <a:lnTo>
                  <a:pt x="8535551" y="5195901"/>
                </a:lnTo>
                <a:lnTo>
                  <a:pt x="8331646" y="5751295"/>
                </a:lnTo>
                <a:lnTo>
                  <a:pt x="8207565" y="6045220"/>
                </a:lnTo>
                <a:lnTo>
                  <a:pt x="0" y="6045220"/>
                </a:lnTo>
                <a:lnTo>
                  <a:pt x="0" y="1073366"/>
                </a:lnTo>
                <a:cubicBezTo>
                  <a:pt x="0" y="1073366"/>
                  <a:pt x="352487" y="695116"/>
                  <a:pt x="669014" y="517972"/>
                </a:cubicBezTo>
                <a:cubicBezTo>
                  <a:pt x="866102" y="407068"/>
                  <a:pt x="1592803" y="34542"/>
                  <a:pt x="2319080" y="224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617937-4FB7-8945-B3D3-C9492E73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0" y="609601"/>
            <a:ext cx="7178040" cy="39319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95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4A437A-7405-4F48-A7AB-B2BCF48E03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3467" y="1"/>
            <a:ext cx="3746078" cy="5820865"/>
          </a:xfrm>
          <a:custGeom>
            <a:avLst/>
            <a:gdLst>
              <a:gd name="connsiteX0" fmla="*/ 283017 w 3746078"/>
              <a:gd name="connsiteY0" fmla="*/ 0 h 5820865"/>
              <a:gd name="connsiteX1" fmla="*/ 3746078 w 3746078"/>
              <a:gd name="connsiteY1" fmla="*/ 0 h 5820865"/>
              <a:gd name="connsiteX2" fmla="*/ 3746078 w 3746078"/>
              <a:gd name="connsiteY2" fmla="*/ 3758250 h 5820865"/>
              <a:gd name="connsiteX3" fmla="*/ 3276755 w 3746078"/>
              <a:gd name="connsiteY3" fmla="*/ 4256396 h 5820865"/>
              <a:gd name="connsiteX4" fmla="*/ 3020498 w 3746078"/>
              <a:gd name="connsiteY4" fmla="*/ 5312478 h 5820865"/>
              <a:gd name="connsiteX5" fmla="*/ 2386515 w 3746078"/>
              <a:gd name="connsiteY5" fmla="*/ 5817691 h 5820865"/>
              <a:gd name="connsiteX6" fmla="*/ 1337915 w 3746078"/>
              <a:gd name="connsiteY6" fmla="*/ 4935811 h 5820865"/>
              <a:gd name="connsiteX7" fmla="*/ 1534427 w 3746078"/>
              <a:gd name="connsiteY7" fmla="*/ 3186183 h 5820865"/>
              <a:gd name="connsiteX8" fmla="*/ 900444 w 3746078"/>
              <a:gd name="connsiteY8" fmla="*/ 2024384 h 5820865"/>
              <a:gd name="connsiteX9" fmla="*/ 41298 w 3746078"/>
              <a:gd name="connsiteY9" fmla="*/ 1182882 h 5820865"/>
              <a:gd name="connsiteX10" fmla="*/ 0 w 3746078"/>
              <a:gd name="connsiteY10" fmla="*/ 1125891 h 5820865"/>
              <a:gd name="connsiteX11" fmla="*/ 0 w 3746078"/>
              <a:gd name="connsiteY11" fmla="*/ 434916 h 5820865"/>
              <a:gd name="connsiteX12" fmla="*/ 25457 w 3746078"/>
              <a:gd name="connsiteY12" fmla="*/ 370730 h 5820865"/>
              <a:gd name="connsiteX13" fmla="*/ 283017 w 3746078"/>
              <a:gd name="connsiteY13" fmla="*/ 0 h 582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46078" h="5820865">
                <a:moveTo>
                  <a:pt x="283017" y="0"/>
                </a:moveTo>
                <a:lnTo>
                  <a:pt x="3746078" y="0"/>
                </a:lnTo>
                <a:lnTo>
                  <a:pt x="3746078" y="3758250"/>
                </a:lnTo>
                <a:lnTo>
                  <a:pt x="3276755" y="4256396"/>
                </a:lnTo>
                <a:lnTo>
                  <a:pt x="3020498" y="5312478"/>
                </a:lnTo>
                <a:cubicBezTo>
                  <a:pt x="3020498" y="5312478"/>
                  <a:pt x="3013300" y="5765240"/>
                  <a:pt x="2386515" y="5817691"/>
                </a:cubicBezTo>
                <a:cubicBezTo>
                  <a:pt x="1760811" y="5870142"/>
                  <a:pt x="1308043" y="5259756"/>
                  <a:pt x="1337915" y="4935811"/>
                </a:cubicBezTo>
                <a:cubicBezTo>
                  <a:pt x="1367788" y="4611594"/>
                  <a:pt x="1625124" y="3547359"/>
                  <a:pt x="1534427" y="3186183"/>
                </a:cubicBezTo>
                <a:cubicBezTo>
                  <a:pt x="1443909" y="2823919"/>
                  <a:pt x="1308043" y="2348600"/>
                  <a:pt x="900444" y="2024384"/>
                </a:cubicBezTo>
                <a:cubicBezTo>
                  <a:pt x="594880" y="1781221"/>
                  <a:pt x="230200" y="1431510"/>
                  <a:pt x="41298" y="1182882"/>
                </a:cubicBezTo>
                <a:lnTo>
                  <a:pt x="0" y="1125891"/>
                </a:lnTo>
                <a:lnTo>
                  <a:pt x="0" y="434916"/>
                </a:lnTo>
                <a:lnTo>
                  <a:pt x="25457" y="370730"/>
                </a:lnTo>
                <a:cubicBezTo>
                  <a:pt x="88345" y="233022"/>
                  <a:pt x="174977" y="100384"/>
                  <a:pt x="28301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D63B2F-7545-AA4A-A95C-8118AA84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404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B36930-521E-2948-B995-70F263F1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2772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9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D4A592-A5C4-584D-9D67-C72988510E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7468" y="949"/>
            <a:ext cx="10027686" cy="2538705"/>
          </a:xfrm>
          <a:custGeom>
            <a:avLst/>
            <a:gdLst>
              <a:gd name="connsiteX0" fmla="*/ 0 w 10027686"/>
              <a:gd name="connsiteY0" fmla="*/ 0 h 2538705"/>
              <a:gd name="connsiteX1" fmla="*/ 10027686 w 10027686"/>
              <a:gd name="connsiteY1" fmla="*/ 0 h 2538705"/>
              <a:gd name="connsiteX2" fmla="*/ 9834514 w 10027686"/>
              <a:gd name="connsiteY2" fmla="*/ 353054 h 2538705"/>
              <a:gd name="connsiteX3" fmla="*/ 8771366 w 10027686"/>
              <a:gd name="connsiteY3" fmla="*/ 1057263 h 2538705"/>
              <a:gd name="connsiteX4" fmla="*/ 7599236 w 10027686"/>
              <a:gd name="connsiteY4" fmla="*/ 1424676 h 2538705"/>
              <a:gd name="connsiteX5" fmla="*/ 6493058 w 10027686"/>
              <a:gd name="connsiteY5" fmla="*/ 2291586 h 2538705"/>
              <a:gd name="connsiteX6" fmla="*/ 5598760 w 10027686"/>
              <a:gd name="connsiteY6" fmla="*/ 2534629 h 2538705"/>
              <a:gd name="connsiteX7" fmla="*/ 4750767 w 10027686"/>
              <a:gd name="connsiteY7" fmla="*/ 2076312 h 2538705"/>
              <a:gd name="connsiteX8" fmla="*/ 4044028 w 10027686"/>
              <a:gd name="connsiteY8" fmla="*/ 1620843 h 2538705"/>
              <a:gd name="connsiteX9" fmla="*/ 3223631 w 10027686"/>
              <a:gd name="connsiteY9" fmla="*/ 1661073 h 2538705"/>
              <a:gd name="connsiteX10" fmla="*/ 2535134 w 10027686"/>
              <a:gd name="connsiteY10" fmla="*/ 1960605 h 2538705"/>
              <a:gd name="connsiteX11" fmla="*/ 1930361 w 10027686"/>
              <a:gd name="connsiteY11" fmla="*/ 2126036 h 2538705"/>
              <a:gd name="connsiteX12" fmla="*/ 1228767 w 10027686"/>
              <a:gd name="connsiteY12" fmla="*/ 2126036 h 2538705"/>
              <a:gd name="connsiteX13" fmla="*/ 520625 w 10027686"/>
              <a:gd name="connsiteY13" fmla="*/ 1662972 h 2538705"/>
              <a:gd name="connsiteX14" fmla="*/ 261503 w 10027686"/>
              <a:gd name="connsiteY14" fmla="*/ 582687 h 2538705"/>
              <a:gd name="connsiteX15" fmla="*/ 10821 w 10027686"/>
              <a:gd name="connsiteY15" fmla="*/ 84056 h 2538705"/>
              <a:gd name="connsiteX16" fmla="*/ 0 w 10027686"/>
              <a:gd name="connsiteY16" fmla="*/ 72606 h 253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27686" h="2538705">
                <a:moveTo>
                  <a:pt x="0" y="0"/>
                </a:moveTo>
                <a:lnTo>
                  <a:pt x="10027686" y="0"/>
                </a:lnTo>
                <a:lnTo>
                  <a:pt x="9834514" y="353054"/>
                </a:lnTo>
                <a:cubicBezTo>
                  <a:pt x="9561828" y="706108"/>
                  <a:pt x="9039374" y="967308"/>
                  <a:pt x="8771366" y="1057263"/>
                </a:cubicBezTo>
                <a:cubicBezTo>
                  <a:pt x="8503357" y="1147217"/>
                  <a:pt x="8060418" y="1209402"/>
                  <a:pt x="7599236" y="1424676"/>
                </a:cubicBezTo>
                <a:cubicBezTo>
                  <a:pt x="7138056" y="1640068"/>
                  <a:pt x="6683423" y="2138497"/>
                  <a:pt x="6493058" y="2291586"/>
                </a:cubicBezTo>
                <a:cubicBezTo>
                  <a:pt x="6302692" y="2444675"/>
                  <a:pt x="5925702" y="2562399"/>
                  <a:pt x="5598760" y="2534629"/>
                </a:cubicBezTo>
                <a:cubicBezTo>
                  <a:pt x="5271349" y="2506860"/>
                  <a:pt x="4991180" y="2322204"/>
                  <a:pt x="4750767" y="2076312"/>
                </a:cubicBezTo>
                <a:cubicBezTo>
                  <a:pt x="4511757" y="1829471"/>
                  <a:pt x="4227378" y="1685995"/>
                  <a:pt x="4044028" y="1620843"/>
                </a:cubicBezTo>
                <a:cubicBezTo>
                  <a:pt x="3859275" y="1554861"/>
                  <a:pt x="3223631" y="1661073"/>
                  <a:pt x="3223631" y="1661073"/>
                </a:cubicBezTo>
                <a:lnTo>
                  <a:pt x="2535134" y="1960605"/>
                </a:lnTo>
                <a:lnTo>
                  <a:pt x="1930361" y="2126036"/>
                </a:lnTo>
                <a:cubicBezTo>
                  <a:pt x="1930361" y="2126036"/>
                  <a:pt x="1515952" y="2189289"/>
                  <a:pt x="1228767" y="2126036"/>
                </a:cubicBezTo>
                <a:cubicBezTo>
                  <a:pt x="942049" y="2062902"/>
                  <a:pt x="738119" y="1929988"/>
                  <a:pt x="520625" y="1662972"/>
                </a:cubicBezTo>
                <a:cubicBezTo>
                  <a:pt x="303599" y="1396076"/>
                  <a:pt x="339146" y="961612"/>
                  <a:pt x="261503" y="582687"/>
                </a:cubicBezTo>
                <a:cubicBezTo>
                  <a:pt x="212976" y="346453"/>
                  <a:pt x="93559" y="177529"/>
                  <a:pt x="10821" y="84056"/>
                </a:cubicBezTo>
                <a:lnTo>
                  <a:pt x="0" y="7260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912165-7ED5-BE41-9651-8582D51E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5280"/>
            <a:ext cx="5013960" cy="33016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28308C-8634-2D4D-B51C-212902AADC7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4440" y="2875280"/>
            <a:ext cx="5013960" cy="33016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4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E5A7D96-14F6-794F-8304-A3619769C1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102978"/>
            <a:ext cx="12192000" cy="4755022"/>
          </a:xfrm>
          <a:custGeom>
            <a:avLst/>
            <a:gdLst>
              <a:gd name="connsiteX0" fmla="*/ 1951544 w 12192000"/>
              <a:gd name="connsiteY0" fmla="*/ 0 h 4755022"/>
              <a:gd name="connsiteX1" fmla="*/ 3591156 w 12192000"/>
              <a:gd name="connsiteY1" fmla="*/ 0 h 4755022"/>
              <a:gd name="connsiteX2" fmla="*/ 3730343 w 12192000"/>
              <a:gd name="connsiteY2" fmla="*/ 45352 h 4755022"/>
              <a:gd name="connsiteX3" fmla="*/ 4646507 w 12192000"/>
              <a:gd name="connsiteY3" fmla="*/ 547643 h 4755022"/>
              <a:gd name="connsiteX4" fmla="*/ 6824698 w 12192000"/>
              <a:gd name="connsiteY4" fmla="*/ 2148863 h 4755022"/>
              <a:gd name="connsiteX5" fmla="*/ 8690751 w 12192000"/>
              <a:gd name="connsiteY5" fmla="*/ 2572799 h 4755022"/>
              <a:gd name="connsiteX6" fmla="*/ 9674578 w 12192000"/>
              <a:gd name="connsiteY6" fmla="*/ 2358444 h 4755022"/>
              <a:gd name="connsiteX7" fmla="*/ 10165080 w 12192000"/>
              <a:gd name="connsiteY7" fmla="*/ 2134541 h 4755022"/>
              <a:gd name="connsiteX8" fmla="*/ 10516729 w 12192000"/>
              <a:gd name="connsiteY8" fmla="*/ 1934508 h 4755022"/>
              <a:gd name="connsiteX9" fmla="*/ 10824351 w 12192000"/>
              <a:gd name="connsiteY9" fmla="*/ 1732565 h 4755022"/>
              <a:gd name="connsiteX10" fmla="*/ 11123507 w 12192000"/>
              <a:gd name="connsiteY10" fmla="*/ 1513674 h 4755022"/>
              <a:gd name="connsiteX11" fmla="*/ 11427178 w 12192000"/>
              <a:gd name="connsiteY11" fmla="*/ 1276403 h 4755022"/>
              <a:gd name="connsiteX12" fmla="*/ 11667067 w 12192000"/>
              <a:gd name="connsiteY12" fmla="*/ 1076370 h 4755022"/>
              <a:gd name="connsiteX13" fmla="*/ 11910907 w 12192000"/>
              <a:gd name="connsiteY13" fmla="*/ 863925 h 4755022"/>
              <a:gd name="connsiteX14" fmla="*/ 12192000 w 12192000"/>
              <a:gd name="connsiteY14" fmla="*/ 615435 h 4755022"/>
              <a:gd name="connsiteX15" fmla="*/ 12192000 w 12192000"/>
              <a:gd name="connsiteY15" fmla="*/ 4755022 h 4755022"/>
              <a:gd name="connsiteX16" fmla="*/ 0 w 12192000"/>
              <a:gd name="connsiteY16" fmla="*/ 4755022 h 4755022"/>
              <a:gd name="connsiteX17" fmla="*/ 0 w 12192000"/>
              <a:gd name="connsiteY17" fmla="*/ 1571679 h 4755022"/>
              <a:gd name="connsiteX18" fmla="*/ 1694 w 12192000"/>
              <a:gd name="connsiteY18" fmla="*/ 1571679 h 4755022"/>
              <a:gd name="connsiteX19" fmla="*/ 1728658 w 12192000"/>
              <a:gd name="connsiteY19" fmla="*/ 71679 h 475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4755022">
                <a:moveTo>
                  <a:pt x="1951544" y="0"/>
                </a:moveTo>
                <a:lnTo>
                  <a:pt x="3591156" y="0"/>
                </a:lnTo>
                <a:lnTo>
                  <a:pt x="3730343" y="45352"/>
                </a:lnTo>
                <a:cubicBezTo>
                  <a:pt x="4180699" y="208088"/>
                  <a:pt x="4492696" y="445240"/>
                  <a:pt x="4646507" y="547643"/>
                </a:cubicBezTo>
                <a:cubicBezTo>
                  <a:pt x="4953000" y="752450"/>
                  <a:pt x="6262511" y="1795582"/>
                  <a:pt x="6824698" y="2148863"/>
                </a:cubicBezTo>
                <a:cubicBezTo>
                  <a:pt x="7386885" y="2501427"/>
                  <a:pt x="8116147" y="2632714"/>
                  <a:pt x="8690751" y="2572799"/>
                </a:cubicBezTo>
                <a:cubicBezTo>
                  <a:pt x="9264791" y="2511930"/>
                  <a:pt x="9674578" y="2358444"/>
                  <a:pt x="9674578" y="2358444"/>
                </a:cubicBezTo>
                <a:lnTo>
                  <a:pt x="10165080" y="2134541"/>
                </a:lnTo>
                <a:lnTo>
                  <a:pt x="10516729" y="1934508"/>
                </a:lnTo>
                <a:lnTo>
                  <a:pt x="10824351" y="1732565"/>
                </a:lnTo>
                <a:lnTo>
                  <a:pt x="11123507" y="1513674"/>
                </a:lnTo>
                <a:lnTo>
                  <a:pt x="11427178" y="1276403"/>
                </a:lnTo>
                <a:lnTo>
                  <a:pt x="11667067" y="1076370"/>
                </a:lnTo>
                <a:lnTo>
                  <a:pt x="11910907" y="863925"/>
                </a:lnTo>
                <a:lnTo>
                  <a:pt x="12192000" y="615435"/>
                </a:lnTo>
                <a:lnTo>
                  <a:pt x="12192000" y="4755022"/>
                </a:lnTo>
                <a:lnTo>
                  <a:pt x="0" y="4755022"/>
                </a:lnTo>
                <a:lnTo>
                  <a:pt x="0" y="1571679"/>
                </a:lnTo>
                <a:lnTo>
                  <a:pt x="1694" y="1571679"/>
                </a:lnTo>
                <a:cubicBezTo>
                  <a:pt x="1694" y="1571679"/>
                  <a:pt x="500764" y="524370"/>
                  <a:pt x="1728658" y="716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2D1F-4330-584B-AE3D-04B24B03DF8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22240" y="463125"/>
            <a:ext cx="6583680" cy="9592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FBDA-607B-9547-92C1-B7901AA7E7B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096000" y="1729725"/>
            <a:ext cx="5251450" cy="17754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94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0AF7DA-8838-4847-BAE0-806A0BC38D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2646" y="-2540"/>
            <a:ext cx="5799349" cy="6859590"/>
          </a:xfrm>
          <a:custGeom>
            <a:avLst/>
            <a:gdLst>
              <a:gd name="connsiteX0" fmla="*/ 1121208 w 5799349"/>
              <a:gd name="connsiteY0" fmla="*/ 0 h 6859590"/>
              <a:gd name="connsiteX1" fmla="*/ 5799349 w 5799349"/>
              <a:gd name="connsiteY1" fmla="*/ 0 h 6859590"/>
              <a:gd name="connsiteX2" fmla="*/ 5799349 w 5799349"/>
              <a:gd name="connsiteY2" fmla="*/ 6859590 h 6859590"/>
              <a:gd name="connsiteX3" fmla="*/ 0 w 5799349"/>
              <a:gd name="connsiteY3" fmla="*/ 6859590 h 6859590"/>
              <a:gd name="connsiteX4" fmla="*/ 304466 w 5799349"/>
              <a:gd name="connsiteY4" fmla="*/ 6606802 h 6859590"/>
              <a:gd name="connsiteX5" fmla="*/ 1031533 w 5799349"/>
              <a:gd name="connsiteY5" fmla="*/ 6047555 h 6859590"/>
              <a:gd name="connsiteX6" fmla="*/ 1452522 w 5799349"/>
              <a:gd name="connsiteY6" fmla="*/ 5730616 h 6859590"/>
              <a:gd name="connsiteX7" fmla="*/ 1973390 w 5799349"/>
              <a:gd name="connsiteY7" fmla="*/ 5309831 h 6859590"/>
              <a:gd name="connsiteX8" fmla="*/ 2280809 w 5799349"/>
              <a:gd name="connsiteY8" fmla="*/ 5027191 h 6859590"/>
              <a:gd name="connsiteX9" fmla="*/ 2537484 w 5799349"/>
              <a:gd name="connsiteY9" fmla="*/ 4728671 h 6859590"/>
              <a:gd name="connsiteX10" fmla="*/ 2710122 w 5799349"/>
              <a:gd name="connsiteY10" fmla="*/ 4451747 h 6859590"/>
              <a:gd name="connsiteX11" fmla="*/ 2846782 w 5799349"/>
              <a:gd name="connsiteY11" fmla="*/ 4022387 h 6859590"/>
              <a:gd name="connsiteX12" fmla="*/ 2710122 w 5799349"/>
              <a:gd name="connsiteY12" fmla="*/ 3580643 h 6859590"/>
              <a:gd name="connsiteX13" fmla="*/ 2222547 w 5799349"/>
              <a:gd name="connsiteY13" fmla="*/ 2974712 h 6859590"/>
              <a:gd name="connsiteX14" fmla="*/ 1663286 w 5799349"/>
              <a:gd name="connsiteY14" fmla="*/ 2399269 h 6859590"/>
              <a:gd name="connsiteX15" fmla="*/ 1480982 w 5799349"/>
              <a:gd name="connsiteY15" fmla="*/ 1690127 h 6859590"/>
              <a:gd name="connsiteX16" fmla="*/ 1545956 w 5799349"/>
              <a:gd name="connsiteY16" fmla="*/ 1065142 h 6859590"/>
              <a:gd name="connsiteX17" fmla="*/ 1545956 w 5799349"/>
              <a:gd name="connsiteY17" fmla="*/ 300742 h 6859590"/>
              <a:gd name="connsiteX18" fmla="*/ 1121208 w 5799349"/>
              <a:gd name="connsiteY18" fmla="*/ 0 h 6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99349" h="6859590">
                <a:moveTo>
                  <a:pt x="1121208" y="0"/>
                </a:moveTo>
                <a:lnTo>
                  <a:pt x="5799349" y="0"/>
                </a:lnTo>
                <a:lnTo>
                  <a:pt x="5799349" y="6859590"/>
                </a:lnTo>
                <a:lnTo>
                  <a:pt x="0" y="6859590"/>
                </a:lnTo>
                <a:lnTo>
                  <a:pt x="304466" y="6606802"/>
                </a:lnTo>
                <a:lnTo>
                  <a:pt x="1031533" y="6047555"/>
                </a:lnTo>
                <a:lnTo>
                  <a:pt x="1452522" y="5730616"/>
                </a:lnTo>
                <a:lnTo>
                  <a:pt x="1973390" y="5309831"/>
                </a:lnTo>
                <a:lnTo>
                  <a:pt x="2280809" y="5027191"/>
                </a:lnTo>
                <a:lnTo>
                  <a:pt x="2537484" y="4728671"/>
                </a:lnTo>
                <a:lnTo>
                  <a:pt x="2710122" y="4451747"/>
                </a:lnTo>
                <a:lnTo>
                  <a:pt x="2846782" y="4022387"/>
                </a:lnTo>
                <a:lnTo>
                  <a:pt x="2710122" y="3580643"/>
                </a:lnTo>
                <a:lnTo>
                  <a:pt x="2222547" y="2974712"/>
                </a:lnTo>
                <a:lnTo>
                  <a:pt x="1663286" y="2399269"/>
                </a:lnTo>
                <a:lnTo>
                  <a:pt x="1480982" y="1690127"/>
                </a:lnTo>
                <a:lnTo>
                  <a:pt x="1545956" y="1065142"/>
                </a:lnTo>
                <a:cubicBezTo>
                  <a:pt x="1545956" y="1065142"/>
                  <a:pt x="1620328" y="491604"/>
                  <a:pt x="1545956" y="300742"/>
                </a:cubicBezTo>
                <a:cubicBezTo>
                  <a:pt x="1470511" y="109881"/>
                  <a:pt x="1121208" y="0"/>
                  <a:pt x="112120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0EE8A-D617-944C-A5AD-0BDBF4CD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6684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03CAAE-FFFD-6F4F-B7D1-25586977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684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53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7756C6E-2ED8-3449-B718-80D03E7B24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14324" y="0"/>
            <a:ext cx="3777677" cy="4009396"/>
          </a:xfrm>
          <a:custGeom>
            <a:avLst/>
            <a:gdLst>
              <a:gd name="connsiteX0" fmla="*/ 14816 w 3777677"/>
              <a:gd name="connsiteY0" fmla="*/ 0 h 4009396"/>
              <a:gd name="connsiteX1" fmla="*/ 2817309 w 3777677"/>
              <a:gd name="connsiteY1" fmla="*/ 0 h 4009396"/>
              <a:gd name="connsiteX2" fmla="*/ 3777677 w 3777677"/>
              <a:gd name="connsiteY2" fmla="*/ 9264 h 4009396"/>
              <a:gd name="connsiteX3" fmla="*/ 3777677 w 3777677"/>
              <a:gd name="connsiteY3" fmla="*/ 4009396 h 4009396"/>
              <a:gd name="connsiteX4" fmla="*/ 3541551 w 3777677"/>
              <a:gd name="connsiteY4" fmla="*/ 3752263 h 4009396"/>
              <a:gd name="connsiteX5" fmla="*/ 3317786 w 3777677"/>
              <a:gd name="connsiteY5" fmla="*/ 3552313 h 4009396"/>
              <a:gd name="connsiteX6" fmla="*/ 2959655 w 3777677"/>
              <a:gd name="connsiteY6" fmla="*/ 3282847 h 4009396"/>
              <a:gd name="connsiteX7" fmla="*/ 2461783 w 3777677"/>
              <a:gd name="connsiteY7" fmla="*/ 2975259 h 4009396"/>
              <a:gd name="connsiteX8" fmla="*/ 1964627 w 3777677"/>
              <a:gd name="connsiteY8" fmla="*/ 2701122 h 4009396"/>
              <a:gd name="connsiteX9" fmla="*/ 1587685 w 3777677"/>
              <a:gd name="connsiteY9" fmla="*/ 2486782 h 4009396"/>
              <a:gd name="connsiteX10" fmla="*/ 1173478 w 3777677"/>
              <a:gd name="connsiteY10" fmla="*/ 2235442 h 4009396"/>
              <a:gd name="connsiteX11" fmla="*/ 661094 w 3777677"/>
              <a:gd name="connsiteY11" fmla="*/ 1882259 h 4009396"/>
              <a:gd name="connsiteX12" fmla="*/ 224135 w 3777677"/>
              <a:gd name="connsiteY12" fmla="*/ 1445170 h 4009396"/>
              <a:gd name="connsiteX13" fmla="*/ 0 w 3777677"/>
              <a:gd name="connsiteY13" fmla="*/ 870705 h 4009396"/>
              <a:gd name="connsiteX14" fmla="*/ 0 w 3777677"/>
              <a:gd name="connsiteY14" fmla="*/ 87978 h 40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7677" h="4009396">
                <a:moveTo>
                  <a:pt x="14816" y="0"/>
                </a:moveTo>
                <a:lnTo>
                  <a:pt x="2817309" y="0"/>
                </a:lnTo>
                <a:lnTo>
                  <a:pt x="3777677" y="9264"/>
                </a:lnTo>
                <a:lnTo>
                  <a:pt x="3777677" y="4009396"/>
                </a:lnTo>
                <a:lnTo>
                  <a:pt x="3541551" y="3752263"/>
                </a:lnTo>
                <a:lnTo>
                  <a:pt x="3317786" y="3552313"/>
                </a:lnTo>
                <a:lnTo>
                  <a:pt x="2959655" y="3282847"/>
                </a:lnTo>
                <a:lnTo>
                  <a:pt x="2461783" y="2975259"/>
                </a:lnTo>
                <a:lnTo>
                  <a:pt x="1964627" y="2701122"/>
                </a:lnTo>
                <a:lnTo>
                  <a:pt x="1587685" y="2486782"/>
                </a:lnTo>
                <a:lnTo>
                  <a:pt x="1173478" y="2235442"/>
                </a:lnTo>
                <a:lnTo>
                  <a:pt x="661094" y="1882259"/>
                </a:lnTo>
                <a:lnTo>
                  <a:pt x="224135" y="1445170"/>
                </a:lnTo>
                <a:lnTo>
                  <a:pt x="0" y="870705"/>
                </a:lnTo>
                <a:lnTo>
                  <a:pt x="0" y="8797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8CCC21-E004-3741-B117-A9C7D47B89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70" y="5069840"/>
            <a:ext cx="4031630" cy="1788160"/>
          </a:xfrm>
          <a:custGeom>
            <a:avLst/>
            <a:gdLst>
              <a:gd name="connsiteX0" fmla="*/ 0 w 4031630"/>
              <a:gd name="connsiteY0" fmla="*/ 0 h 1788160"/>
              <a:gd name="connsiteX1" fmla="*/ 256955 w 4031630"/>
              <a:gd name="connsiteY1" fmla="*/ 0 h 1788160"/>
              <a:gd name="connsiteX2" fmla="*/ 777022 w 4031630"/>
              <a:gd name="connsiteY2" fmla="*/ 188649 h 1788160"/>
              <a:gd name="connsiteX3" fmla="*/ 1758799 w 4031630"/>
              <a:gd name="connsiteY3" fmla="*/ 188649 h 1788160"/>
              <a:gd name="connsiteX4" fmla="*/ 2568111 w 4031630"/>
              <a:gd name="connsiteY4" fmla="*/ 188649 h 1788160"/>
              <a:gd name="connsiteX5" fmla="*/ 3130859 w 4031630"/>
              <a:gd name="connsiteY5" fmla="*/ 484877 h 1788160"/>
              <a:gd name="connsiteX6" fmla="*/ 3507892 w 4031630"/>
              <a:gd name="connsiteY6" fmla="*/ 1020632 h 1788160"/>
              <a:gd name="connsiteX7" fmla="*/ 4031630 w 4031630"/>
              <a:gd name="connsiteY7" fmla="*/ 1788160 h 1788160"/>
              <a:gd name="connsiteX8" fmla="*/ 0 w 4031630"/>
              <a:gd name="connsiteY8" fmla="*/ 1788160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630" h="1788160">
                <a:moveTo>
                  <a:pt x="0" y="0"/>
                </a:moveTo>
                <a:lnTo>
                  <a:pt x="256955" y="0"/>
                </a:lnTo>
                <a:lnTo>
                  <a:pt x="777022" y="188649"/>
                </a:lnTo>
                <a:lnTo>
                  <a:pt x="1758799" y="188649"/>
                </a:lnTo>
                <a:lnTo>
                  <a:pt x="2568111" y="188649"/>
                </a:lnTo>
                <a:lnTo>
                  <a:pt x="3130859" y="484877"/>
                </a:lnTo>
                <a:lnTo>
                  <a:pt x="3507892" y="1020632"/>
                </a:lnTo>
                <a:lnTo>
                  <a:pt x="4031630" y="1788160"/>
                </a:lnTo>
                <a:lnTo>
                  <a:pt x="0" y="17881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4A7B6AF-C2A9-744D-A9D2-1AC2EBE2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7644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C4FE00-411C-C64C-A76F-E0E1E315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6440" cy="31076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382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27FACF3-4380-554C-B64C-68ACA5E92F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6750" y="1979276"/>
            <a:ext cx="5694217" cy="4878724"/>
          </a:xfrm>
          <a:custGeom>
            <a:avLst/>
            <a:gdLst>
              <a:gd name="connsiteX0" fmla="*/ 3588411 w 5694217"/>
              <a:gd name="connsiteY0" fmla="*/ 0 h 4878724"/>
              <a:gd name="connsiteX1" fmla="*/ 4340786 w 5694217"/>
              <a:gd name="connsiteY1" fmla="*/ 0 h 4878724"/>
              <a:gd name="connsiteX2" fmla="*/ 5694217 w 5694217"/>
              <a:gd name="connsiteY2" fmla="*/ 328411 h 4878724"/>
              <a:gd name="connsiteX3" fmla="*/ 5694217 w 5694217"/>
              <a:gd name="connsiteY3" fmla="*/ 4878724 h 4878724"/>
              <a:gd name="connsiteX4" fmla="*/ 13181 w 5694217"/>
              <a:gd name="connsiteY4" fmla="*/ 4878724 h 4878724"/>
              <a:gd name="connsiteX5" fmla="*/ 0 w 5694217"/>
              <a:gd name="connsiteY5" fmla="*/ 4553250 h 4878724"/>
              <a:gd name="connsiteX6" fmla="*/ 0 w 5694217"/>
              <a:gd name="connsiteY6" fmla="*/ 4423151 h 4878724"/>
              <a:gd name="connsiteX7" fmla="*/ 0 w 5694217"/>
              <a:gd name="connsiteY7" fmla="*/ 4252395 h 4878724"/>
              <a:gd name="connsiteX8" fmla="*/ 6064 w 5694217"/>
              <a:gd name="connsiteY8" fmla="*/ 4120263 h 4878724"/>
              <a:gd name="connsiteX9" fmla="*/ 11072 w 5694217"/>
              <a:gd name="connsiteY9" fmla="*/ 4002135 h 4878724"/>
              <a:gd name="connsiteX10" fmla="*/ 20299 w 5694217"/>
              <a:gd name="connsiteY10" fmla="*/ 3900495 h 4878724"/>
              <a:gd name="connsiteX11" fmla="*/ 30580 w 5694217"/>
              <a:gd name="connsiteY11" fmla="*/ 3780559 h 4878724"/>
              <a:gd name="connsiteX12" fmla="*/ 47716 w 5694217"/>
              <a:gd name="connsiteY12" fmla="*/ 3636231 h 4878724"/>
              <a:gd name="connsiteX13" fmla="*/ 61951 w 5694217"/>
              <a:gd name="connsiteY13" fmla="*/ 3523297 h 4878724"/>
              <a:gd name="connsiteX14" fmla="*/ 87522 w 5694217"/>
              <a:gd name="connsiteY14" fmla="*/ 3379872 h 4878724"/>
              <a:gd name="connsiteX15" fmla="*/ 115994 w 5694217"/>
              <a:gd name="connsiteY15" fmla="*/ 3252935 h 4878724"/>
              <a:gd name="connsiteX16" fmla="*/ 142356 w 5694217"/>
              <a:gd name="connsiteY16" fmla="*/ 3130741 h 4878724"/>
              <a:gd name="connsiteX17" fmla="*/ 190071 w 5694217"/>
              <a:gd name="connsiteY17" fmla="*/ 2954790 h 4878724"/>
              <a:gd name="connsiteX18" fmla="*/ 257294 w 5694217"/>
              <a:gd name="connsiteY18" fmla="*/ 2734344 h 4878724"/>
              <a:gd name="connsiteX19" fmla="*/ 350880 w 5694217"/>
              <a:gd name="connsiteY19" fmla="*/ 2483180 h 4878724"/>
              <a:gd name="connsiteX20" fmla="*/ 443411 w 5694217"/>
              <a:gd name="connsiteY20" fmla="*/ 2278771 h 4878724"/>
              <a:gd name="connsiteX21" fmla="*/ 533833 w 5694217"/>
              <a:gd name="connsiteY21" fmla="*/ 2085429 h 4878724"/>
              <a:gd name="connsiteX22" fmla="*/ 666962 w 5694217"/>
              <a:gd name="connsiteY22" fmla="*/ 1853689 h 4878724"/>
              <a:gd name="connsiteX23" fmla="*/ 791127 w 5694217"/>
              <a:gd name="connsiteY23" fmla="*/ 1652442 h 4878724"/>
              <a:gd name="connsiteX24" fmla="*/ 986207 w 5694217"/>
              <a:gd name="connsiteY24" fmla="*/ 1389985 h 4878724"/>
              <a:gd name="connsiteX25" fmla="*/ 1149125 w 5694217"/>
              <a:gd name="connsiteY25" fmla="*/ 1198901 h 4878724"/>
              <a:gd name="connsiteX26" fmla="*/ 1275136 w 5694217"/>
              <a:gd name="connsiteY26" fmla="*/ 1076707 h 4878724"/>
              <a:gd name="connsiteX27" fmla="*/ 1583309 w 5694217"/>
              <a:gd name="connsiteY27" fmla="*/ 803183 h 4878724"/>
              <a:gd name="connsiteX28" fmla="*/ 1878037 w 5694217"/>
              <a:gd name="connsiteY28" fmla="*/ 587706 h 4878724"/>
              <a:gd name="connsiteX29" fmla="*/ 2358091 w 5694217"/>
              <a:gd name="connsiteY29" fmla="*/ 328411 h 4878724"/>
              <a:gd name="connsiteX30" fmla="*/ 3013981 w 5694217"/>
              <a:gd name="connsiteY30" fmla="*/ 116999 h 487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94217" h="4878724">
                <a:moveTo>
                  <a:pt x="3588411" y="0"/>
                </a:moveTo>
                <a:lnTo>
                  <a:pt x="4340786" y="0"/>
                </a:lnTo>
                <a:lnTo>
                  <a:pt x="5694217" y="328411"/>
                </a:lnTo>
                <a:lnTo>
                  <a:pt x="5694217" y="4878724"/>
                </a:lnTo>
                <a:lnTo>
                  <a:pt x="13181" y="4878724"/>
                </a:lnTo>
                <a:lnTo>
                  <a:pt x="0" y="4553250"/>
                </a:lnTo>
                <a:lnTo>
                  <a:pt x="0" y="4423151"/>
                </a:lnTo>
                <a:lnTo>
                  <a:pt x="0" y="4252395"/>
                </a:lnTo>
                <a:lnTo>
                  <a:pt x="6064" y="4120263"/>
                </a:lnTo>
                <a:lnTo>
                  <a:pt x="11072" y="4002135"/>
                </a:lnTo>
                <a:lnTo>
                  <a:pt x="20299" y="3900495"/>
                </a:lnTo>
                <a:lnTo>
                  <a:pt x="30580" y="3780559"/>
                </a:lnTo>
                <a:lnTo>
                  <a:pt x="47716" y="3636231"/>
                </a:lnTo>
                <a:lnTo>
                  <a:pt x="61951" y="3523297"/>
                </a:lnTo>
                <a:lnTo>
                  <a:pt x="87522" y="3379872"/>
                </a:lnTo>
                <a:lnTo>
                  <a:pt x="115994" y="3252935"/>
                </a:lnTo>
                <a:lnTo>
                  <a:pt x="142356" y="3130741"/>
                </a:lnTo>
                <a:lnTo>
                  <a:pt x="190071" y="2954790"/>
                </a:lnTo>
                <a:lnTo>
                  <a:pt x="257294" y="2734344"/>
                </a:lnTo>
                <a:lnTo>
                  <a:pt x="350880" y="2483180"/>
                </a:lnTo>
                <a:lnTo>
                  <a:pt x="443411" y="2278771"/>
                </a:lnTo>
                <a:lnTo>
                  <a:pt x="533833" y="2085429"/>
                </a:lnTo>
                <a:lnTo>
                  <a:pt x="666962" y="1853689"/>
                </a:lnTo>
                <a:lnTo>
                  <a:pt x="791127" y="1652442"/>
                </a:lnTo>
                <a:lnTo>
                  <a:pt x="986207" y="1389985"/>
                </a:lnTo>
                <a:lnTo>
                  <a:pt x="1149125" y="1198901"/>
                </a:lnTo>
                <a:lnTo>
                  <a:pt x="1275136" y="1076707"/>
                </a:lnTo>
                <a:lnTo>
                  <a:pt x="1583309" y="803183"/>
                </a:lnTo>
                <a:lnTo>
                  <a:pt x="1878037" y="587706"/>
                </a:lnTo>
                <a:lnTo>
                  <a:pt x="2358091" y="328411"/>
                </a:lnTo>
                <a:lnTo>
                  <a:pt x="3013981" y="11699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A43D03-87FE-6C49-BBDF-F95A3D6E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82D067-D3EF-E949-942C-1BF42414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05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90B061-AD1A-5E43-B123-C712518411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1986" y="1"/>
            <a:ext cx="4200014" cy="6856117"/>
          </a:xfrm>
          <a:custGeom>
            <a:avLst/>
            <a:gdLst>
              <a:gd name="connsiteX0" fmla="*/ 1064198 w 4200014"/>
              <a:gd name="connsiteY0" fmla="*/ 0 h 6856117"/>
              <a:gd name="connsiteX1" fmla="*/ 4200014 w 4200014"/>
              <a:gd name="connsiteY1" fmla="*/ 0 h 6856117"/>
              <a:gd name="connsiteX2" fmla="*/ 4200014 w 4200014"/>
              <a:gd name="connsiteY2" fmla="*/ 6856117 h 6856117"/>
              <a:gd name="connsiteX3" fmla="*/ 297890 w 4200014"/>
              <a:gd name="connsiteY3" fmla="*/ 6856117 h 6856117"/>
              <a:gd name="connsiteX4" fmla="*/ 781475 w 4200014"/>
              <a:gd name="connsiteY4" fmla="*/ 6091787 h 6856117"/>
              <a:gd name="connsiteX5" fmla="*/ 781475 w 4200014"/>
              <a:gd name="connsiteY5" fmla="*/ 5371577 h 6856117"/>
              <a:gd name="connsiteX6" fmla="*/ 539196 w 4200014"/>
              <a:gd name="connsiteY6" fmla="*/ 4441240 h 6856117"/>
              <a:gd name="connsiteX7" fmla="*/ 0 w 4200014"/>
              <a:gd name="connsiteY7" fmla="*/ 2424400 h 6856117"/>
              <a:gd name="connsiteX8" fmla="*/ 41417 w 4200014"/>
              <a:gd name="connsiteY8" fmla="*/ 1463908 h 6856117"/>
              <a:gd name="connsiteX9" fmla="*/ 338335 w 4200014"/>
              <a:gd name="connsiteY9" fmla="*/ 752268 h 6856117"/>
              <a:gd name="connsiteX10" fmla="*/ 1064198 w 4200014"/>
              <a:gd name="connsiteY10" fmla="*/ 0 h 685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0014" h="6856117">
                <a:moveTo>
                  <a:pt x="1064198" y="0"/>
                </a:moveTo>
                <a:lnTo>
                  <a:pt x="4200014" y="0"/>
                </a:lnTo>
                <a:lnTo>
                  <a:pt x="4200014" y="6856117"/>
                </a:lnTo>
                <a:lnTo>
                  <a:pt x="297890" y="6856117"/>
                </a:lnTo>
                <a:lnTo>
                  <a:pt x="781475" y="6091787"/>
                </a:lnTo>
                <a:lnTo>
                  <a:pt x="781475" y="5371577"/>
                </a:lnTo>
                <a:lnTo>
                  <a:pt x="539196" y="4441240"/>
                </a:lnTo>
                <a:lnTo>
                  <a:pt x="0" y="2424400"/>
                </a:lnTo>
                <a:lnTo>
                  <a:pt x="41417" y="1463908"/>
                </a:lnTo>
                <a:cubicBezTo>
                  <a:pt x="41417" y="1463908"/>
                  <a:pt x="103639" y="1083965"/>
                  <a:pt x="338335" y="752268"/>
                </a:cubicBezTo>
                <a:cubicBezTo>
                  <a:pt x="573030" y="420255"/>
                  <a:pt x="1064198" y="0"/>
                  <a:pt x="106419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5B3F2-596D-384B-A832-3B010DB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9036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39D37A-A31C-F54D-A781-AAA6C435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03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73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3B7A6A-9C72-2D48-A145-22B58DDC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495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BF6C1E-C0EA-CF45-B807-E0E6AA1CCE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0" y="0"/>
            <a:ext cx="12190871" cy="5243513"/>
          </a:xfrm>
          <a:custGeom>
            <a:avLst/>
            <a:gdLst>
              <a:gd name="connsiteX0" fmla="*/ 0 w 12190871"/>
              <a:gd name="connsiteY0" fmla="*/ 0 h 5243513"/>
              <a:gd name="connsiteX1" fmla="*/ 12190871 w 12190871"/>
              <a:gd name="connsiteY1" fmla="*/ 0 h 5243513"/>
              <a:gd name="connsiteX2" fmla="*/ 12190871 w 12190871"/>
              <a:gd name="connsiteY2" fmla="*/ 4095766 h 5243513"/>
              <a:gd name="connsiteX3" fmla="*/ 10082107 w 12190871"/>
              <a:gd name="connsiteY3" fmla="*/ 2447944 h 5243513"/>
              <a:gd name="connsiteX4" fmla="*/ 7588391 w 12190871"/>
              <a:gd name="connsiteY4" fmla="*/ 2730754 h 5243513"/>
              <a:gd name="connsiteX5" fmla="*/ 5261187 w 12190871"/>
              <a:gd name="connsiteY5" fmla="*/ 3906175 h 5243513"/>
              <a:gd name="connsiteX6" fmla="*/ 2912534 w 12190871"/>
              <a:gd name="connsiteY6" fmla="*/ 3474799 h 5243513"/>
              <a:gd name="connsiteX7" fmla="*/ 1355231 w 12190871"/>
              <a:gd name="connsiteY7" fmla="*/ 3614626 h 5243513"/>
              <a:gd name="connsiteX8" fmla="*/ 638951 w 12190871"/>
              <a:gd name="connsiteY8" fmla="*/ 4275891 h 5243513"/>
              <a:gd name="connsiteX9" fmla="*/ 0 w 12190871"/>
              <a:gd name="connsiteY9" fmla="*/ 5243513 h 524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0871" h="5243513">
                <a:moveTo>
                  <a:pt x="0" y="0"/>
                </a:moveTo>
                <a:lnTo>
                  <a:pt x="12190871" y="0"/>
                </a:lnTo>
                <a:lnTo>
                  <a:pt x="12190871" y="4095766"/>
                </a:lnTo>
                <a:cubicBezTo>
                  <a:pt x="12190871" y="4095766"/>
                  <a:pt x="11506764" y="2941223"/>
                  <a:pt x="10082107" y="2447944"/>
                </a:cubicBezTo>
                <a:cubicBezTo>
                  <a:pt x="8656884" y="1954423"/>
                  <a:pt x="7736276" y="2641177"/>
                  <a:pt x="7588391" y="2730754"/>
                </a:cubicBezTo>
                <a:cubicBezTo>
                  <a:pt x="7440507" y="2820330"/>
                  <a:pt x="6276058" y="3672887"/>
                  <a:pt x="5261187" y="3906175"/>
                </a:cubicBezTo>
                <a:cubicBezTo>
                  <a:pt x="4246880" y="4139462"/>
                  <a:pt x="3164276" y="3580397"/>
                  <a:pt x="2912534" y="3474799"/>
                </a:cubicBezTo>
                <a:cubicBezTo>
                  <a:pt x="2661356" y="3368957"/>
                  <a:pt x="2105942" y="3248065"/>
                  <a:pt x="1355231" y="3614626"/>
                </a:cubicBezTo>
                <a:cubicBezTo>
                  <a:pt x="1355231" y="3614626"/>
                  <a:pt x="989471" y="3834805"/>
                  <a:pt x="638951" y="4275891"/>
                </a:cubicBezTo>
                <a:cubicBezTo>
                  <a:pt x="288431" y="4716734"/>
                  <a:pt x="0" y="5243513"/>
                  <a:pt x="0" y="524351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2D1F-4330-584B-AE3D-04B24B03DF8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1850" y="4033520"/>
            <a:ext cx="10515600" cy="1209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FBDA-607B-9547-92C1-B7901AA7E7B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1850" y="5365431"/>
            <a:ext cx="10515600" cy="86772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74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B21357-A39A-EA49-8EC7-2E66F1752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22" y="753602"/>
            <a:ext cx="12182479" cy="6104398"/>
          </a:xfrm>
          <a:custGeom>
            <a:avLst/>
            <a:gdLst>
              <a:gd name="connsiteX0" fmla="*/ 2386511 w 12182479"/>
              <a:gd name="connsiteY0" fmla="*/ 92 h 6104398"/>
              <a:gd name="connsiteX1" fmla="*/ 3963254 w 12182479"/>
              <a:gd name="connsiteY1" fmla="*/ 447214 h 6104398"/>
              <a:gd name="connsiteX2" fmla="*/ 5568409 w 12182479"/>
              <a:gd name="connsiteY2" fmla="*/ 2089698 h 6104398"/>
              <a:gd name="connsiteX3" fmla="*/ 6932169 w 12182479"/>
              <a:gd name="connsiteY3" fmla="*/ 3112909 h 6104398"/>
              <a:gd name="connsiteX4" fmla="*/ 9114863 w 12182479"/>
              <a:gd name="connsiteY4" fmla="*/ 3250982 h 6104398"/>
              <a:gd name="connsiteX5" fmla="*/ 10463960 w 12182479"/>
              <a:gd name="connsiteY5" fmla="*/ 2696046 h 6104398"/>
              <a:gd name="connsiteX6" fmla="*/ 11018939 w 12182479"/>
              <a:gd name="connsiteY6" fmla="*/ 2363788 h 6104398"/>
              <a:gd name="connsiteX7" fmla="*/ 11526543 w 12182479"/>
              <a:gd name="connsiteY7" fmla="*/ 2015374 h 6104398"/>
              <a:gd name="connsiteX8" fmla="*/ 11941649 w 12182479"/>
              <a:gd name="connsiteY8" fmla="*/ 1715432 h 6104398"/>
              <a:gd name="connsiteX9" fmla="*/ 12182479 w 12182479"/>
              <a:gd name="connsiteY9" fmla="*/ 1533587 h 6104398"/>
              <a:gd name="connsiteX10" fmla="*/ 12182479 w 12182479"/>
              <a:gd name="connsiteY10" fmla="*/ 6104398 h 6104398"/>
              <a:gd name="connsiteX11" fmla="*/ 0 w 12182479"/>
              <a:gd name="connsiteY11" fmla="*/ 6104398 h 6104398"/>
              <a:gd name="connsiteX12" fmla="*/ 0 w 12182479"/>
              <a:gd name="connsiteY12" fmla="*/ 933702 h 6104398"/>
              <a:gd name="connsiteX13" fmla="*/ 1242500 w 12182479"/>
              <a:gd name="connsiteY13" fmla="*/ 214840 h 6104398"/>
              <a:gd name="connsiteX14" fmla="*/ 2386511 w 12182479"/>
              <a:gd name="connsiteY14" fmla="*/ 92 h 610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82479" h="6104398">
                <a:moveTo>
                  <a:pt x="2386511" y="92"/>
                </a:moveTo>
                <a:cubicBezTo>
                  <a:pt x="2862037" y="-3580"/>
                  <a:pt x="3409684" y="103059"/>
                  <a:pt x="3963254" y="447214"/>
                </a:cubicBezTo>
                <a:cubicBezTo>
                  <a:pt x="5070393" y="1135524"/>
                  <a:pt x="5396387" y="1912554"/>
                  <a:pt x="5568409" y="2089698"/>
                </a:cubicBezTo>
                <a:cubicBezTo>
                  <a:pt x="5740993" y="2266550"/>
                  <a:pt x="6364218" y="2913144"/>
                  <a:pt x="6932169" y="3112909"/>
                </a:cubicBezTo>
                <a:cubicBezTo>
                  <a:pt x="7499557" y="3312969"/>
                  <a:pt x="8423959" y="3406388"/>
                  <a:pt x="9114863" y="3250982"/>
                </a:cubicBezTo>
                <a:cubicBezTo>
                  <a:pt x="9806332" y="3095870"/>
                  <a:pt x="10463960" y="2696046"/>
                  <a:pt x="10463960" y="2696046"/>
                </a:cubicBezTo>
                <a:lnTo>
                  <a:pt x="11018939" y="2363788"/>
                </a:lnTo>
                <a:lnTo>
                  <a:pt x="11526543" y="2015374"/>
                </a:lnTo>
                <a:lnTo>
                  <a:pt x="11941649" y="1715432"/>
                </a:lnTo>
                <a:lnTo>
                  <a:pt x="12182479" y="1533587"/>
                </a:lnTo>
                <a:lnTo>
                  <a:pt x="12182479" y="6104398"/>
                </a:lnTo>
                <a:lnTo>
                  <a:pt x="0" y="6104398"/>
                </a:lnTo>
                <a:lnTo>
                  <a:pt x="0" y="933702"/>
                </a:lnTo>
                <a:cubicBezTo>
                  <a:pt x="0" y="933702"/>
                  <a:pt x="711209" y="409024"/>
                  <a:pt x="1242500" y="214840"/>
                </a:cubicBezTo>
                <a:cubicBezTo>
                  <a:pt x="1507582" y="117748"/>
                  <a:pt x="1910986" y="3764"/>
                  <a:pt x="2386511" y="9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2D1F-4330-584B-AE3D-04B24B03DF8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826000" y="458432"/>
            <a:ext cx="6521450" cy="13500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FBDA-607B-9547-92C1-B7901AA7E7B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683624" y="1936116"/>
            <a:ext cx="5663826" cy="1561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8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DF924-9D63-9044-8900-035782CD7E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4603"/>
            <a:ext cx="12189142" cy="4614732"/>
          </a:xfrm>
          <a:custGeom>
            <a:avLst/>
            <a:gdLst>
              <a:gd name="connsiteX0" fmla="*/ 0 w 12189142"/>
              <a:gd name="connsiteY0" fmla="*/ 0 h 4614732"/>
              <a:gd name="connsiteX1" fmla="*/ 12189142 w 12189142"/>
              <a:gd name="connsiteY1" fmla="*/ 0 h 4614732"/>
              <a:gd name="connsiteX2" fmla="*/ 12189142 w 12189142"/>
              <a:gd name="connsiteY2" fmla="*/ 349523 h 4614732"/>
              <a:gd name="connsiteX3" fmla="*/ 11316715 w 12189142"/>
              <a:gd name="connsiteY3" fmla="*/ 1075062 h 4614732"/>
              <a:gd name="connsiteX4" fmla="*/ 10074100 w 12189142"/>
              <a:gd name="connsiteY4" fmla="*/ 1752103 h 4614732"/>
              <a:gd name="connsiteX5" fmla="*/ 7979938 w 12189142"/>
              <a:gd name="connsiteY5" fmla="*/ 1996940 h 4614732"/>
              <a:gd name="connsiteX6" fmla="*/ 5376766 w 12189142"/>
              <a:gd name="connsiteY6" fmla="*/ 1557045 h 4614732"/>
              <a:gd name="connsiteX7" fmla="*/ 4267329 w 12189142"/>
              <a:gd name="connsiteY7" fmla="*/ 1892254 h 4614732"/>
              <a:gd name="connsiteX8" fmla="*/ 3310820 w 12189142"/>
              <a:gd name="connsiteY8" fmla="*/ 2528275 h 4614732"/>
              <a:gd name="connsiteX9" fmla="*/ 2354875 w 12189142"/>
              <a:gd name="connsiteY9" fmla="*/ 3316839 h 4614732"/>
              <a:gd name="connsiteX10" fmla="*/ 924908 w 12189142"/>
              <a:gd name="connsiteY10" fmla="*/ 4237649 h 4614732"/>
              <a:gd name="connsiteX11" fmla="*/ 0 w 12189142"/>
              <a:gd name="connsiteY11" fmla="*/ 4614732 h 461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9142" h="4614732">
                <a:moveTo>
                  <a:pt x="0" y="0"/>
                </a:moveTo>
                <a:lnTo>
                  <a:pt x="12189142" y="0"/>
                </a:lnTo>
                <a:lnTo>
                  <a:pt x="12189142" y="349523"/>
                </a:lnTo>
                <a:lnTo>
                  <a:pt x="11316715" y="1075062"/>
                </a:lnTo>
                <a:lnTo>
                  <a:pt x="10074100" y="1752103"/>
                </a:lnTo>
                <a:cubicBezTo>
                  <a:pt x="10074100" y="1752103"/>
                  <a:pt x="8685892" y="2087312"/>
                  <a:pt x="7979938" y="1996940"/>
                </a:cubicBezTo>
                <a:cubicBezTo>
                  <a:pt x="7275677" y="1906355"/>
                  <a:pt x="5376766" y="1557045"/>
                  <a:pt x="5376766" y="1557045"/>
                </a:cubicBezTo>
                <a:lnTo>
                  <a:pt x="4267329" y="1892254"/>
                </a:lnTo>
                <a:lnTo>
                  <a:pt x="3310820" y="2528275"/>
                </a:lnTo>
                <a:lnTo>
                  <a:pt x="2354875" y="3316839"/>
                </a:lnTo>
                <a:lnTo>
                  <a:pt x="924908" y="4237649"/>
                </a:lnTo>
                <a:lnTo>
                  <a:pt x="0" y="46147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l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62D1F-4330-584B-AE3D-04B24B03DF8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560320" y="2570480"/>
            <a:ext cx="8787130" cy="19919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FFBDA-607B-9547-92C1-B7901AA7E7B4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560320" y="4589463"/>
            <a:ext cx="878713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7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C336B3-8019-9F44-8B71-E21988E883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4849" y="3"/>
            <a:ext cx="5408861" cy="6857999"/>
          </a:xfrm>
          <a:custGeom>
            <a:avLst/>
            <a:gdLst>
              <a:gd name="connsiteX0" fmla="*/ 578658 w 5408861"/>
              <a:gd name="connsiteY0" fmla="*/ 0 h 6857999"/>
              <a:gd name="connsiteX1" fmla="*/ 5408861 w 5408861"/>
              <a:gd name="connsiteY1" fmla="*/ 0 h 6857999"/>
              <a:gd name="connsiteX2" fmla="*/ 5408861 w 5408861"/>
              <a:gd name="connsiteY2" fmla="*/ 6857999 h 6857999"/>
              <a:gd name="connsiteX3" fmla="*/ 2050265 w 5408861"/>
              <a:gd name="connsiteY3" fmla="*/ 6857999 h 6857999"/>
              <a:gd name="connsiteX4" fmla="*/ 160358 w 5408861"/>
              <a:gd name="connsiteY4" fmla="*/ 5198744 h 6857999"/>
              <a:gd name="connsiteX5" fmla="*/ 728259 w 5408861"/>
              <a:gd name="connsiteY5" fmla="*/ 2546985 h 6857999"/>
              <a:gd name="connsiteX6" fmla="*/ 1197751 w 5408861"/>
              <a:gd name="connsiteY6" fmla="*/ 1065848 h 6857999"/>
              <a:gd name="connsiteX7" fmla="*/ 578658 w 5408861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8861" h="6857999">
                <a:moveTo>
                  <a:pt x="578658" y="0"/>
                </a:moveTo>
                <a:lnTo>
                  <a:pt x="5408861" y="0"/>
                </a:lnTo>
                <a:lnTo>
                  <a:pt x="5408861" y="6857999"/>
                </a:lnTo>
                <a:lnTo>
                  <a:pt x="2050265" y="6857999"/>
                </a:lnTo>
                <a:cubicBezTo>
                  <a:pt x="2050265" y="6857999"/>
                  <a:pt x="641522" y="6267449"/>
                  <a:pt x="160358" y="5198744"/>
                </a:cubicBezTo>
                <a:cubicBezTo>
                  <a:pt x="-320541" y="4129087"/>
                  <a:pt x="402532" y="3018472"/>
                  <a:pt x="728259" y="2546985"/>
                </a:cubicBezTo>
                <a:cubicBezTo>
                  <a:pt x="1053986" y="2075497"/>
                  <a:pt x="1337803" y="1465897"/>
                  <a:pt x="1197751" y="1065848"/>
                </a:cubicBezTo>
                <a:cubicBezTo>
                  <a:pt x="1057699" y="665798"/>
                  <a:pt x="578658" y="0"/>
                  <a:pt x="57865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F62F1-4BFD-4542-A74C-9B8530F299C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544068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E372-E512-4D40-B5A9-B9E0D2D3B620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825625"/>
            <a:ext cx="544068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2DD1-5C8D-A943-81EB-5CCC425E6BB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47AA-48B8-764C-ADC7-D01702E8A26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1DB6-9C86-6D47-B234-002046BDF34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5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F4F757-56D8-C443-AD75-DBC8A6C069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5040585" cy="5721349"/>
          </a:xfrm>
          <a:custGeom>
            <a:avLst/>
            <a:gdLst>
              <a:gd name="connsiteX0" fmla="*/ 0 w 5040585"/>
              <a:gd name="connsiteY0" fmla="*/ 0 h 5721349"/>
              <a:gd name="connsiteX1" fmla="*/ 4107617 w 5040585"/>
              <a:gd name="connsiteY1" fmla="*/ 0 h 5721349"/>
              <a:gd name="connsiteX2" fmla="*/ 4985532 w 5040585"/>
              <a:gd name="connsiteY2" fmla="*/ 845795 h 5721349"/>
              <a:gd name="connsiteX3" fmla="*/ 4985532 w 5040585"/>
              <a:gd name="connsiteY3" fmla="*/ 2294837 h 5721349"/>
              <a:gd name="connsiteX4" fmla="*/ 4953497 w 5040585"/>
              <a:gd name="connsiteY4" fmla="*/ 3782447 h 5721349"/>
              <a:gd name="connsiteX5" fmla="*/ 4899319 w 5040585"/>
              <a:gd name="connsiteY5" fmla="*/ 4493795 h 5721349"/>
              <a:gd name="connsiteX6" fmla="*/ 3584919 w 5040585"/>
              <a:gd name="connsiteY6" fmla="*/ 5700288 h 5721349"/>
              <a:gd name="connsiteX7" fmla="*/ 2830670 w 5040585"/>
              <a:gd name="connsiteY7" fmla="*/ 4595377 h 5721349"/>
              <a:gd name="connsiteX8" fmla="*/ 1634284 w 5040585"/>
              <a:gd name="connsiteY8" fmla="*/ 4110009 h 5721349"/>
              <a:gd name="connsiteX9" fmla="*/ 540364 w 5040585"/>
              <a:gd name="connsiteY9" fmla="*/ 3738446 h 5721349"/>
              <a:gd name="connsiteX10" fmla="*/ 0 w 5040585"/>
              <a:gd name="connsiteY10" fmla="*/ 3064581 h 572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40585" h="5721349">
                <a:moveTo>
                  <a:pt x="0" y="0"/>
                </a:moveTo>
                <a:lnTo>
                  <a:pt x="4107617" y="0"/>
                </a:lnTo>
                <a:cubicBezTo>
                  <a:pt x="4107617" y="0"/>
                  <a:pt x="4882830" y="479664"/>
                  <a:pt x="4985532" y="845795"/>
                </a:cubicBezTo>
                <a:cubicBezTo>
                  <a:pt x="5087999" y="1211926"/>
                  <a:pt x="5022986" y="1869223"/>
                  <a:pt x="4985532" y="2294837"/>
                </a:cubicBezTo>
                <a:cubicBezTo>
                  <a:pt x="4947843" y="2720450"/>
                  <a:pt x="4947843" y="3534467"/>
                  <a:pt x="4953497" y="3782447"/>
                </a:cubicBezTo>
                <a:cubicBezTo>
                  <a:pt x="4958914" y="4030699"/>
                  <a:pt x="4899319" y="4493795"/>
                  <a:pt x="4899319" y="4493795"/>
                </a:cubicBezTo>
                <a:cubicBezTo>
                  <a:pt x="4570719" y="5866785"/>
                  <a:pt x="3767946" y="5737770"/>
                  <a:pt x="3584919" y="5700288"/>
                </a:cubicBezTo>
                <a:cubicBezTo>
                  <a:pt x="3401893" y="5661720"/>
                  <a:pt x="3019350" y="4832493"/>
                  <a:pt x="2830670" y="4595377"/>
                </a:cubicBezTo>
                <a:cubicBezTo>
                  <a:pt x="2642226" y="4358261"/>
                  <a:pt x="2091969" y="4223542"/>
                  <a:pt x="1634284" y="4110009"/>
                </a:cubicBezTo>
                <a:cubicBezTo>
                  <a:pt x="1176600" y="3997562"/>
                  <a:pt x="848000" y="3900597"/>
                  <a:pt x="540364" y="3738446"/>
                </a:cubicBezTo>
                <a:cubicBezTo>
                  <a:pt x="233671" y="3576295"/>
                  <a:pt x="0" y="3064581"/>
                  <a:pt x="0" y="306458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8D6D4-77F8-674A-9BEF-D821ED45397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425440" y="365125"/>
            <a:ext cx="592836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D0F2-0C1C-7846-A444-6E7225F0342E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5425440" y="1825625"/>
            <a:ext cx="59283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4ADB-D06A-A640-9129-C690EA7A183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80AB1-2693-5348-985A-43AF7441AC3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42BD-4C1E-D244-A26D-56E537B2B0D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0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24C21B-7A90-E54E-B881-F828CE1536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5586191" cy="6858000"/>
          </a:xfrm>
          <a:custGeom>
            <a:avLst/>
            <a:gdLst>
              <a:gd name="connsiteX0" fmla="*/ 0 w 5586191"/>
              <a:gd name="connsiteY0" fmla="*/ 0 h 6858000"/>
              <a:gd name="connsiteX1" fmla="*/ 4427315 w 5586191"/>
              <a:gd name="connsiteY1" fmla="*/ 0 h 6858000"/>
              <a:gd name="connsiteX2" fmla="*/ 5213779 w 5586191"/>
              <a:gd name="connsiteY2" fmla="*/ 701993 h 6858000"/>
              <a:gd name="connsiteX3" fmla="*/ 5494381 w 5586191"/>
              <a:gd name="connsiteY3" fmla="*/ 1263333 h 6858000"/>
              <a:gd name="connsiteX4" fmla="*/ 5586191 w 5586191"/>
              <a:gd name="connsiteY4" fmla="*/ 1853248 h 6858000"/>
              <a:gd name="connsiteX5" fmla="*/ 5510416 w 5586191"/>
              <a:gd name="connsiteY5" fmla="*/ 2480310 h 6858000"/>
              <a:gd name="connsiteX6" fmla="*/ 5354468 w 5586191"/>
              <a:gd name="connsiteY6" fmla="*/ 2997518 h 6858000"/>
              <a:gd name="connsiteX7" fmla="*/ 5023951 w 5586191"/>
              <a:gd name="connsiteY7" fmla="*/ 3753168 h 6858000"/>
              <a:gd name="connsiteX8" fmla="*/ 4680246 w 5586191"/>
              <a:gd name="connsiteY8" fmla="*/ 4473258 h 6858000"/>
              <a:gd name="connsiteX9" fmla="*/ 4483953 w 5586191"/>
              <a:gd name="connsiteY9" fmla="*/ 5021263 h 6858000"/>
              <a:gd name="connsiteX10" fmla="*/ 4519384 w 5586191"/>
              <a:gd name="connsiteY10" fmla="*/ 5678170 h 6858000"/>
              <a:gd name="connsiteX11" fmla="*/ 4689814 w 5586191"/>
              <a:gd name="connsiteY11" fmla="*/ 6198235 h 6858000"/>
              <a:gd name="connsiteX12" fmla="*/ 5179123 w 5586191"/>
              <a:gd name="connsiteY12" fmla="*/ 6858000 h 6858000"/>
              <a:gd name="connsiteX13" fmla="*/ 0 w 5586191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86191" h="6858000">
                <a:moveTo>
                  <a:pt x="0" y="0"/>
                </a:moveTo>
                <a:lnTo>
                  <a:pt x="4427315" y="0"/>
                </a:lnTo>
                <a:lnTo>
                  <a:pt x="5213779" y="701993"/>
                </a:lnTo>
                <a:lnTo>
                  <a:pt x="5494381" y="1263333"/>
                </a:lnTo>
                <a:lnTo>
                  <a:pt x="5586191" y="1853248"/>
                </a:lnTo>
                <a:lnTo>
                  <a:pt x="5510416" y="2480310"/>
                </a:lnTo>
                <a:lnTo>
                  <a:pt x="5354468" y="2997518"/>
                </a:lnTo>
                <a:lnTo>
                  <a:pt x="5023951" y="3753168"/>
                </a:lnTo>
                <a:lnTo>
                  <a:pt x="4680246" y="4473258"/>
                </a:lnTo>
                <a:lnTo>
                  <a:pt x="4483953" y="5021263"/>
                </a:lnTo>
                <a:lnTo>
                  <a:pt x="4519384" y="5678170"/>
                </a:lnTo>
                <a:lnTo>
                  <a:pt x="4689814" y="6198235"/>
                </a:lnTo>
                <a:lnTo>
                  <a:pt x="51791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B1BD4-373C-4646-889A-3D2AD3B47FC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001410" y="365125"/>
            <a:ext cx="5353977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A0B3F-206D-3444-BE1B-997A7AD8756F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001410" y="1767840"/>
            <a:ext cx="5353978" cy="44218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96B56-EE2C-5C44-B2A0-CF6D4E7371A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29CD3-58FE-CC4C-AD15-E50455DE7F7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75DF1-2F15-B14E-B470-F97EC474DD4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0B9F03F-639B-3141-A588-8D1B8E2B0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1399" y="-19982"/>
            <a:ext cx="8610601" cy="2717850"/>
          </a:xfrm>
          <a:custGeom>
            <a:avLst/>
            <a:gdLst>
              <a:gd name="connsiteX0" fmla="*/ 410183 w 8610601"/>
              <a:gd name="connsiteY0" fmla="*/ 0 h 2717850"/>
              <a:gd name="connsiteX1" fmla="*/ 8610601 w 8610601"/>
              <a:gd name="connsiteY1" fmla="*/ 0 h 2717850"/>
              <a:gd name="connsiteX2" fmla="*/ 8610601 w 8610601"/>
              <a:gd name="connsiteY2" fmla="*/ 1192466 h 2717850"/>
              <a:gd name="connsiteX3" fmla="*/ 6590688 w 8610601"/>
              <a:gd name="connsiteY3" fmla="*/ 372842 h 2717850"/>
              <a:gd name="connsiteX4" fmla="*/ 5770767 w 8610601"/>
              <a:gd name="connsiteY4" fmla="*/ 315153 h 2717850"/>
              <a:gd name="connsiteX5" fmla="*/ 4835735 w 8610601"/>
              <a:gd name="connsiteY5" fmla="*/ 553343 h 2717850"/>
              <a:gd name="connsiteX6" fmla="*/ 3316661 w 8610601"/>
              <a:gd name="connsiteY6" fmla="*/ 1691142 h 2717850"/>
              <a:gd name="connsiteX7" fmla="*/ 1046733 w 8610601"/>
              <a:gd name="connsiteY7" fmla="*/ 2717844 h 2717850"/>
              <a:gd name="connsiteX8" fmla="*/ 89990 w 8610601"/>
              <a:gd name="connsiteY8" fmla="*/ 1928047 h 2717850"/>
              <a:gd name="connsiteX9" fmla="*/ 0 w 8610601"/>
              <a:gd name="connsiteY9" fmla="*/ 1723385 h 2717850"/>
              <a:gd name="connsiteX10" fmla="*/ 0 w 8610601"/>
              <a:gd name="connsiteY10" fmla="*/ 843347 h 2717850"/>
              <a:gd name="connsiteX11" fmla="*/ 35766 w 8610601"/>
              <a:gd name="connsiteY11" fmla="*/ 726680 h 2717850"/>
              <a:gd name="connsiteX12" fmla="*/ 410183 w 8610601"/>
              <a:gd name="connsiteY12" fmla="*/ 0 h 27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10601" h="2717850">
                <a:moveTo>
                  <a:pt x="410183" y="0"/>
                </a:moveTo>
                <a:lnTo>
                  <a:pt x="8610601" y="0"/>
                </a:lnTo>
                <a:lnTo>
                  <a:pt x="8610601" y="1192466"/>
                </a:lnTo>
                <a:lnTo>
                  <a:pt x="6590688" y="372842"/>
                </a:lnTo>
                <a:lnTo>
                  <a:pt x="5770767" y="315153"/>
                </a:lnTo>
                <a:lnTo>
                  <a:pt x="4835735" y="553343"/>
                </a:lnTo>
                <a:cubicBezTo>
                  <a:pt x="4835735" y="553343"/>
                  <a:pt x="4203629" y="902631"/>
                  <a:pt x="3316661" y="1691142"/>
                </a:cubicBezTo>
                <a:cubicBezTo>
                  <a:pt x="2429288" y="2479653"/>
                  <a:pt x="1691764" y="2714947"/>
                  <a:pt x="1046733" y="2717844"/>
                </a:cubicBezTo>
                <a:cubicBezTo>
                  <a:pt x="642831" y="2719655"/>
                  <a:pt x="290521" y="2319328"/>
                  <a:pt x="89990" y="1928047"/>
                </a:cubicBezTo>
                <a:lnTo>
                  <a:pt x="0" y="1723385"/>
                </a:lnTo>
                <a:lnTo>
                  <a:pt x="0" y="843347"/>
                </a:lnTo>
                <a:lnTo>
                  <a:pt x="35766" y="726680"/>
                </a:lnTo>
                <a:cubicBezTo>
                  <a:pt x="110387" y="510895"/>
                  <a:pt x="227216" y="273271"/>
                  <a:pt x="41018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>
            <a:lvl1pPr algn="l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6416-7B5D-C849-AC75-A364AA38F80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5CFE-563F-DC42-890E-9FA0548344A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fr-FR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C990-5CD7-D542-B0B3-CF14090A23D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‹Nº›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CEA813-5260-3B4E-A1F9-1E507F30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080" y="1341121"/>
            <a:ext cx="4109720" cy="1671022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F0CAF3-0A0D-0A40-8FDA-6D2FF150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7861"/>
            <a:ext cx="10515600" cy="295910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75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7A94BA24-51B3-CF4D-9539-778708BEBEF6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alphaModFix amt="10000"/>
          </a:blip>
          <a:stretch>
            <a:fillRect/>
          </a:stretch>
        </p:blipFill>
        <p:spPr>
          <a:xfrm>
            <a:off x="7815" y="857"/>
            <a:ext cx="12192000" cy="685714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B125E-09FD-C94D-A96F-238E498F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F0E6-16FA-E244-B924-9B9208C8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2B8C-7F0C-974B-9D63-70DB3A063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D9F5-7404-584E-97B3-6C22709CC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>
                <a:solidFill>
                  <a:schemeClr val="bg2"/>
                </a:solidFill>
              </a:rPr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2D40-4618-124F-BD22-11E2D3E7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9E298FE-CD24-8C46-983A-691BFAE2F12E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D0A48-1A09-466C-8EDC-B31E689400EE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29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3" r:id="rId2"/>
    <p:sldLayoutId id="2147483878" r:id="rId3"/>
    <p:sldLayoutId id="2147483881" r:id="rId4"/>
    <p:sldLayoutId id="2147483886" r:id="rId5"/>
    <p:sldLayoutId id="2147483872" r:id="rId6"/>
    <p:sldLayoutId id="2147483874" r:id="rId7"/>
    <p:sldLayoutId id="2147483875" r:id="rId8"/>
    <p:sldLayoutId id="2147483877" r:id="rId9"/>
    <p:sldLayoutId id="2147483880" r:id="rId10"/>
    <p:sldLayoutId id="2147483888" r:id="rId11"/>
    <p:sldLayoutId id="2147483889" r:id="rId12"/>
    <p:sldLayoutId id="2147483887" r:id="rId13"/>
    <p:sldLayoutId id="2147483884" r:id="rId14"/>
    <p:sldLayoutId id="2147483885" r:id="rId15"/>
    <p:sldLayoutId id="2147483882" r:id="rId16"/>
    <p:sldLayoutId id="2147483883" r:id="rId17"/>
    <p:sldLayoutId id="2147483894" r:id="rId18"/>
    <p:sldLayoutId id="2147483895" r:id="rId19"/>
    <p:sldLayoutId id="2147483892" r:id="rId20"/>
    <p:sldLayoutId id="2147483893" r:id="rId21"/>
    <p:sldLayoutId id="2147483890" r:id="rId22"/>
    <p:sldLayoutId id="2147483891" r:id="rId23"/>
    <p:sldLayoutId id="2147483896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559CC32-6588-443C-A91D-1A1A50A773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3" r="1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0E464C-93BA-4569-B174-15DBBA62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571" y="4469383"/>
            <a:ext cx="5623323" cy="1315560"/>
          </a:xfrm>
        </p:spPr>
        <p:txBody>
          <a:bodyPr/>
          <a:lstStyle/>
          <a:p>
            <a:r>
              <a:rPr lang="en-US" dirty="0"/>
              <a:t>Proyecto equipo 8</a:t>
            </a: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32BFD3BE-0FB6-824F-A0AE-5FF25E72222F}"/>
              </a:ext>
            </a:extLst>
          </p:cNvPr>
          <p:cNvSpPr/>
          <p:nvPr/>
        </p:nvSpPr>
        <p:spPr>
          <a:xfrm>
            <a:off x="0" y="2885623"/>
            <a:ext cx="12192000" cy="3056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2" extrusionOk="0">
                <a:moveTo>
                  <a:pt x="21598" y="15221"/>
                </a:moveTo>
                <a:cubicBezTo>
                  <a:pt x="21484" y="15439"/>
                  <a:pt x="21371" y="15650"/>
                  <a:pt x="21254" y="15855"/>
                </a:cubicBezTo>
                <a:cubicBezTo>
                  <a:pt x="21257" y="15848"/>
                  <a:pt x="21263" y="15842"/>
                  <a:pt x="21266" y="15835"/>
                </a:cubicBezTo>
                <a:cubicBezTo>
                  <a:pt x="20917" y="16423"/>
                  <a:pt x="20567" y="17004"/>
                  <a:pt x="20208" y="17493"/>
                </a:cubicBezTo>
                <a:cubicBezTo>
                  <a:pt x="19872" y="17948"/>
                  <a:pt x="19523" y="18305"/>
                  <a:pt x="19174" y="18595"/>
                </a:cubicBezTo>
                <a:cubicBezTo>
                  <a:pt x="18426" y="19223"/>
                  <a:pt x="17657" y="19494"/>
                  <a:pt x="16894" y="19210"/>
                </a:cubicBezTo>
                <a:cubicBezTo>
                  <a:pt x="16241" y="18919"/>
                  <a:pt x="15598" y="18232"/>
                  <a:pt x="14994" y="17209"/>
                </a:cubicBezTo>
                <a:cubicBezTo>
                  <a:pt x="14394" y="16192"/>
                  <a:pt x="13852" y="14732"/>
                  <a:pt x="13354" y="13075"/>
                </a:cubicBezTo>
                <a:cubicBezTo>
                  <a:pt x="12975" y="11814"/>
                  <a:pt x="12634" y="10361"/>
                  <a:pt x="12290" y="8954"/>
                </a:cubicBezTo>
                <a:cubicBezTo>
                  <a:pt x="11976" y="7673"/>
                  <a:pt x="11662" y="6386"/>
                  <a:pt x="11323" y="5210"/>
                </a:cubicBezTo>
                <a:cubicBezTo>
                  <a:pt x="11203" y="4794"/>
                  <a:pt x="11085" y="4398"/>
                  <a:pt x="10959" y="4015"/>
                </a:cubicBezTo>
                <a:cubicBezTo>
                  <a:pt x="10680" y="3183"/>
                  <a:pt x="10375" y="2490"/>
                  <a:pt x="10051" y="1961"/>
                </a:cubicBezTo>
                <a:cubicBezTo>
                  <a:pt x="9776" y="1512"/>
                  <a:pt x="9477" y="1321"/>
                  <a:pt x="9184" y="1202"/>
                </a:cubicBezTo>
                <a:cubicBezTo>
                  <a:pt x="8861" y="1070"/>
                  <a:pt x="8541" y="1189"/>
                  <a:pt x="8224" y="1433"/>
                </a:cubicBezTo>
                <a:cubicBezTo>
                  <a:pt x="7805" y="1750"/>
                  <a:pt x="7400" y="2357"/>
                  <a:pt x="7010" y="3018"/>
                </a:cubicBezTo>
                <a:cubicBezTo>
                  <a:pt x="6730" y="3487"/>
                  <a:pt x="6450" y="3969"/>
                  <a:pt x="6172" y="4457"/>
                </a:cubicBezTo>
                <a:cubicBezTo>
                  <a:pt x="6201" y="4405"/>
                  <a:pt x="6229" y="4358"/>
                  <a:pt x="6258" y="4305"/>
                </a:cubicBezTo>
                <a:cubicBezTo>
                  <a:pt x="5829" y="5038"/>
                  <a:pt x="5401" y="5798"/>
                  <a:pt x="4955" y="6359"/>
                </a:cubicBezTo>
                <a:cubicBezTo>
                  <a:pt x="4832" y="6518"/>
                  <a:pt x="4709" y="6670"/>
                  <a:pt x="4586" y="6828"/>
                </a:cubicBezTo>
                <a:cubicBezTo>
                  <a:pt x="4466" y="6980"/>
                  <a:pt x="4343" y="7086"/>
                  <a:pt x="4221" y="7211"/>
                </a:cubicBezTo>
                <a:cubicBezTo>
                  <a:pt x="3676" y="7779"/>
                  <a:pt x="3116" y="7937"/>
                  <a:pt x="2556" y="7739"/>
                </a:cubicBezTo>
                <a:cubicBezTo>
                  <a:pt x="2236" y="7574"/>
                  <a:pt x="1929" y="7257"/>
                  <a:pt x="1632" y="6749"/>
                </a:cubicBezTo>
                <a:cubicBezTo>
                  <a:pt x="1318" y="6214"/>
                  <a:pt x="1029" y="5388"/>
                  <a:pt x="778" y="4490"/>
                </a:cubicBezTo>
                <a:cubicBezTo>
                  <a:pt x="542" y="3645"/>
                  <a:pt x="370" y="2595"/>
                  <a:pt x="211" y="1519"/>
                </a:cubicBezTo>
                <a:cubicBezTo>
                  <a:pt x="142" y="1050"/>
                  <a:pt x="88" y="541"/>
                  <a:pt x="12" y="86"/>
                </a:cubicBezTo>
                <a:cubicBezTo>
                  <a:pt x="7" y="59"/>
                  <a:pt x="3" y="33"/>
                  <a:pt x="0" y="0"/>
                </a:cubicBezTo>
                <a:lnTo>
                  <a:pt x="0" y="10308"/>
                </a:lnTo>
                <a:cubicBezTo>
                  <a:pt x="267" y="10790"/>
                  <a:pt x="548" y="11160"/>
                  <a:pt x="833" y="11431"/>
                </a:cubicBezTo>
                <a:cubicBezTo>
                  <a:pt x="1485" y="12045"/>
                  <a:pt x="2171" y="11952"/>
                  <a:pt x="2826" y="11483"/>
                </a:cubicBezTo>
                <a:cubicBezTo>
                  <a:pt x="3030" y="11338"/>
                  <a:pt x="3231" y="11127"/>
                  <a:pt x="3430" y="10889"/>
                </a:cubicBezTo>
                <a:cubicBezTo>
                  <a:pt x="3550" y="10744"/>
                  <a:pt x="3671" y="10618"/>
                  <a:pt x="3790" y="10447"/>
                </a:cubicBezTo>
                <a:cubicBezTo>
                  <a:pt x="4242" y="9806"/>
                  <a:pt x="4687" y="9113"/>
                  <a:pt x="5129" y="8373"/>
                </a:cubicBezTo>
                <a:cubicBezTo>
                  <a:pt x="5570" y="7640"/>
                  <a:pt x="6010" y="6914"/>
                  <a:pt x="6462" y="6313"/>
                </a:cubicBezTo>
                <a:cubicBezTo>
                  <a:pt x="6973" y="5633"/>
                  <a:pt x="7510" y="5322"/>
                  <a:pt x="8048" y="5487"/>
                </a:cubicBezTo>
                <a:cubicBezTo>
                  <a:pt x="8330" y="5620"/>
                  <a:pt x="8603" y="5844"/>
                  <a:pt x="8873" y="6201"/>
                </a:cubicBezTo>
                <a:cubicBezTo>
                  <a:pt x="9209" y="6643"/>
                  <a:pt x="9528" y="7323"/>
                  <a:pt x="9830" y="8050"/>
                </a:cubicBezTo>
                <a:cubicBezTo>
                  <a:pt x="10068" y="8618"/>
                  <a:pt x="10294" y="9285"/>
                  <a:pt x="10511" y="9971"/>
                </a:cubicBezTo>
                <a:cubicBezTo>
                  <a:pt x="10888" y="11160"/>
                  <a:pt x="11250" y="12395"/>
                  <a:pt x="11613" y="13649"/>
                </a:cubicBezTo>
                <a:cubicBezTo>
                  <a:pt x="12141" y="15472"/>
                  <a:pt x="12688" y="17209"/>
                  <a:pt x="13309" y="18549"/>
                </a:cubicBezTo>
                <a:cubicBezTo>
                  <a:pt x="14556" y="21243"/>
                  <a:pt x="16039" y="21600"/>
                  <a:pt x="17424" y="20847"/>
                </a:cubicBezTo>
                <a:cubicBezTo>
                  <a:pt x="18269" y="20392"/>
                  <a:pt x="19105" y="19527"/>
                  <a:pt x="19906" y="18397"/>
                </a:cubicBezTo>
                <a:cubicBezTo>
                  <a:pt x="20486" y="17578"/>
                  <a:pt x="21045" y="16555"/>
                  <a:pt x="21600" y="15505"/>
                </a:cubicBezTo>
                <a:lnTo>
                  <a:pt x="21600" y="15221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18287B-167C-F148-89A0-3A97C024ACAE}"/>
              </a:ext>
            </a:extLst>
          </p:cNvPr>
          <p:cNvGrpSpPr/>
          <p:nvPr/>
        </p:nvGrpSpPr>
        <p:grpSpPr>
          <a:xfrm>
            <a:off x="8291254" y="4067907"/>
            <a:ext cx="1005524" cy="1004570"/>
            <a:chOff x="10271368" y="3892061"/>
            <a:chExt cx="1005524" cy="1004570"/>
          </a:xfrm>
        </p:grpSpPr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35F8077-B704-8147-BD1F-4C9EC42ED803}"/>
                </a:ext>
              </a:extLst>
            </p:cNvPr>
            <p:cNvSpPr/>
            <p:nvPr/>
          </p:nvSpPr>
          <p:spPr>
            <a:xfrm>
              <a:off x="10398369" y="4019061"/>
              <a:ext cx="878523" cy="87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extrusionOk="0">
                  <a:moveTo>
                    <a:pt x="18934" y="13348"/>
                  </a:moveTo>
                  <a:cubicBezTo>
                    <a:pt x="18260" y="12660"/>
                    <a:pt x="17893" y="11753"/>
                    <a:pt x="17893" y="10816"/>
                  </a:cubicBezTo>
                  <a:cubicBezTo>
                    <a:pt x="17893" y="9878"/>
                    <a:pt x="18260" y="8940"/>
                    <a:pt x="18934" y="8284"/>
                  </a:cubicBezTo>
                  <a:lnTo>
                    <a:pt x="19976" y="7221"/>
                  </a:lnTo>
                  <a:cubicBezTo>
                    <a:pt x="21600" y="5564"/>
                    <a:pt x="21600" y="2907"/>
                    <a:pt x="19976" y="1250"/>
                  </a:cubicBezTo>
                  <a:cubicBezTo>
                    <a:pt x="19210" y="469"/>
                    <a:pt x="18169" y="0"/>
                    <a:pt x="17066" y="0"/>
                  </a:cubicBezTo>
                  <a:cubicBezTo>
                    <a:pt x="15963" y="0"/>
                    <a:pt x="14921" y="438"/>
                    <a:pt x="14155" y="1250"/>
                  </a:cubicBezTo>
                  <a:lnTo>
                    <a:pt x="13113" y="2313"/>
                  </a:lnTo>
                  <a:cubicBezTo>
                    <a:pt x="11734" y="3720"/>
                    <a:pt x="9498" y="3720"/>
                    <a:pt x="8119" y="2313"/>
                  </a:cubicBezTo>
                  <a:lnTo>
                    <a:pt x="7077" y="1250"/>
                  </a:lnTo>
                  <a:cubicBezTo>
                    <a:pt x="6311" y="469"/>
                    <a:pt x="5270" y="0"/>
                    <a:pt x="4167" y="0"/>
                  </a:cubicBezTo>
                  <a:cubicBezTo>
                    <a:pt x="3064" y="0"/>
                    <a:pt x="2022" y="438"/>
                    <a:pt x="1256" y="1250"/>
                  </a:cubicBezTo>
                  <a:cubicBezTo>
                    <a:pt x="490" y="2063"/>
                    <a:pt x="31" y="3095"/>
                    <a:pt x="31" y="4220"/>
                  </a:cubicBezTo>
                  <a:cubicBezTo>
                    <a:pt x="31" y="5345"/>
                    <a:pt x="460" y="6408"/>
                    <a:pt x="1256" y="7190"/>
                  </a:cubicBezTo>
                  <a:lnTo>
                    <a:pt x="2298" y="8252"/>
                  </a:lnTo>
                  <a:cubicBezTo>
                    <a:pt x="2972" y="8940"/>
                    <a:pt x="3340" y="9847"/>
                    <a:pt x="3340" y="10784"/>
                  </a:cubicBezTo>
                  <a:cubicBezTo>
                    <a:pt x="3340" y="11722"/>
                    <a:pt x="2972" y="12660"/>
                    <a:pt x="2298" y="13316"/>
                  </a:cubicBezTo>
                  <a:lnTo>
                    <a:pt x="1226" y="14410"/>
                  </a:lnTo>
                  <a:cubicBezTo>
                    <a:pt x="460" y="15192"/>
                    <a:pt x="0" y="16255"/>
                    <a:pt x="0" y="17380"/>
                  </a:cubicBezTo>
                  <a:cubicBezTo>
                    <a:pt x="0" y="18505"/>
                    <a:pt x="429" y="19568"/>
                    <a:pt x="1226" y="20350"/>
                  </a:cubicBezTo>
                  <a:cubicBezTo>
                    <a:pt x="2022" y="21131"/>
                    <a:pt x="3033" y="21600"/>
                    <a:pt x="4136" y="21600"/>
                  </a:cubicBezTo>
                  <a:cubicBezTo>
                    <a:pt x="5239" y="21600"/>
                    <a:pt x="6281" y="21162"/>
                    <a:pt x="7047" y="20350"/>
                  </a:cubicBezTo>
                  <a:lnTo>
                    <a:pt x="8089" y="19287"/>
                  </a:lnTo>
                  <a:cubicBezTo>
                    <a:pt x="8763" y="18599"/>
                    <a:pt x="9651" y="18224"/>
                    <a:pt x="10570" y="18224"/>
                  </a:cubicBezTo>
                  <a:cubicBezTo>
                    <a:pt x="11520" y="18224"/>
                    <a:pt x="12409" y="18599"/>
                    <a:pt x="13052" y="19287"/>
                  </a:cubicBezTo>
                  <a:lnTo>
                    <a:pt x="14094" y="20350"/>
                  </a:lnTo>
                  <a:cubicBezTo>
                    <a:pt x="14860" y="21131"/>
                    <a:pt x="15901" y="21600"/>
                    <a:pt x="17004" y="21600"/>
                  </a:cubicBezTo>
                  <a:cubicBezTo>
                    <a:pt x="18107" y="21600"/>
                    <a:pt x="19149" y="21162"/>
                    <a:pt x="19915" y="20350"/>
                  </a:cubicBezTo>
                  <a:cubicBezTo>
                    <a:pt x="21539" y="18693"/>
                    <a:pt x="21539" y="16036"/>
                    <a:pt x="19915" y="14379"/>
                  </a:cubicBezTo>
                  <a:lnTo>
                    <a:pt x="18934" y="13348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09D3210D-FC8D-6544-AB05-55C97F8221D5}"/>
                </a:ext>
              </a:extLst>
            </p:cNvPr>
            <p:cNvSpPr/>
            <p:nvPr/>
          </p:nvSpPr>
          <p:spPr>
            <a:xfrm>
              <a:off x="10271368" y="3892061"/>
              <a:ext cx="877254" cy="87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extrusionOk="0">
                  <a:moveTo>
                    <a:pt x="17028" y="21600"/>
                  </a:moveTo>
                  <a:cubicBezTo>
                    <a:pt x="15924" y="21600"/>
                    <a:pt x="14881" y="21162"/>
                    <a:pt x="14114" y="20348"/>
                  </a:cubicBezTo>
                  <a:lnTo>
                    <a:pt x="13070" y="19283"/>
                  </a:lnTo>
                  <a:cubicBezTo>
                    <a:pt x="12395" y="18595"/>
                    <a:pt x="11506" y="18219"/>
                    <a:pt x="10585" y="18219"/>
                  </a:cubicBezTo>
                  <a:cubicBezTo>
                    <a:pt x="9634" y="18219"/>
                    <a:pt x="8744" y="18595"/>
                    <a:pt x="8100" y="19283"/>
                  </a:cubicBezTo>
                  <a:lnTo>
                    <a:pt x="7057" y="20348"/>
                  </a:lnTo>
                  <a:cubicBezTo>
                    <a:pt x="6290" y="21130"/>
                    <a:pt x="5247" y="21600"/>
                    <a:pt x="4142" y="21600"/>
                  </a:cubicBezTo>
                  <a:cubicBezTo>
                    <a:pt x="3037" y="21600"/>
                    <a:pt x="1994" y="21162"/>
                    <a:pt x="1227" y="20348"/>
                  </a:cubicBezTo>
                  <a:cubicBezTo>
                    <a:pt x="460" y="19565"/>
                    <a:pt x="0" y="18501"/>
                    <a:pt x="0" y="17374"/>
                  </a:cubicBezTo>
                  <a:cubicBezTo>
                    <a:pt x="0" y="16247"/>
                    <a:pt x="430" y="15183"/>
                    <a:pt x="1227" y="14400"/>
                  </a:cubicBezTo>
                  <a:lnTo>
                    <a:pt x="2270" y="13336"/>
                  </a:lnTo>
                  <a:cubicBezTo>
                    <a:pt x="2945" y="12647"/>
                    <a:pt x="3314" y="11739"/>
                    <a:pt x="3314" y="10800"/>
                  </a:cubicBezTo>
                  <a:cubicBezTo>
                    <a:pt x="3314" y="9861"/>
                    <a:pt x="2945" y="8922"/>
                    <a:pt x="2270" y="8264"/>
                  </a:cubicBezTo>
                  <a:lnTo>
                    <a:pt x="1227" y="7200"/>
                  </a:lnTo>
                  <a:cubicBezTo>
                    <a:pt x="460" y="6417"/>
                    <a:pt x="0" y="5353"/>
                    <a:pt x="0" y="4226"/>
                  </a:cubicBezTo>
                  <a:cubicBezTo>
                    <a:pt x="0" y="3099"/>
                    <a:pt x="430" y="2035"/>
                    <a:pt x="1227" y="1252"/>
                  </a:cubicBezTo>
                  <a:cubicBezTo>
                    <a:pt x="2025" y="470"/>
                    <a:pt x="3037" y="0"/>
                    <a:pt x="4142" y="0"/>
                  </a:cubicBezTo>
                  <a:cubicBezTo>
                    <a:pt x="5247" y="0"/>
                    <a:pt x="6290" y="438"/>
                    <a:pt x="7057" y="1252"/>
                  </a:cubicBezTo>
                  <a:lnTo>
                    <a:pt x="8100" y="2317"/>
                  </a:lnTo>
                  <a:cubicBezTo>
                    <a:pt x="9481" y="3725"/>
                    <a:pt x="11720" y="3725"/>
                    <a:pt x="13101" y="2317"/>
                  </a:cubicBezTo>
                  <a:lnTo>
                    <a:pt x="14144" y="1252"/>
                  </a:lnTo>
                  <a:cubicBezTo>
                    <a:pt x="14911" y="470"/>
                    <a:pt x="15955" y="0"/>
                    <a:pt x="17059" y="0"/>
                  </a:cubicBezTo>
                  <a:cubicBezTo>
                    <a:pt x="18164" y="0"/>
                    <a:pt x="19207" y="438"/>
                    <a:pt x="19974" y="1252"/>
                  </a:cubicBezTo>
                  <a:lnTo>
                    <a:pt x="19974" y="1252"/>
                  </a:lnTo>
                  <a:cubicBezTo>
                    <a:pt x="21600" y="2911"/>
                    <a:pt x="21600" y="5572"/>
                    <a:pt x="19974" y="7231"/>
                  </a:cubicBezTo>
                  <a:lnTo>
                    <a:pt x="18931" y="8296"/>
                  </a:lnTo>
                  <a:cubicBezTo>
                    <a:pt x="18256" y="8984"/>
                    <a:pt x="17888" y="9892"/>
                    <a:pt x="17888" y="10831"/>
                  </a:cubicBezTo>
                  <a:cubicBezTo>
                    <a:pt x="17888" y="11770"/>
                    <a:pt x="18256" y="12710"/>
                    <a:pt x="18931" y="13367"/>
                  </a:cubicBezTo>
                  <a:lnTo>
                    <a:pt x="19974" y="14431"/>
                  </a:lnTo>
                  <a:cubicBezTo>
                    <a:pt x="21600" y="16090"/>
                    <a:pt x="21600" y="18751"/>
                    <a:pt x="19974" y="20410"/>
                  </a:cubicBezTo>
                  <a:cubicBezTo>
                    <a:pt x="19176" y="21162"/>
                    <a:pt x="18133" y="21600"/>
                    <a:pt x="17028" y="21600"/>
                  </a:cubicBezTo>
                  <a:close/>
                  <a:moveTo>
                    <a:pt x="10555" y="17593"/>
                  </a:moveTo>
                  <a:cubicBezTo>
                    <a:pt x="11659" y="17593"/>
                    <a:pt x="12702" y="18031"/>
                    <a:pt x="13469" y="18845"/>
                  </a:cubicBezTo>
                  <a:lnTo>
                    <a:pt x="14513" y="19910"/>
                  </a:lnTo>
                  <a:cubicBezTo>
                    <a:pt x="15188" y="20598"/>
                    <a:pt x="16077" y="20974"/>
                    <a:pt x="16998" y="20974"/>
                  </a:cubicBezTo>
                  <a:cubicBezTo>
                    <a:pt x="17949" y="20974"/>
                    <a:pt x="18839" y="20598"/>
                    <a:pt x="19483" y="19910"/>
                  </a:cubicBezTo>
                  <a:cubicBezTo>
                    <a:pt x="20864" y="18501"/>
                    <a:pt x="20864" y="16216"/>
                    <a:pt x="19483" y="14807"/>
                  </a:cubicBezTo>
                  <a:lnTo>
                    <a:pt x="18440" y="13743"/>
                  </a:lnTo>
                  <a:cubicBezTo>
                    <a:pt x="17673" y="12960"/>
                    <a:pt x="17213" y="11896"/>
                    <a:pt x="17213" y="10769"/>
                  </a:cubicBezTo>
                  <a:cubicBezTo>
                    <a:pt x="17213" y="9642"/>
                    <a:pt x="17642" y="8577"/>
                    <a:pt x="18440" y="7795"/>
                  </a:cubicBezTo>
                  <a:lnTo>
                    <a:pt x="19483" y="6730"/>
                  </a:lnTo>
                  <a:cubicBezTo>
                    <a:pt x="20864" y="5322"/>
                    <a:pt x="20864" y="3037"/>
                    <a:pt x="19483" y="1628"/>
                  </a:cubicBezTo>
                  <a:lnTo>
                    <a:pt x="19483" y="1628"/>
                  </a:lnTo>
                  <a:cubicBezTo>
                    <a:pt x="18808" y="939"/>
                    <a:pt x="17918" y="563"/>
                    <a:pt x="16998" y="563"/>
                  </a:cubicBezTo>
                  <a:cubicBezTo>
                    <a:pt x="16047" y="563"/>
                    <a:pt x="15157" y="939"/>
                    <a:pt x="14513" y="1628"/>
                  </a:cubicBezTo>
                  <a:lnTo>
                    <a:pt x="13469" y="2692"/>
                  </a:lnTo>
                  <a:cubicBezTo>
                    <a:pt x="11843" y="4351"/>
                    <a:pt x="9235" y="4351"/>
                    <a:pt x="7609" y="2692"/>
                  </a:cubicBezTo>
                  <a:lnTo>
                    <a:pt x="6566" y="1628"/>
                  </a:lnTo>
                  <a:cubicBezTo>
                    <a:pt x="5891" y="939"/>
                    <a:pt x="5001" y="563"/>
                    <a:pt x="4081" y="563"/>
                  </a:cubicBezTo>
                  <a:cubicBezTo>
                    <a:pt x="3130" y="563"/>
                    <a:pt x="2240" y="939"/>
                    <a:pt x="1595" y="1628"/>
                  </a:cubicBezTo>
                  <a:cubicBezTo>
                    <a:pt x="920" y="2317"/>
                    <a:pt x="552" y="3224"/>
                    <a:pt x="552" y="4163"/>
                  </a:cubicBezTo>
                  <a:cubicBezTo>
                    <a:pt x="552" y="5103"/>
                    <a:pt x="920" y="6042"/>
                    <a:pt x="1595" y="6699"/>
                  </a:cubicBezTo>
                  <a:lnTo>
                    <a:pt x="2639" y="7763"/>
                  </a:lnTo>
                  <a:cubicBezTo>
                    <a:pt x="3406" y="8546"/>
                    <a:pt x="3866" y="9610"/>
                    <a:pt x="3866" y="10737"/>
                  </a:cubicBezTo>
                  <a:cubicBezTo>
                    <a:pt x="3866" y="11864"/>
                    <a:pt x="3436" y="12929"/>
                    <a:pt x="2639" y="13711"/>
                  </a:cubicBezTo>
                  <a:lnTo>
                    <a:pt x="1595" y="14776"/>
                  </a:lnTo>
                  <a:cubicBezTo>
                    <a:pt x="920" y="15464"/>
                    <a:pt x="552" y="16372"/>
                    <a:pt x="552" y="17311"/>
                  </a:cubicBezTo>
                  <a:cubicBezTo>
                    <a:pt x="552" y="18250"/>
                    <a:pt x="920" y="19190"/>
                    <a:pt x="1595" y="19847"/>
                  </a:cubicBezTo>
                  <a:cubicBezTo>
                    <a:pt x="2270" y="20536"/>
                    <a:pt x="3160" y="20911"/>
                    <a:pt x="4081" y="20911"/>
                  </a:cubicBezTo>
                  <a:cubicBezTo>
                    <a:pt x="5032" y="20911"/>
                    <a:pt x="5922" y="20536"/>
                    <a:pt x="6566" y="19847"/>
                  </a:cubicBezTo>
                  <a:lnTo>
                    <a:pt x="7609" y="18783"/>
                  </a:lnTo>
                  <a:cubicBezTo>
                    <a:pt x="8407" y="18031"/>
                    <a:pt x="9450" y="17593"/>
                    <a:pt x="10555" y="17593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93D6543-1300-EB45-8C45-A074A53CC5BB}"/>
              </a:ext>
            </a:extLst>
          </p:cNvPr>
          <p:cNvGrpSpPr/>
          <p:nvPr/>
        </p:nvGrpSpPr>
        <p:grpSpPr>
          <a:xfrm>
            <a:off x="9374796" y="2841080"/>
            <a:ext cx="1159857" cy="875030"/>
            <a:chOff x="9593384" y="2815466"/>
            <a:chExt cx="1159857" cy="875030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444CD7E3-8DC9-CB4B-8A91-A7426054BD3E}"/>
                </a:ext>
              </a:extLst>
            </p:cNvPr>
            <p:cNvSpPr/>
            <p:nvPr/>
          </p:nvSpPr>
          <p:spPr>
            <a:xfrm>
              <a:off x="9593384" y="3069466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72"/>
                    <a:pt x="19125" y="21600"/>
                    <a:pt x="18077" y="216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ADC8E3A-FCF4-BE4F-BD16-C53A7C38B87F}"/>
                </a:ext>
              </a:extLst>
            </p:cNvPr>
            <p:cNvSpPr/>
            <p:nvPr/>
          </p:nvSpPr>
          <p:spPr>
            <a:xfrm>
              <a:off x="9593384" y="2815466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28"/>
                    <a:pt x="19125" y="21600"/>
                    <a:pt x="18077" y="21600"/>
                  </a:cubicBezTo>
                  <a:close/>
                  <a:moveTo>
                    <a:pt x="10582" y="11882"/>
                  </a:moveTo>
                  <a:cubicBezTo>
                    <a:pt x="12538" y="11882"/>
                    <a:pt x="14307" y="14091"/>
                    <a:pt x="15075" y="17536"/>
                  </a:cubicBezTo>
                  <a:cubicBezTo>
                    <a:pt x="15494" y="19436"/>
                    <a:pt x="16448" y="20717"/>
                    <a:pt x="17519" y="20717"/>
                  </a:cubicBezTo>
                  <a:lnTo>
                    <a:pt x="18054" y="20717"/>
                  </a:lnTo>
                  <a:cubicBezTo>
                    <a:pt x="18962" y="20717"/>
                    <a:pt x="19753" y="19921"/>
                    <a:pt x="20265" y="18508"/>
                  </a:cubicBezTo>
                  <a:cubicBezTo>
                    <a:pt x="20777" y="17094"/>
                    <a:pt x="20870" y="15328"/>
                    <a:pt x="20545" y="13737"/>
                  </a:cubicBezTo>
                  <a:cubicBezTo>
                    <a:pt x="18915" y="5919"/>
                    <a:pt x="15005" y="839"/>
                    <a:pt x="10582" y="839"/>
                  </a:cubicBezTo>
                  <a:cubicBezTo>
                    <a:pt x="6160" y="839"/>
                    <a:pt x="2250" y="5919"/>
                    <a:pt x="620" y="13737"/>
                  </a:cubicBezTo>
                  <a:cubicBezTo>
                    <a:pt x="295" y="15328"/>
                    <a:pt x="388" y="17094"/>
                    <a:pt x="900" y="18508"/>
                  </a:cubicBezTo>
                  <a:cubicBezTo>
                    <a:pt x="1412" y="19921"/>
                    <a:pt x="2203" y="20717"/>
                    <a:pt x="3111" y="20717"/>
                  </a:cubicBezTo>
                  <a:lnTo>
                    <a:pt x="3646" y="20717"/>
                  </a:lnTo>
                  <a:cubicBezTo>
                    <a:pt x="4694" y="20717"/>
                    <a:pt x="5648" y="19480"/>
                    <a:pt x="6090" y="17536"/>
                  </a:cubicBezTo>
                  <a:cubicBezTo>
                    <a:pt x="6858" y="14091"/>
                    <a:pt x="8627" y="11882"/>
                    <a:pt x="10582" y="11882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835068-AF69-B34E-8149-18B353F34975}"/>
              </a:ext>
            </a:extLst>
          </p:cNvPr>
          <p:cNvGrpSpPr/>
          <p:nvPr/>
        </p:nvGrpSpPr>
        <p:grpSpPr>
          <a:xfrm>
            <a:off x="10477542" y="1844886"/>
            <a:ext cx="1025103" cy="879983"/>
            <a:chOff x="7226299" y="1828799"/>
            <a:chExt cx="1025103" cy="879983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5F19FDBD-D60E-B74A-80E8-257F4AF942A5}"/>
                </a:ext>
              </a:extLst>
            </p:cNvPr>
            <p:cNvSpPr/>
            <p:nvPr/>
          </p:nvSpPr>
          <p:spPr>
            <a:xfrm>
              <a:off x="7226299" y="1828799"/>
              <a:ext cx="821746" cy="77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86" extrusionOk="0">
                  <a:moveTo>
                    <a:pt x="20101" y="2316"/>
                  </a:moveTo>
                  <a:cubicBezTo>
                    <a:pt x="18833" y="381"/>
                    <a:pt x="16718" y="-414"/>
                    <a:pt x="14571" y="208"/>
                  </a:cubicBezTo>
                  <a:lnTo>
                    <a:pt x="3804" y="3318"/>
                  </a:lnTo>
                  <a:cubicBezTo>
                    <a:pt x="2242" y="3768"/>
                    <a:pt x="1006" y="4943"/>
                    <a:pt x="388" y="6533"/>
                  </a:cubicBezTo>
                  <a:cubicBezTo>
                    <a:pt x="-230" y="8122"/>
                    <a:pt x="-100" y="9885"/>
                    <a:pt x="713" y="11336"/>
                  </a:cubicBezTo>
                  <a:lnTo>
                    <a:pt x="4715" y="18525"/>
                  </a:lnTo>
                  <a:cubicBezTo>
                    <a:pt x="5593" y="20115"/>
                    <a:pt x="7187" y="21117"/>
                    <a:pt x="8911" y="21186"/>
                  </a:cubicBezTo>
                  <a:cubicBezTo>
                    <a:pt x="8976" y="21186"/>
                    <a:pt x="9041" y="21186"/>
                    <a:pt x="9106" y="21186"/>
                  </a:cubicBezTo>
                  <a:cubicBezTo>
                    <a:pt x="10765" y="21186"/>
                    <a:pt x="12327" y="20322"/>
                    <a:pt x="13303" y="18870"/>
                  </a:cubicBezTo>
                  <a:lnTo>
                    <a:pt x="20069" y="8572"/>
                  </a:lnTo>
                  <a:cubicBezTo>
                    <a:pt x="21370" y="6636"/>
                    <a:pt x="21370" y="4252"/>
                    <a:pt x="20101" y="231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B741A197-C4F6-064B-871C-4765B364E321}"/>
                </a:ext>
              </a:extLst>
            </p:cNvPr>
            <p:cNvSpPr/>
            <p:nvPr/>
          </p:nvSpPr>
          <p:spPr>
            <a:xfrm>
              <a:off x="7429500" y="1930400"/>
              <a:ext cx="821902" cy="77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182" extrusionOk="0">
                  <a:moveTo>
                    <a:pt x="9106" y="21182"/>
                  </a:moveTo>
                  <a:cubicBezTo>
                    <a:pt x="9041" y="21182"/>
                    <a:pt x="8976" y="21182"/>
                    <a:pt x="8911" y="21182"/>
                  </a:cubicBezTo>
                  <a:cubicBezTo>
                    <a:pt x="7154" y="21113"/>
                    <a:pt x="5593" y="20111"/>
                    <a:pt x="4715" y="18521"/>
                  </a:cubicBezTo>
                  <a:lnTo>
                    <a:pt x="713" y="11332"/>
                  </a:lnTo>
                  <a:cubicBezTo>
                    <a:pt x="-100" y="9846"/>
                    <a:pt x="-230" y="8118"/>
                    <a:pt x="388" y="6529"/>
                  </a:cubicBezTo>
                  <a:cubicBezTo>
                    <a:pt x="1006" y="4939"/>
                    <a:pt x="2242" y="3764"/>
                    <a:pt x="3804" y="3314"/>
                  </a:cubicBezTo>
                  <a:lnTo>
                    <a:pt x="14571" y="204"/>
                  </a:lnTo>
                  <a:cubicBezTo>
                    <a:pt x="16718" y="-418"/>
                    <a:pt x="18833" y="411"/>
                    <a:pt x="20101" y="2312"/>
                  </a:cubicBezTo>
                  <a:cubicBezTo>
                    <a:pt x="21370" y="4248"/>
                    <a:pt x="21370" y="6632"/>
                    <a:pt x="20101" y="8568"/>
                  </a:cubicBezTo>
                  <a:lnTo>
                    <a:pt x="13303" y="18866"/>
                  </a:lnTo>
                  <a:cubicBezTo>
                    <a:pt x="12327" y="20318"/>
                    <a:pt x="10765" y="21182"/>
                    <a:pt x="9106" y="21182"/>
                  </a:cubicBezTo>
                  <a:close/>
                  <a:moveTo>
                    <a:pt x="1266" y="10987"/>
                  </a:moveTo>
                  <a:lnTo>
                    <a:pt x="5268" y="18175"/>
                  </a:lnTo>
                  <a:cubicBezTo>
                    <a:pt x="6048" y="19558"/>
                    <a:pt x="7415" y="20456"/>
                    <a:pt x="8943" y="20491"/>
                  </a:cubicBezTo>
                  <a:cubicBezTo>
                    <a:pt x="10472" y="20560"/>
                    <a:pt x="11904" y="19800"/>
                    <a:pt x="12782" y="18452"/>
                  </a:cubicBezTo>
                  <a:lnTo>
                    <a:pt x="19548" y="8153"/>
                  </a:lnTo>
                  <a:cubicBezTo>
                    <a:pt x="20882" y="6148"/>
                    <a:pt x="20427" y="4006"/>
                    <a:pt x="19548" y="2692"/>
                  </a:cubicBezTo>
                  <a:cubicBezTo>
                    <a:pt x="18670" y="1379"/>
                    <a:pt x="16946" y="204"/>
                    <a:pt x="14734" y="826"/>
                  </a:cubicBezTo>
                  <a:lnTo>
                    <a:pt x="3966" y="3937"/>
                  </a:lnTo>
                  <a:cubicBezTo>
                    <a:pt x="2600" y="4317"/>
                    <a:pt x="1527" y="5354"/>
                    <a:pt x="1006" y="6736"/>
                  </a:cubicBezTo>
                  <a:cubicBezTo>
                    <a:pt x="453" y="8153"/>
                    <a:pt x="551" y="9708"/>
                    <a:pt x="1266" y="10987"/>
                  </a:cubicBezTo>
                  <a:lnTo>
                    <a:pt x="1266" y="1098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DCCC74-EC9A-264B-9A05-49245B31B7C0}"/>
              </a:ext>
            </a:extLst>
          </p:cNvPr>
          <p:cNvGrpSpPr/>
          <p:nvPr/>
        </p:nvGrpSpPr>
        <p:grpSpPr>
          <a:xfrm>
            <a:off x="9726125" y="4035521"/>
            <a:ext cx="381000" cy="318772"/>
            <a:chOff x="8382000" y="3047999"/>
            <a:chExt cx="381000" cy="318772"/>
          </a:xfrm>
        </p:grpSpPr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ED7137C4-D9F3-1647-9F99-A9B26DFBAF36}"/>
                </a:ext>
              </a:extLst>
            </p:cNvPr>
            <p:cNvSpPr/>
            <p:nvPr/>
          </p:nvSpPr>
          <p:spPr>
            <a:xfrm>
              <a:off x="8458200" y="3098799"/>
              <a:ext cx="304800" cy="26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50" y="0"/>
                  </a:moveTo>
                  <a:lnTo>
                    <a:pt x="9450" y="0"/>
                  </a:lnTo>
                  <a:cubicBezTo>
                    <a:pt x="4230" y="0"/>
                    <a:pt x="0" y="4811"/>
                    <a:pt x="0" y="10851"/>
                  </a:cubicBezTo>
                  <a:cubicBezTo>
                    <a:pt x="0" y="16789"/>
                    <a:pt x="4230" y="21600"/>
                    <a:pt x="9450" y="21600"/>
                  </a:cubicBezTo>
                  <a:lnTo>
                    <a:pt x="12150" y="21600"/>
                  </a:lnTo>
                  <a:cubicBezTo>
                    <a:pt x="17370" y="21600"/>
                    <a:pt x="21600" y="16789"/>
                    <a:pt x="21600" y="10749"/>
                  </a:cubicBezTo>
                  <a:cubicBezTo>
                    <a:pt x="21600" y="4811"/>
                    <a:pt x="17370" y="0"/>
                    <a:pt x="1215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6A7DB673-97AB-574C-B684-60B8399DAB8E}"/>
                </a:ext>
              </a:extLst>
            </p:cNvPr>
            <p:cNvSpPr/>
            <p:nvPr/>
          </p:nvSpPr>
          <p:spPr>
            <a:xfrm>
              <a:off x="8382000" y="3047999"/>
              <a:ext cx="304800" cy="26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50" y="21600"/>
                  </a:moveTo>
                  <a:lnTo>
                    <a:pt x="9450" y="21600"/>
                  </a:lnTo>
                  <a:cubicBezTo>
                    <a:pt x="4230" y="21600"/>
                    <a:pt x="0" y="16789"/>
                    <a:pt x="0" y="10851"/>
                  </a:cubicBezTo>
                  <a:cubicBezTo>
                    <a:pt x="0" y="4811"/>
                    <a:pt x="4230" y="0"/>
                    <a:pt x="9450" y="0"/>
                  </a:cubicBezTo>
                  <a:lnTo>
                    <a:pt x="12150" y="0"/>
                  </a:lnTo>
                  <a:cubicBezTo>
                    <a:pt x="17370" y="0"/>
                    <a:pt x="21600" y="4811"/>
                    <a:pt x="21600" y="10749"/>
                  </a:cubicBezTo>
                  <a:cubicBezTo>
                    <a:pt x="21510" y="16686"/>
                    <a:pt x="17280" y="21600"/>
                    <a:pt x="12150" y="21600"/>
                  </a:cubicBezTo>
                  <a:close/>
                  <a:moveTo>
                    <a:pt x="9360" y="2047"/>
                  </a:moveTo>
                  <a:cubicBezTo>
                    <a:pt x="5130" y="2047"/>
                    <a:pt x="1710" y="5937"/>
                    <a:pt x="1710" y="10749"/>
                  </a:cubicBezTo>
                  <a:cubicBezTo>
                    <a:pt x="1710" y="15663"/>
                    <a:pt x="5130" y="19553"/>
                    <a:pt x="9360" y="19553"/>
                  </a:cubicBezTo>
                  <a:lnTo>
                    <a:pt x="12060" y="19553"/>
                  </a:lnTo>
                  <a:cubicBezTo>
                    <a:pt x="16290" y="19553"/>
                    <a:pt x="19710" y="15663"/>
                    <a:pt x="19710" y="10851"/>
                  </a:cubicBezTo>
                  <a:cubicBezTo>
                    <a:pt x="19710" y="5937"/>
                    <a:pt x="16290" y="2047"/>
                    <a:pt x="12060" y="2047"/>
                  </a:cubicBezTo>
                  <a:lnTo>
                    <a:pt x="9360" y="204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CC0F5E-F1A7-4843-89F5-E5A219B80BC4}"/>
              </a:ext>
            </a:extLst>
          </p:cNvPr>
          <p:cNvGrpSpPr/>
          <p:nvPr/>
        </p:nvGrpSpPr>
        <p:grpSpPr>
          <a:xfrm>
            <a:off x="9916625" y="475516"/>
            <a:ext cx="381000" cy="1112520"/>
            <a:chOff x="9550400" y="4102100"/>
            <a:chExt cx="381000" cy="1112520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8B3E1652-9266-714E-8610-282820FE4F1D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6B97D235-870E-6446-9522-04B7AE36A817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00FA2B-370F-5546-80D2-516D1EE26BEA}"/>
              </a:ext>
            </a:extLst>
          </p:cNvPr>
          <p:cNvGrpSpPr/>
          <p:nvPr/>
        </p:nvGrpSpPr>
        <p:grpSpPr>
          <a:xfrm>
            <a:off x="11205994" y="3405595"/>
            <a:ext cx="381000" cy="1526540"/>
            <a:chOff x="8775700" y="4000500"/>
            <a:chExt cx="381000" cy="1526540"/>
          </a:xfrm>
        </p:grpSpPr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F93F3B07-FDB5-954C-B8C6-0C8BB806F204}"/>
                </a:ext>
              </a:extLst>
            </p:cNvPr>
            <p:cNvSpPr/>
            <p:nvPr/>
          </p:nvSpPr>
          <p:spPr>
            <a:xfrm>
              <a:off x="8851900" y="4064000"/>
              <a:ext cx="304800" cy="146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012"/>
                    <a:pt x="0" y="2250"/>
                  </a:cubicBezTo>
                  <a:lnTo>
                    <a:pt x="0" y="19350"/>
                  </a:lnTo>
                  <a:cubicBezTo>
                    <a:pt x="0" y="20587"/>
                    <a:pt x="4860" y="21600"/>
                    <a:pt x="10800" y="21600"/>
                  </a:cubicBezTo>
                  <a:cubicBezTo>
                    <a:pt x="16740" y="21600"/>
                    <a:pt x="21600" y="20587"/>
                    <a:pt x="21600" y="19350"/>
                  </a:cubicBezTo>
                  <a:lnTo>
                    <a:pt x="21600" y="2250"/>
                  </a:lnTo>
                  <a:cubicBezTo>
                    <a:pt x="21600" y="994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FADA4801-A798-2140-9E50-4EA5C42A0532}"/>
                </a:ext>
              </a:extLst>
            </p:cNvPr>
            <p:cNvSpPr/>
            <p:nvPr/>
          </p:nvSpPr>
          <p:spPr>
            <a:xfrm>
              <a:off x="8775700" y="4000500"/>
              <a:ext cx="304800" cy="14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588"/>
                    <a:pt x="0" y="19350"/>
                  </a:cubicBezTo>
                  <a:lnTo>
                    <a:pt x="0" y="2250"/>
                  </a:lnTo>
                  <a:cubicBezTo>
                    <a:pt x="0" y="1012"/>
                    <a:pt x="4860" y="0"/>
                    <a:pt x="10800" y="0"/>
                  </a:cubicBezTo>
                  <a:cubicBezTo>
                    <a:pt x="16740" y="0"/>
                    <a:pt x="21600" y="1012"/>
                    <a:pt x="21600" y="2250"/>
                  </a:cubicBezTo>
                  <a:lnTo>
                    <a:pt x="21600" y="19350"/>
                  </a:lnTo>
                  <a:cubicBezTo>
                    <a:pt x="21600" y="20588"/>
                    <a:pt x="16830" y="21600"/>
                    <a:pt x="10800" y="21600"/>
                  </a:cubicBezTo>
                  <a:close/>
                  <a:moveTo>
                    <a:pt x="10800" y="375"/>
                  </a:moveTo>
                  <a:cubicBezTo>
                    <a:pt x="5850" y="375"/>
                    <a:pt x="1800" y="1219"/>
                    <a:pt x="1800" y="2250"/>
                  </a:cubicBezTo>
                  <a:lnTo>
                    <a:pt x="1800" y="19350"/>
                  </a:lnTo>
                  <a:cubicBezTo>
                    <a:pt x="1800" y="20381"/>
                    <a:pt x="5850" y="21225"/>
                    <a:pt x="10800" y="21225"/>
                  </a:cubicBezTo>
                  <a:cubicBezTo>
                    <a:pt x="15750" y="21225"/>
                    <a:pt x="19800" y="20381"/>
                    <a:pt x="19800" y="19350"/>
                  </a:cubicBezTo>
                  <a:lnTo>
                    <a:pt x="19800" y="2250"/>
                  </a:lnTo>
                  <a:cubicBezTo>
                    <a:pt x="19800" y="1219"/>
                    <a:pt x="15840" y="375"/>
                    <a:pt x="10800" y="37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D13CD90-0B65-4149-9159-ECD7937F27C4}"/>
              </a:ext>
            </a:extLst>
          </p:cNvPr>
          <p:cNvSpPr txBox="1"/>
          <p:nvPr/>
        </p:nvSpPr>
        <p:spPr>
          <a:xfrm>
            <a:off x="947906" y="5480300"/>
            <a:ext cx="364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De Luna Ocampo Yanina</a:t>
            </a:r>
          </a:p>
          <a:p>
            <a:r>
              <a:rPr lang="es-MX" dirty="0">
                <a:solidFill>
                  <a:schemeClr val="bg1"/>
                </a:solidFill>
              </a:rPr>
              <a:t>Perea Samaniego Jesús Giovanni</a:t>
            </a:r>
          </a:p>
          <a:p>
            <a:r>
              <a:rPr lang="es-MX" dirty="0">
                <a:solidFill>
                  <a:schemeClr val="bg1"/>
                </a:solidFill>
              </a:rPr>
              <a:t>Ruiz Aguilar Alex Gerardo</a:t>
            </a:r>
          </a:p>
        </p:txBody>
      </p:sp>
    </p:spTree>
    <p:extLst>
      <p:ext uri="{BB962C8B-B14F-4D97-AF65-F5344CB8AC3E}">
        <p14:creationId xmlns:p14="http://schemas.microsoft.com/office/powerpoint/2010/main" val="56371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B2A7FE8-CB58-4BB3-94E5-328B59E32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" r="14"/>
          <a:stretch>
            <a:fillRect/>
          </a:stretch>
        </p:blipFill>
        <p:spPr>
          <a:xfrm>
            <a:off x="1" y="1"/>
            <a:ext cx="5586191" cy="6858000"/>
          </a:xfrm>
        </p:spPr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6A07B016-5C83-194D-B804-C3A1592215C7}"/>
              </a:ext>
            </a:extLst>
          </p:cNvPr>
          <p:cNvSpPr/>
          <p:nvPr/>
        </p:nvSpPr>
        <p:spPr>
          <a:xfrm>
            <a:off x="3916942" y="2"/>
            <a:ext cx="1748927" cy="6857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600" extrusionOk="0">
                <a:moveTo>
                  <a:pt x="8831" y="15362"/>
                </a:moveTo>
                <a:cubicBezTo>
                  <a:pt x="9031" y="15067"/>
                  <a:pt x="9338" y="14777"/>
                  <a:pt x="9656" y="14487"/>
                </a:cubicBezTo>
                <a:cubicBezTo>
                  <a:pt x="10246" y="13942"/>
                  <a:pt x="11095" y="13420"/>
                  <a:pt x="11967" y="12898"/>
                </a:cubicBezTo>
                <a:cubicBezTo>
                  <a:pt x="12757" y="12457"/>
                  <a:pt x="13571" y="12020"/>
                  <a:pt x="14384" y="11586"/>
                </a:cubicBezTo>
                <a:cubicBezTo>
                  <a:pt x="15280" y="11112"/>
                  <a:pt x="16129" y="10633"/>
                  <a:pt x="16955" y="10153"/>
                </a:cubicBezTo>
                <a:cubicBezTo>
                  <a:pt x="17745" y="9691"/>
                  <a:pt x="18393" y="9218"/>
                  <a:pt x="19053" y="8744"/>
                </a:cubicBezTo>
                <a:cubicBezTo>
                  <a:pt x="19383" y="8506"/>
                  <a:pt x="19631" y="8262"/>
                  <a:pt x="19914" y="8020"/>
                </a:cubicBezTo>
                <a:cubicBezTo>
                  <a:pt x="20055" y="7903"/>
                  <a:pt x="20150" y="7779"/>
                  <a:pt x="20268" y="7658"/>
                </a:cubicBezTo>
                <a:cubicBezTo>
                  <a:pt x="20397" y="7523"/>
                  <a:pt x="20527" y="7387"/>
                  <a:pt x="20669" y="7251"/>
                </a:cubicBezTo>
                <a:cubicBezTo>
                  <a:pt x="20881" y="7028"/>
                  <a:pt x="21022" y="6796"/>
                  <a:pt x="21152" y="6567"/>
                </a:cubicBezTo>
                <a:cubicBezTo>
                  <a:pt x="21293" y="6316"/>
                  <a:pt x="21388" y="6063"/>
                  <a:pt x="21459" y="5812"/>
                </a:cubicBezTo>
                <a:cubicBezTo>
                  <a:pt x="21600" y="5297"/>
                  <a:pt x="21529" y="4781"/>
                  <a:pt x="21305" y="4265"/>
                </a:cubicBezTo>
                <a:cubicBezTo>
                  <a:pt x="21199" y="4033"/>
                  <a:pt x="21058" y="3804"/>
                  <a:pt x="20881" y="3574"/>
                </a:cubicBezTo>
                <a:cubicBezTo>
                  <a:pt x="20669" y="3315"/>
                  <a:pt x="20409" y="3059"/>
                  <a:pt x="20126" y="2802"/>
                </a:cubicBezTo>
                <a:cubicBezTo>
                  <a:pt x="19607" y="2329"/>
                  <a:pt x="18900" y="1867"/>
                  <a:pt x="17874" y="1454"/>
                </a:cubicBezTo>
                <a:cubicBezTo>
                  <a:pt x="17650" y="1363"/>
                  <a:pt x="17414" y="1279"/>
                  <a:pt x="17179" y="1191"/>
                </a:cubicBezTo>
                <a:cubicBezTo>
                  <a:pt x="16931" y="1101"/>
                  <a:pt x="16601" y="1017"/>
                  <a:pt x="16318" y="935"/>
                </a:cubicBezTo>
                <a:cubicBezTo>
                  <a:pt x="16023" y="851"/>
                  <a:pt x="15717" y="772"/>
                  <a:pt x="15398" y="691"/>
                </a:cubicBezTo>
                <a:cubicBezTo>
                  <a:pt x="15009" y="591"/>
                  <a:pt x="14573" y="507"/>
                  <a:pt x="14148" y="422"/>
                </a:cubicBezTo>
                <a:cubicBezTo>
                  <a:pt x="13406" y="274"/>
                  <a:pt x="12639" y="136"/>
                  <a:pt x="11861" y="0"/>
                </a:cubicBezTo>
                <a:lnTo>
                  <a:pt x="0" y="0"/>
                </a:lnTo>
                <a:cubicBezTo>
                  <a:pt x="200" y="24"/>
                  <a:pt x="401" y="51"/>
                  <a:pt x="601" y="78"/>
                </a:cubicBezTo>
                <a:cubicBezTo>
                  <a:pt x="1132" y="154"/>
                  <a:pt x="1639" y="244"/>
                  <a:pt x="2134" y="332"/>
                </a:cubicBezTo>
                <a:cubicBezTo>
                  <a:pt x="2665" y="425"/>
                  <a:pt x="3219" y="510"/>
                  <a:pt x="3761" y="600"/>
                </a:cubicBezTo>
                <a:cubicBezTo>
                  <a:pt x="4315" y="691"/>
                  <a:pt x="4869" y="787"/>
                  <a:pt x="5412" y="884"/>
                </a:cubicBezTo>
                <a:cubicBezTo>
                  <a:pt x="6497" y="1077"/>
                  <a:pt x="7569" y="1273"/>
                  <a:pt x="8654" y="1469"/>
                </a:cubicBezTo>
                <a:cubicBezTo>
                  <a:pt x="9185" y="1565"/>
                  <a:pt x="9715" y="1665"/>
                  <a:pt x="10222" y="1771"/>
                </a:cubicBezTo>
                <a:cubicBezTo>
                  <a:pt x="10824" y="1894"/>
                  <a:pt x="11437" y="2015"/>
                  <a:pt x="12026" y="2145"/>
                </a:cubicBezTo>
                <a:cubicBezTo>
                  <a:pt x="12969" y="2353"/>
                  <a:pt x="13889" y="2567"/>
                  <a:pt x="14762" y="2799"/>
                </a:cubicBezTo>
                <a:cubicBezTo>
                  <a:pt x="15646" y="3034"/>
                  <a:pt x="16389" y="3306"/>
                  <a:pt x="17061" y="3583"/>
                </a:cubicBezTo>
                <a:cubicBezTo>
                  <a:pt x="18464" y="4169"/>
                  <a:pt x="19124" y="4853"/>
                  <a:pt x="19431" y="5529"/>
                </a:cubicBezTo>
                <a:cubicBezTo>
                  <a:pt x="19596" y="5939"/>
                  <a:pt x="19631" y="6349"/>
                  <a:pt x="19560" y="6760"/>
                </a:cubicBezTo>
                <a:cubicBezTo>
                  <a:pt x="19501" y="7058"/>
                  <a:pt x="19383" y="7357"/>
                  <a:pt x="19159" y="7649"/>
                </a:cubicBezTo>
                <a:cubicBezTo>
                  <a:pt x="19006" y="7842"/>
                  <a:pt x="18865" y="8033"/>
                  <a:pt x="18711" y="8226"/>
                </a:cubicBezTo>
                <a:cubicBezTo>
                  <a:pt x="18617" y="8343"/>
                  <a:pt x="18499" y="8458"/>
                  <a:pt x="18381" y="8572"/>
                </a:cubicBezTo>
                <a:cubicBezTo>
                  <a:pt x="18240" y="8708"/>
                  <a:pt x="18134" y="8847"/>
                  <a:pt x="17969" y="8980"/>
                </a:cubicBezTo>
                <a:cubicBezTo>
                  <a:pt x="17756" y="9146"/>
                  <a:pt x="17532" y="9311"/>
                  <a:pt x="17320" y="9477"/>
                </a:cubicBezTo>
                <a:cubicBezTo>
                  <a:pt x="16966" y="9746"/>
                  <a:pt x="16530" y="10005"/>
                  <a:pt x="16117" y="10268"/>
                </a:cubicBezTo>
                <a:cubicBezTo>
                  <a:pt x="15328" y="10717"/>
                  <a:pt x="14526" y="11170"/>
                  <a:pt x="13653" y="11607"/>
                </a:cubicBezTo>
                <a:cubicBezTo>
                  <a:pt x="12651" y="12111"/>
                  <a:pt x="11625" y="12614"/>
                  <a:pt x="10600" y="13115"/>
                </a:cubicBezTo>
                <a:cubicBezTo>
                  <a:pt x="9668" y="13571"/>
                  <a:pt x="8760" y="14029"/>
                  <a:pt x="7994" y="14506"/>
                </a:cubicBezTo>
                <a:cubicBezTo>
                  <a:pt x="7793" y="14629"/>
                  <a:pt x="7569" y="14750"/>
                  <a:pt x="7404" y="14877"/>
                </a:cubicBezTo>
                <a:cubicBezTo>
                  <a:pt x="7204" y="15030"/>
                  <a:pt x="7003" y="15184"/>
                  <a:pt x="6791" y="15335"/>
                </a:cubicBezTo>
                <a:cubicBezTo>
                  <a:pt x="6662" y="15432"/>
                  <a:pt x="6555" y="15528"/>
                  <a:pt x="6449" y="15628"/>
                </a:cubicBezTo>
                <a:cubicBezTo>
                  <a:pt x="6308" y="15754"/>
                  <a:pt x="6155" y="15878"/>
                  <a:pt x="6048" y="16008"/>
                </a:cubicBezTo>
                <a:cubicBezTo>
                  <a:pt x="5895" y="16183"/>
                  <a:pt x="5730" y="16358"/>
                  <a:pt x="5624" y="16533"/>
                </a:cubicBezTo>
                <a:cubicBezTo>
                  <a:pt x="5353" y="16955"/>
                  <a:pt x="5329" y="17377"/>
                  <a:pt x="5483" y="17802"/>
                </a:cubicBezTo>
                <a:cubicBezTo>
                  <a:pt x="5624" y="18189"/>
                  <a:pt x="5954" y="18563"/>
                  <a:pt x="6496" y="18925"/>
                </a:cubicBezTo>
                <a:cubicBezTo>
                  <a:pt x="7027" y="19274"/>
                  <a:pt x="7723" y="19606"/>
                  <a:pt x="8489" y="19923"/>
                </a:cubicBezTo>
                <a:cubicBezTo>
                  <a:pt x="10045" y="20565"/>
                  <a:pt x="12097" y="21126"/>
                  <a:pt x="14372" y="21600"/>
                </a:cubicBezTo>
                <a:lnTo>
                  <a:pt x="17202" y="21600"/>
                </a:lnTo>
                <a:cubicBezTo>
                  <a:pt x="15728" y="21271"/>
                  <a:pt x="14455" y="20894"/>
                  <a:pt x="13335" y="20481"/>
                </a:cubicBezTo>
                <a:cubicBezTo>
                  <a:pt x="10706" y="19513"/>
                  <a:pt x="8914" y="18400"/>
                  <a:pt x="8395" y="17223"/>
                </a:cubicBezTo>
                <a:cubicBezTo>
                  <a:pt x="8324" y="17018"/>
                  <a:pt x="8265" y="16813"/>
                  <a:pt x="8265" y="16605"/>
                </a:cubicBezTo>
                <a:cubicBezTo>
                  <a:pt x="8265" y="16364"/>
                  <a:pt x="8359" y="16125"/>
                  <a:pt x="8477" y="15887"/>
                </a:cubicBezTo>
                <a:cubicBezTo>
                  <a:pt x="8583" y="15709"/>
                  <a:pt x="8725" y="15534"/>
                  <a:pt x="8831" y="1536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1321C5-7F24-B84E-9DB6-5A66DC5FF663}"/>
              </a:ext>
            </a:extLst>
          </p:cNvPr>
          <p:cNvGrpSpPr/>
          <p:nvPr/>
        </p:nvGrpSpPr>
        <p:grpSpPr>
          <a:xfrm>
            <a:off x="4410405" y="1412283"/>
            <a:ext cx="381000" cy="1526540"/>
            <a:chOff x="8775700" y="4000500"/>
            <a:chExt cx="381000" cy="1526540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20FF642A-076E-C543-BEEE-8E8E8B58F337}"/>
                </a:ext>
              </a:extLst>
            </p:cNvPr>
            <p:cNvSpPr/>
            <p:nvPr/>
          </p:nvSpPr>
          <p:spPr>
            <a:xfrm>
              <a:off x="8851900" y="4064000"/>
              <a:ext cx="304800" cy="146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012"/>
                    <a:pt x="0" y="2250"/>
                  </a:cubicBezTo>
                  <a:lnTo>
                    <a:pt x="0" y="19350"/>
                  </a:lnTo>
                  <a:cubicBezTo>
                    <a:pt x="0" y="20587"/>
                    <a:pt x="4860" y="21600"/>
                    <a:pt x="10800" y="21600"/>
                  </a:cubicBezTo>
                  <a:cubicBezTo>
                    <a:pt x="16740" y="21600"/>
                    <a:pt x="21600" y="20587"/>
                    <a:pt x="21600" y="19350"/>
                  </a:cubicBezTo>
                  <a:lnTo>
                    <a:pt x="21600" y="2250"/>
                  </a:lnTo>
                  <a:cubicBezTo>
                    <a:pt x="21600" y="994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9803EAC-3BB6-4540-B245-524E2CC7105F}"/>
                </a:ext>
              </a:extLst>
            </p:cNvPr>
            <p:cNvSpPr/>
            <p:nvPr/>
          </p:nvSpPr>
          <p:spPr>
            <a:xfrm>
              <a:off x="8775700" y="4000500"/>
              <a:ext cx="304800" cy="14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588"/>
                    <a:pt x="0" y="19350"/>
                  </a:cubicBezTo>
                  <a:lnTo>
                    <a:pt x="0" y="2250"/>
                  </a:lnTo>
                  <a:cubicBezTo>
                    <a:pt x="0" y="1012"/>
                    <a:pt x="4860" y="0"/>
                    <a:pt x="10800" y="0"/>
                  </a:cubicBezTo>
                  <a:cubicBezTo>
                    <a:pt x="16740" y="0"/>
                    <a:pt x="21600" y="1012"/>
                    <a:pt x="21600" y="2250"/>
                  </a:cubicBezTo>
                  <a:lnTo>
                    <a:pt x="21600" y="19350"/>
                  </a:lnTo>
                  <a:cubicBezTo>
                    <a:pt x="21600" y="20588"/>
                    <a:pt x="16830" y="21600"/>
                    <a:pt x="10800" y="21600"/>
                  </a:cubicBezTo>
                  <a:close/>
                  <a:moveTo>
                    <a:pt x="10800" y="375"/>
                  </a:moveTo>
                  <a:cubicBezTo>
                    <a:pt x="5850" y="375"/>
                    <a:pt x="1800" y="1219"/>
                    <a:pt x="1800" y="2250"/>
                  </a:cubicBezTo>
                  <a:lnTo>
                    <a:pt x="1800" y="19350"/>
                  </a:lnTo>
                  <a:cubicBezTo>
                    <a:pt x="1800" y="20381"/>
                    <a:pt x="5850" y="21225"/>
                    <a:pt x="10800" y="21225"/>
                  </a:cubicBezTo>
                  <a:cubicBezTo>
                    <a:pt x="15750" y="21225"/>
                    <a:pt x="19800" y="20381"/>
                    <a:pt x="19800" y="19350"/>
                  </a:cubicBezTo>
                  <a:lnTo>
                    <a:pt x="19800" y="2250"/>
                  </a:lnTo>
                  <a:cubicBezTo>
                    <a:pt x="19800" y="1219"/>
                    <a:pt x="15840" y="375"/>
                    <a:pt x="10800" y="37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79323-6A47-D943-A951-7DCE37B6BFD1}"/>
              </a:ext>
            </a:extLst>
          </p:cNvPr>
          <p:cNvGrpSpPr/>
          <p:nvPr/>
        </p:nvGrpSpPr>
        <p:grpSpPr>
          <a:xfrm rot="16200000">
            <a:off x="3010290" y="834541"/>
            <a:ext cx="1363057" cy="748030"/>
            <a:chOff x="6756399" y="3949700"/>
            <a:chExt cx="1363057" cy="74803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B51FEB8-D1F9-FD45-8F25-646B2C2FDCF2}"/>
                </a:ext>
              </a:extLst>
            </p:cNvPr>
            <p:cNvSpPr/>
            <p:nvPr/>
          </p:nvSpPr>
          <p:spPr>
            <a:xfrm>
              <a:off x="6959599" y="4076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61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72"/>
                    <a:pt x="19148" y="21600"/>
                    <a:pt x="18077" y="216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921D03DD-3B63-9647-9A9D-702279E72DE3}"/>
                </a:ext>
              </a:extLst>
            </p:cNvPr>
            <p:cNvSpPr/>
            <p:nvPr/>
          </p:nvSpPr>
          <p:spPr>
            <a:xfrm>
              <a:off x="6756399" y="3949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61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28"/>
                    <a:pt x="19148" y="21600"/>
                    <a:pt x="18077" y="21600"/>
                  </a:cubicBezTo>
                  <a:close/>
                  <a:moveTo>
                    <a:pt x="10606" y="839"/>
                  </a:moveTo>
                  <a:cubicBezTo>
                    <a:pt x="6183" y="839"/>
                    <a:pt x="2273" y="5919"/>
                    <a:pt x="644" y="13737"/>
                  </a:cubicBezTo>
                  <a:cubicBezTo>
                    <a:pt x="318" y="15328"/>
                    <a:pt x="411" y="17094"/>
                    <a:pt x="923" y="18508"/>
                  </a:cubicBezTo>
                  <a:cubicBezTo>
                    <a:pt x="1435" y="19921"/>
                    <a:pt x="2226" y="20717"/>
                    <a:pt x="3134" y="20717"/>
                  </a:cubicBezTo>
                  <a:lnTo>
                    <a:pt x="18077" y="20717"/>
                  </a:lnTo>
                  <a:cubicBezTo>
                    <a:pt x="18985" y="20717"/>
                    <a:pt x="19776" y="19921"/>
                    <a:pt x="20288" y="18508"/>
                  </a:cubicBezTo>
                  <a:cubicBezTo>
                    <a:pt x="20801" y="17094"/>
                    <a:pt x="20894" y="15328"/>
                    <a:pt x="20568" y="13737"/>
                  </a:cubicBezTo>
                  <a:cubicBezTo>
                    <a:pt x="18938" y="5919"/>
                    <a:pt x="15028" y="839"/>
                    <a:pt x="10606" y="839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957A07-2F89-4E16-BCF9-86F1ABD5ACF5}"/>
              </a:ext>
            </a:extLst>
          </p:cNvPr>
          <p:cNvSpPr txBox="1"/>
          <p:nvPr/>
        </p:nvSpPr>
        <p:spPr>
          <a:xfrm>
            <a:off x="5665869" y="323108"/>
            <a:ext cx="2972663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escritorio</a:t>
            </a:r>
            <a:endParaRPr lang="es-MX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9EB4DD-98C9-41CE-BFCA-2F1B8537AE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07" t="23326" r="18110" b="10264"/>
          <a:stretch/>
        </p:blipFill>
        <p:spPr>
          <a:xfrm>
            <a:off x="6137440" y="730228"/>
            <a:ext cx="5092535" cy="5560696"/>
          </a:xfrm>
          <a:prstGeom prst="rect">
            <a:avLst/>
          </a:prstGeom>
        </p:spPr>
      </p:pic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4943A1E-1B4A-42D9-A60C-BD81BD34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E298FE-CD24-8C46-983A-691BFAE2F12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05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11</a:t>
            </a:fld>
            <a:endParaRPr lang="fr-F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44C9C47-C7AA-4576-A3F9-85F65DB7745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r="46029" b="58128"/>
          <a:stretch/>
        </p:blipFill>
        <p:spPr bwMode="auto">
          <a:xfrm>
            <a:off x="1016125" y="1325595"/>
            <a:ext cx="6373285" cy="2059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50083D7-1C16-4B91-B5E7-A117062CAC9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9" r="46029" b="7023"/>
          <a:stretch/>
        </p:blipFill>
        <p:spPr bwMode="auto">
          <a:xfrm>
            <a:off x="1013669" y="3385327"/>
            <a:ext cx="6373285" cy="2723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53F0D7-F05E-4271-B5B4-2DA7EC08049A}"/>
              </a:ext>
            </a:extLst>
          </p:cNvPr>
          <p:cNvSpPr txBox="1"/>
          <p:nvPr/>
        </p:nvSpPr>
        <p:spPr>
          <a:xfrm>
            <a:off x="869560" y="351400"/>
            <a:ext cx="6519850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 1: Cuando el monto inicial es de $1000 y la tasa de interés es de 5%.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8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12</a:t>
            </a:fld>
            <a:endParaRPr lang="fr-F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096E16-3D74-4406-AF11-A06033C02C19}"/>
              </a:ext>
            </a:extLst>
          </p:cNvPr>
          <p:cNvSpPr txBox="1"/>
          <p:nvPr/>
        </p:nvSpPr>
        <p:spPr>
          <a:xfrm>
            <a:off x="1099232" y="326910"/>
            <a:ext cx="631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 2: Cuando el monto inicial de inversión es de $500 y la tasa de interés es del 5% anual.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111FB9B-7561-4CA8-97F7-3AF586224AE9}"/>
              </a:ext>
            </a:extLst>
          </p:cNvPr>
          <p:cNvPicPr/>
          <p:nvPr/>
        </p:nvPicPr>
        <p:blipFill rotWithShape="1">
          <a:blip r:embed="rId4"/>
          <a:srcRect b="6722"/>
          <a:stretch/>
        </p:blipFill>
        <p:spPr bwMode="auto">
          <a:xfrm>
            <a:off x="780953" y="1234924"/>
            <a:ext cx="7372447" cy="4299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868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13</a:t>
            </a:fld>
            <a:endParaRPr lang="fr-F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5192023-7F21-4B7E-9B10-1A1CC0119F4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29" b="7169"/>
          <a:stretch/>
        </p:blipFill>
        <p:spPr bwMode="auto">
          <a:xfrm>
            <a:off x="968735" y="585287"/>
            <a:ext cx="6502876" cy="5141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464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14</a:t>
            </a:fld>
            <a:endParaRPr lang="fr-F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096E16-3D74-4406-AF11-A06033C02C19}"/>
              </a:ext>
            </a:extLst>
          </p:cNvPr>
          <p:cNvSpPr txBox="1"/>
          <p:nvPr/>
        </p:nvSpPr>
        <p:spPr>
          <a:xfrm>
            <a:off x="1099232" y="326910"/>
            <a:ext cx="631266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 3: Cuando el porcentaje de interés es del 10% anual y el monto inicial de inversión es de $1000.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C5924E5-570B-4297-8C46-3A31ADB60AFD}"/>
              </a:ext>
            </a:extLst>
          </p:cNvPr>
          <p:cNvPicPr/>
          <p:nvPr/>
        </p:nvPicPr>
        <p:blipFill rotWithShape="1">
          <a:blip r:embed="rId4"/>
          <a:srcRect b="7023"/>
          <a:stretch/>
        </p:blipFill>
        <p:spPr bwMode="auto">
          <a:xfrm>
            <a:off x="323290" y="1225639"/>
            <a:ext cx="7753909" cy="4883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12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15</a:t>
            </a:fld>
            <a:endParaRPr lang="fr-F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BBE307D-C102-43F0-9E42-79D908F3410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6198" b="6974"/>
          <a:stretch/>
        </p:blipFill>
        <p:spPr bwMode="auto">
          <a:xfrm>
            <a:off x="635399" y="428624"/>
            <a:ext cx="7063255" cy="5529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243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16</a:t>
            </a:fld>
            <a:endParaRPr lang="fr-F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096E16-3D74-4406-AF11-A06033C02C19}"/>
              </a:ext>
            </a:extLst>
          </p:cNvPr>
          <p:cNvSpPr txBox="1"/>
          <p:nvPr/>
        </p:nvSpPr>
        <p:spPr>
          <a:xfrm>
            <a:off x="1099232" y="326910"/>
            <a:ext cx="631266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 4: Cuando el valor inicial de inversión es de $5000 y la tasa anual de interés es del 2%.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5A125D-E9DF-4038-B305-4323FB4E1303}"/>
              </a:ext>
            </a:extLst>
          </p:cNvPr>
          <p:cNvPicPr/>
          <p:nvPr/>
        </p:nvPicPr>
        <p:blipFill rotWithShape="1">
          <a:blip r:embed="rId4"/>
          <a:srcRect b="7325"/>
          <a:stretch/>
        </p:blipFill>
        <p:spPr bwMode="auto">
          <a:xfrm>
            <a:off x="459377" y="1244348"/>
            <a:ext cx="7592374" cy="4576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72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17</a:t>
            </a:fld>
            <a:endParaRPr lang="fr-FR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1C03717-C03F-4513-961F-0C95C7F5FA6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68" b="7099"/>
          <a:stretch/>
        </p:blipFill>
        <p:spPr bwMode="auto">
          <a:xfrm>
            <a:off x="771620" y="437967"/>
            <a:ext cx="6927035" cy="5204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227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18</a:t>
            </a:fld>
            <a:endParaRPr lang="fr-F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096E16-3D74-4406-AF11-A06033C02C19}"/>
              </a:ext>
            </a:extLst>
          </p:cNvPr>
          <p:cNvSpPr txBox="1"/>
          <p:nvPr/>
        </p:nvSpPr>
        <p:spPr>
          <a:xfrm>
            <a:off x="1099232" y="326910"/>
            <a:ext cx="631266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 5: Cuando el valor inicial de inversión es de $1250.50 y la tasa anual es del 18%.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67CACAB-360E-42A7-9840-43A7D6CCE299}"/>
              </a:ext>
            </a:extLst>
          </p:cNvPr>
          <p:cNvPicPr/>
          <p:nvPr/>
        </p:nvPicPr>
        <p:blipFill rotWithShape="1">
          <a:blip r:embed="rId4"/>
          <a:srcRect b="7023"/>
          <a:stretch/>
        </p:blipFill>
        <p:spPr bwMode="auto">
          <a:xfrm>
            <a:off x="524424" y="1244348"/>
            <a:ext cx="7552775" cy="44104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790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19</a:t>
            </a:fld>
            <a:endParaRPr lang="fr-FR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899ED7C-D134-4150-A6A8-A25BD34A149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68" b="7023"/>
          <a:stretch/>
        </p:blipFill>
        <p:spPr bwMode="auto">
          <a:xfrm>
            <a:off x="725463" y="534487"/>
            <a:ext cx="7049391" cy="5286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533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81A026B-B402-4913-B940-F1981A9B7D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" r="15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6CA78B0-BC6E-0543-B956-00EDD4CD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Índice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C8A07D-1D72-FD49-B48A-1FD8086C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680" cy="3175000"/>
          </a:xfrm>
        </p:spPr>
        <p:txBody>
          <a:bodyPr>
            <a:noAutofit/>
          </a:bodyPr>
          <a:lstStyle/>
          <a:p>
            <a:r>
              <a:rPr lang="en-US" noProof="1"/>
              <a:t>Consideraciones…………………………3</a:t>
            </a:r>
          </a:p>
          <a:p>
            <a:r>
              <a:rPr lang="en-US" noProof="1"/>
              <a:t>Planteamiento……………………………4</a:t>
            </a:r>
          </a:p>
          <a:p>
            <a:r>
              <a:rPr lang="en-US" noProof="1"/>
              <a:t>Pseudocódigo…………………………….5</a:t>
            </a:r>
          </a:p>
          <a:p>
            <a:r>
              <a:rPr lang="en-US" noProof="1"/>
              <a:t>Script…………………………………………6</a:t>
            </a:r>
          </a:p>
          <a:p>
            <a:r>
              <a:rPr lang="en-US" noProof="1"/>
              <a:t>Diagrama de flujo………………………7</a:t>
            </a:r>
          </a:p>
          <a:p>
            <a:r>
              <a:rPr lang="en-US" noProof="1"/>
              <a:t>Pruebas de escritorio…………………9</a:t>
            </a:r>
          </a:p>
          <a:p>
            <a:endParaRPr lang="en-US" noProof="1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947293C3-5893-EA43-BAF1-028D5875E944}"/>
              </a:ext>
            </a:extLst>
          </p:cNvPr>
          <p:cNvSpPr/>
          <p:nvPr/>
        </p:nvSpPr>
        <p:spPr>
          <a:xfrm>
            <a:off x="6471146" y="1"/>
            <a:ext cx="2429123" cy="6844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600" extrusionOk="0">
                <a:moveTo>
                  <a:pt x="20569" y="21474"/>
                </a:moveTo>
                <a:cubicBezTo>
                  <a:pt x="19705" y="21332"/>
                  <a:pt x="18865" y="21173"/>
                  <a:pt x="18034" y="21011"/>
                </a:cubicBezTo>
                <a:cubicBezTo>
                  <a:pt x="16414" y="20689"/>
                  <a:pt x="14903" y="20317"/>
                  <a:pt x="13467" y="19899"/>
                </a:cubicBezTo>
                <a:cubicBezTo>
                  <a:pt x="11688" y="19358"/>
                  <a:pt x="10059" y="18750"/>
                  <a:pt x="8716" y="18065"/>
                </a:cubicBezTo>
                <a:cubicBezTo>
                  <a:pt x="7339" y="17362"/>
                  <a:pt x="6256" y="16577"/>
                  <a:pt x="5492" y="15763"/>
                </a:cubicBezTo>
                <a:cubicBezTo>
                  <a:pt x="4754" y="14975"/>
                  <a:pt x="4502" y="14127"/>
                  <a:pt x="4519" y="13298"/>
                </a:cubicBezTo>
                <a:cubicBezTo>
                  <a:pt x="4527" y="12865"/>
                  <a:pt x="4678" y="12435"/>
                  <a:pt x="4913" y="12011"/>
                </a:cubicBezTo>
                <a:cubicBezTo>
                  <a:pt x="5157" y="11585"/>
                  <a:pt x="5601" y="11179"/>
                  <a:pt x="6139" y="10791"/>
                </a:cubicBezTo>
                <a:cubicBezTo>
                  <a:pt x="6340" y="10662"/>
                  <a:pt x="6550" y="10532"/>
                  <a:pt x="6752" y="10400"/>
                </a:cubicBezTo>
                <a:cubicBezTo>
                  <a:pt x="6961" y="10268"/>
                  <a:pt x="7205" y="10142"/>
                  <a:pt x="7440" y="10015"/>
                </a:cubicBezTo>
                <a:cubicBezTo>
                  <a:pt x="7843" y="9793"/>
                  <a:pt x="8279" y="9580"/>
                  <a:pt x="8724" y="9369"/>
                </a:cubicBezTo>
                <a:cubicBezTo>
                  <a:pt x="9295" y="9102"/>
                  <a:pt x="9866" y="8837"/>
                  <a:pt x="10437" y="8573"/>
                </a:cubicBezTo>
                <a:cubicBezTo>
                  <a:pt x="10915" y="8353"/>
                  <a:pt x="11402" y="8137"/>
                  <a:pt x="11856" y="7911"/>
                </a:cubicBezTo>
                <a:cubicBezTo>
                  <a:pt x="12175" y="7752"/>
                  <a:pt x="12494" y="7593"/>
                  <a:pt x="12804" y="7433"/>
                </a:cubicBezTo>
                <a:cubicBezTo>
                  <a:pt x="13350" y="7160"/>
                  <a:pt x="13820" y="6862"/>
                  <a:pt x="14257" y="6565"/>
                </a:cubicBezTo>
                <a:cubicBezTo>
                  <a:pt x="14794" y="6195"/>
                  <a:pt x="15230" y="5807"/>
                  <a:pt x="15499" y="5402"/>
                </a:cubicBezTo>
                <a:cubicBezTo>
                  <a:pt x="15776" y="4984"/>
                  <a:pt x="15818" y="4551"/>
                  <a:pt x="15784" y="4124"/>
                </a:cubicBezTo>
                <a:cubicBezTo>
                  <a:pt x="15759" y="3757"/>
                  <a:pt x="15600" y="3394"/>
                  <a:pt x="15407" y="3033"/>
                </a:cubicBezTo>
                <a:cubicBezTo>
                  <a:pt x="15188" y="2636"/>
                  <a:pt x="14853" y="2248"/>
                  <a:pt x="14408" y="1879"/>
                </a:cubicBezTo>
                <a:cubicBezTo>
                  <a:pt x="14005" y="1548"/>
                  <a:pt x="13501" y="1232"/>
                  <a:pt x="12922" y="935"/>
                </a:cubicBezTo>
                <a:cubicBezTo>
                  <a:pt x="12233" y="580"/>
                  <a:pt x="11369" y="277"/>
                  <a:pt x="10428" y="9"/>
                </a:cubicBezTo>
                <a:cubicBezTo>
                  <a:pt x="10420" y="6"/>
                  <a:pt x="10412" y="3"/>
                  <a:pt x="10403" y="0"/>
                </a:cubicBezTo>
                <a:lnTo>
                  <a:pt x="2940" y="0"/>
                </a:lnTo>
                <a:cubicBezTo>
                  <a:pt x="3251" y="39"/>
                  <a:pt x="3561" y="81"/>
                  <a:pt x="3864" y="126"/>
                </a:cubicBezTo>
                <a:cubicBezTo>
                  <a:pt x="5022" y="298"/>
                  <a:pt x="6080" y="535"/>
                  <a:pt x="7054" y="821"/>
                </a:cubicBezTo>
                <a:cubicBezTo>
                  <a:pt x="8279" y="1208"/>
                  <a:pt x="9287" y="1662"/>
                  <a:pt x="10042" y="2182"/>
                </a:cubicBezTo>
                <a:cubicBezTo>
                  <a:pt x="10764" y="2675"/>
                  <a:pt x="11184" y="3228"/>
                  <a:pt x="11419" y="3778"/>
                </a:cubicBezTo>
                <a:cubicBezTo>
                  <a:pt x="11663" y="4349"/>
                  <a:pt x="11595" y="4948"/>
                  <a:pt x="11302" y="5513"/>
                </a:cubicBezTo>
                <a:cubicBezTo>
                  <a:pt x="10983" y="6132"/>
                  <a:pt x="10261" y="6721"/>
                  <a:pt x="9455" y="7277"/>
                </a:cubicBezTo>
                <a:cubicBezTo>
                  <a:pt x="8548" y="7878"/>
                  <a:pt x="7465" y="8434"/>
                  <a:pt x="6315" y="8978"/>
                </a:cubicBezTo>
                <a:cubicBezTo>
                  <a:pt x="5274" y="9471"/>
                  <a:pt x="4183" y="9946"/>
                  <a:pt x="3159" y="10442"/>
                </a:cubicBezTo>
                <a:cubicBezTo>
                  <a:pt x="2453" y="10782"/>
                  <a:pt x="1815" y="11143"/>
                  <a:pt x="1270" y="11518"/>
                </a:cubicBezTo>
                <a:cubicBezTo>
                  <a:pt x="162" y="12276"/>
                  <a:pt x="-191" y="13151"/>
                  <a:pt x="94" y="13998"/>
                </a:cubicBezTo>
                <a:cubicBezTo>
                  <a:pt x="371" y="14837"/>
                  <a:pt x="1186" y="15648"/>
                  <a:pt x="2369" y="16376"/>
                </a:cubicBezTo>
                <a:cubicBezTo>
                  <a:pt x="3612" y="17142"/>
                  <a:pt x="5232" y="17831"/>
                  <a:pt x="6995" y="18447"/>
                </a:cubicBezTo>
                <a:cubicBezTo>
                  <a:pt x="8699" y="19042"/>
                  <a:pt x="10554" y="19574"/>
                  <a:pt x="12502" y="20058"/>
                </a:cubicBezTo>
                <a:cubicBezTo>
                  <a:pt x="14534" y="20563"/>
                  <a:pt x="16716" y="20981"/>
                  <a:pt x="18949" y="21357"/>
                </a:cubicBezTo>
                <a:cubicBezTo>
                  <a:pt x="19436" y="21441"/>
                  <a:pt x="19931" y="21522"/>
                  <a:pt x="20427" y="21600"/>
                </a:cubicBezTo>
                <a:lnTo>
                  <a:pt x="21409" y="21600"/>
                </a:lnTo>
                <a:cubicBezTo>
                  <a:pt x="21132" y="21564"/>
                  <a:pt x="20855" y="21519"/>
                  <a:pt x="20569" y="21474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F0EB6-0A8F-6540-A7AF-25D10B20C749}"/>
              </a:ext>
            </a:extLst>
          </p:cNvPr>
          <p:cNvGrpSpPr/>
          <p:nvPr/>
        </p:nvGrpSpPr>
        <p:grpSpPr>
          <a:xfrm rot="2262875">
            <a:off x="9386277" y="365125"/>
            <a:ext cx="1159857" cy="875030"/>
            <a:chOff x="9593384" y="2815466"/>
            <a:chExt cx="1159857" cy="875030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0E32C37-A715-3B4D-BD0B-48CC3EC9503B}"/>
                </a:ext>
              </a:extLst>
            </p:cNvPr>
            <p:cNvSpPr/>
            <p:nvPr/>
          </p:nvSpPr>
          <p:spPr>
            <a:xfrm>
              <a:off x="9593384" y="3069466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72"/>
                    <a:pt x="19125" y="21600"/>
                    <a:pt x="18077" y="216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1F3E4BCE-192F-3A4B-BA20-CB0ED439B58D}"/>
                </a:ext>
              </a:extLst>
            </p:cNvPr>
            <p:cNvSpPr/>
            <p:nvPr/>
          </p:nvSpPr>
          <p:spPr>
            <a:xfrm>
              <a:off x="9593384" y="2815466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28"/>
                    <a:pt x="19125" y="21600"/>
                    <a:pt x="18077" y="21600"/>
                  </a:cubicBezTo>
                  <a:close/>
                  <a:moveTo>
                    <a:pt x="10582" y="11882"/>
                  </a:moveTo>
                  <a:cubicBezTo>
                    <a:pt x="12538" y="11882"/>
                    <a:pt x="14307" y="14091"/>
                    <a:pt x="15075" y="17536"/>
                  </a:cubicBezTo>
                  <a:cubicBezTo>
                    <a:pt x="15494" y="19436"/>
                    <a:pt x="16448" y="20717"/>
                    <a:pt x="17519" y="20717"/>
                  </a:cubicBezTo>
                  <a:lnTo>
                    <a:pt x="18054" y="20717"/>
                  </a:lnTo>
                  <a:cubicBezTo>
                    <a:pt x="18962" y="20717"/>
                    <a:pt x="19753" y="19921"/>
                    <a:pt x="20265" y="18508"/>
                  </a:cubicBezTo>
                  <a:cubicBezTo>
                    <a:pt x="20777" y="17094"/>
                    <a:pt x="20870" y="15328"/>
                    <a:pt x="20545" y="13737"/>
                  </a:cubicBezTo>
                  <a:cubicBezTo>
                    <a:pt x="18915" y="5919"/>
                    <a:pt x="15005" y="839"/>
                    <a:pt x="10582" y="839"/>
                  </a:cubicBezTo>
                  <a:cubicBezTo>
                    <a:pt x="6160" y="839"/>
                    <a:pt x="2250" y="5919"/>
                    <a:pt x="620" y="13737"/>
                  </a:cubicBezTo>
                  <a:cubicBezTo>
                    <a:pt x="295" y="15328"/>
                    <a:pt x="388" y="17094"/>
                    <a:pt x="900" y="18508"/>
                  </a:cubicBezTo>
                  <a:cubicBezTo>
                    <a:pt x="1412" y="19921"/>
                    <a:pt x="2203" y="20717"/>
                    <a:pt x="3111" y="20717"/>
                  </a:cubicBezTo>
                  <a:lnTo>
                    <a:pt x="3646" y="20717"/>
                  </a:lnTo>
                  <a:cubicBezTo>
                    <a:pt x="4694" y="20717"/>
                    <a:pt x="5648" y="19480"/>
                    <a:pt x="6090" y="17536"/>
                  </a:cubicBezTo>
                  <a:cubicBezTo>
                    <a:pt x="6858" y="14091"/>
                    <a:pt x="8627" y="11882"/>
                    <a:pt x="10582" y="11882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2ADA19-1B0A-A147-915C-F67DD44E0AAE}"/>
              </a:ext>
            </a:extLst>
          </p:cNvPr>
          <p:cNvGrpSpPr/>
          <p:nvPr/>
        </p:nvGrpSpPr>
        <p:grpSpPr>
          <a:xfrm>
            <a:off x="8557484" y="1391385"/>
            <a:ext cx="1025103" cy="879983"/>
            <a:chOff x="7226299" y="1828799"/>
            <a:chExt cx="1025103" cy="879983"/>
          </a:xfrm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C0C23F8E-A098-B645-919F-F014C1604363}"/>
                </a:ext>
              </a:extLst>
            </p:cNvPr>
            <p:cNvSpPr/>
            <p:nvPr/>
          </p:nvSpPr>
          <p:spPr>
            <a:xfrm>
              <a:off x="7226299" y="1828799"/>
              <a:ext cx="821746" cy="77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86" extrusionOk="0">
                  <a:moveTo>
                    <a:pt x="20101" y="2316"/>
                  </a:moveTo>
                  <a:cubicBezTo>
                    <a:pt x="18833" y="381"/>
                    <a:pt x="16718" y="-414"/>
                    <a:pt x="14571" y="208"/>
                  </a:cubicBezTo>
                  <a:lnTo>
                    <a:pt x="3804" y="3318"/>
                  </a:lnTo>
                  <a:cubicBezTo>
                    <a:pt x="2242" y="3768"/>
                    <a:pt x="1006" y="4943"/>
                    <a:pt x="388" y="6533"/>
                  </a:cubicBezTo>
                  <a:cubicBezTo>
                    <a:pt x="-230" y="8122"/>
                    <a:pt x="-100" y="9885"/>
                    <a:pt x="713" y="11336"/>
                  </a:cubicBezTo>
                  <a:lnTo>
                    <a:pt x="4715" y="18525"/>
                  </a:lnTo>
                  <a:cubicBezTo>
                    <a:pt x="5593" y="20115"/>
                    <a:pt x="7187" y="21117"/>
                    <a:pt x="8911" y="21186"/>
                  </a:cubicBezTo>
                  <a:cubicBezTo>
                    <a:pt x="8976" y="21186"/>
                    <a:pt x="9041" y="21186"/>
                    <a:pt x="9106" y="21186"/>
                  </a:cubicBezTo>
                  <a:cubicBezTo>
                    <a:pt x="10765" y="21186"/>
                    <a:pt x="12327" y="20322"/>
                    <a:pt x="13303" y="18870"/>
                  </a:cubicBezTo>
                  <a:lnTo>
                    <a:pt x="20069" y="8572"/>
                  </a:lnTo>
                  <a:cubicBezTo>
                    <a:pt x="21370" y="6636"/>
                    <a:pt x="21370" y="4252"/>
                    <a:pt x="20101" y="231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52AD7A1A-6277-DD4C-94F1-27B05F63306E}"/>
                </a:ext>
              </a:extLst>
            </p:cNvPr>
            <p:cNvSpPr/>
            <p:nvPr/>
          </p:nvSpPr>
          <p:spPr>
            <a:xfrm>
              <a:off x="7429500" y="1930400"/>
              <a:ext cx="821902" cy="77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182" extrusionOk="0">
                  <a:moveTo>
                    <a:pt x="9106" y="21182"/>
                  </a:moveTo>
                  <a:cubicBezTo>
                    <a:pt x="9041" y="21182"/>
                    <a:pt x="8976" y="21182"/>
                    <a:pt x="8911" y="21182"/>
                  </a:cubicBezTo>
                  <a:cubicBezTo>
                    <a:pt x="7154" y="21113"/>
                    <a:pt x="5593" y="20111"/>
                    <a:pt x="4715" y="18521"/>
                  </a:cubicBezTo>
                  <a:lnTo>
                    <a:pt x="713" y="11332"/>
                  </a:lnTo>
                  <a:cubicBezTo>
                    <a:pt x="-100" y="9846"/>
                    <a:pt x="-230" y="8118"/>
                    <a:pt x="388" y="6529"/>
                  </a:cubicBezTo>
                  <a:cubicBezTo>
                    <a:pt x="1006" y="4939"/>
                    <a:pt x="2242" y="3764"/>
                    <a:pt x="3804" y="3314"/>
                  </a:cubicBezTo>
                  <a:lnTo>
                    <a:pt x="14571" y="204"/>
                  </a:lnTo>
                  <a:cubicBezTo>
                    <a:pt x="16718" y="-418"/>
                    <a:pt x="18833" y="411"/>
                    <a:pt x="20101" y="2312"/>
                  </a:cubicBezTo>
                  <a:cubicBezTo>
                    <a:pt x="21370" y="4248"/>
                    <a:pt x="21370" y="6632"/>
                    <a:pt x="20101" y="8568"/>
                  </a:cubicBezTo>
                  <a:lnTo>
                    <a:pt x="13303" y="18866"/>
                  </a:lnTo>
                  <a:cubicBezTo>
                    <a:pt x="12327" y="20318"/>
                    <a:pt x="10765" y="21182"/>
                    <a:pt x="9106" y="21182"/>
                  </a:cubicBezTo>
                  <a:close/>
                  <a:moveTo>
                    <a:pt x="1266" y="10987"/>
                  </a:moveTo>
                  <a:lnTo>
                    <a:pt x="5268" y="18175"/>
                  </a:lnTo>
                  <a:cubicBezTo>
                    <a:pt x="6048" y="19558"/>
                    <a:pt x="7415" y="20456"/>
                    <a:pt x="8943" y="20491"/>
                  </a:cubicBezTo>
                  <a:cubicBezTo>
                    <a:pt x="10472" y="20560"/>
                    <a:pt x="11904" y="19800"/>
                    <a:pt x="12782" y="18452"/>
                  </a:cubicBezTo>
                  <a:lnTo>
                    <a:pt x="19548" y="8153"/>
                  </a:lnTo>
                  <a:cubicBezTo>
                    <a:pt x="20882" y="6148"/>
                    <a:pt x="20427" y="4006"/>
                    <a:pt x="19548" y="2692"/>
                  </a:cubicBezTo>
                  <a:cubicBezTo>
                    <a:pt x="18670" y="1379"/>
                    <a:pt x="16946" y="204"/>
                    <a:pt x="14734" y="826"/>
                  </a:cubicBezTo>
                  <a:lnTo>
                    <a:pt x="3966" y="3937"/>
                  </a:lnTo>
                  <a:cubicBezTo>
                    <a:pt x="2600" y="4317"/>
                    <a:pt x="1527" y="5354"/>
                    <a:pt x="1006" y="6736"/>
                  </a:cubicBezTo>
                  <a:cubicBezTo>
                    <a:pt x="453" y="8153"/>
                    <a:pt x="551" y="9708"/>
                    <a:pt x="1266" y="10987"/>
                  </a:cubicBezTo>
                  <a:lnTo>
                    <a:pt x="1266" y="1098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686B0-3BEF-4C5D-BDFF-DB95ED36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75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20</a:t>
            </a:fld>
            <a:endParaRPr lang="fr-F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096E16-3D74-4406-AF11-A06033C02C19}"/>
              </a:ext>
            </a:extLst>
          </p:cNvPr>
          <p:cNvSpPr txBox="1"/>
          <p:nvPr/>
        </p:nvSpPr>
        <p:spPr>
          <a:xfrm>
            <a:off x="1099232" y="326910"/>
            <a:ext cx="6312665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 6: Cuando el valor inicial de inversión es de $210 y la tasa anual de interés es del 35%.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F6E439B-F950-43AE-9E47-19B53C36A72C}"/>
              </a:ext>
            </a:extLst>
          </p:cNvPr>
          <p:cNvPicPr/>
          <p:nvPr/>
        </p:nvPicPr>
        <p:blipFill rotWithShape="1">
          <a:blip r:embed="rId4"/>
          <a:srcRect b="6420"/>
          <a:stretch/>
        </p:blipFill>
        <p:spPr bwMode="auto">
          <a:xfrm>
            <a:off x="1099232" y="1414144"/>
            <a:ext cx="6977968" cy="4072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65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21</a:t>
            </a:fld>
            <a:endParaRPr lang="fr-F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A6220F2-8BEF-4AAD-832E-208E2AB26DC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20" b="6420"/>
          <a:stretch/>
        </p:blipFill>
        <p:spPr bwMode="auto">
          <a:xfrm>
            <a:off x="838199" y="585287"/>
            <a:ext cx="6929755" cy="5033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502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A6D5C429-4B54-9D49-8E67-334DCE12ED05}"/>
              </a:ext>
            </a:extLst>
          </p:cNvPr>
          <p:cNvSpPr/>
          <p:nvPr/>
        </p:nvSpPr>
        <p:spPr>
          <a:xfrm>
            <a:off x="1" y="5347818"/>
            <a:ext cx="2836190" cy="1510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64" y="20726"/>
                </a:moveTo>
                <a:cubicBezTo>
                  <a:pt x="21128" y="20336"/>
                  <a:pt x="20993" y="19937"/>
                  <a:pt x="20863" y="19547"/>
                </a:cubicBezTo>
                <a:cubicBezTo>
                  <a:pt x="20757" y="19243"/>
                  <a:pt x="20657" y="18949"/>
                  <a:pt x="20552" y="18645"/>
                </a:cubicBezTo>
                <a:cubicBezTo>
                  <a:pt x="20461" y="18378"/>
                  <a:pt x="20386" y="18084"/>
                  <a:pt x="20301" y="17799"/>
                </a:cubicBezTo>
                <a:cubicBezTo>
                  <a:pt x="20120" y="17191"/>
                  <a:pt x="19935" y="16582"/>
                  <a:pt x="19764" y="15965"/>
                </a:cubicBezTo>
                <a:cubicBezTo>
                  <a:pt x="19343" y="14454"/>
                  <a:pt x="18931" y="12943"/>
                  <a:pt x="18470" y="11479"/>
                </a:cubicBezTo>
                <a:cubicBezTo>
                  <a:pt x="17928" y="9778"/>
                  <a:pt x="17261" y="8163"/>
                  <a:pt x="16403" y="6985"/>
                </a:cubicBezTo>
                <a:cubicBezTo>
                  <a:pt x="16203" y="6709"/>
                  <a:pt x="15987" y="6462"/>
                  <a:pt x="15766" y="6234"/>
                </a:cubicBezTo>
                <a:cubicBezTo>
                  <a:pt x="15540" y="5996"/>
                  <a:pt x="15285" y="5844"/>
                  <a:pt x="15039" y="5702"/>
                </a:cubicBezTo>
                <a:cubicBezTo>
                  <a:pt x="14532" y="5388"/>
                  <a:pt x="14000" y="5255"/>
                  <a:pt x="13469" y="5189"/>
                </a:cubicBezTo>
                <a:cubicBezTo>
                  <a:pt x="12907" y="5122"/>
                  <a:pt x="12345" y="5170"/>
                  <a:pt x="11783" y="5198"/>
                </a:cubicBezTo>
                <a:cubicBezTo>
                  <a:pt x="11502" y="5217"/>
                  <a:pt x="11226" y="5236"/>
                  <a:pt x="10945" y="5255"/>
                </a:cubicBezTo>
                <a:cubicBezTo>
                  <a:pt x="10328" y="5303"/>
                  <a:pt x="9716" y="5341"/>
                  <a:pt x="9099" y="5388"/>
                </a:cubicBezTo>
                <a:cubicBezTo>
                  <a:pt x="8528" y="5426"/>
                  <a:pt x="7951" y="5426"/>
                  <a:pt x="7379" y="5407"/>
                </a:cubicBezTo>
                <a:cubicBezTo>
                  <a:pt x="7138" y="5398"/>
                  <a:pt x="6897" y="5398"/>
                  <a:pt x="6657" y="5360"/>
                </a:cubicBezTo>
                <a:cubicBezTo>
                  <a:pt x="6356" y="5303"/>
                  <a:pt x="6055" y="5255"/>
                  <a:pt x="5749" y="5198"/>
                </a:cubicBezTo>
                <a:cubicBezTo>
                  <a:pt x="5051" y="4998"/>
                  <a:pt x="4359" y="4713"/>
                  <a:pt x="3692" y="4276"/>
                </a:cubicBezTo>
                <a:cubicBezTo>
                  <a:pt x="2990" y="3820"/>
                  <a:pt x="2333" y="3174"/>
                  <a:pt x="1711" y="2404"/>
                </a:cubicBezTo>
                <a:cubicBezTo>
                  <a:pt x="1420" y="2043"/>
                  <a:pt x="1134" y="1644"/>
                  <a:pt x="863" y="1226"/>
                </a:cubicBezTo>
                <a:cubicBezTo>
                  <a:pt x="727" y="1007"/>
                  <a:pt x="582" y="817"/>
                  <a:pt x="451" y="589"/>
                </a:cubicBezTo>
                <a:cubicBezTo>
                  <a:pt x="391" y="513"/>
                  <a:pt x="331" y="428"/>
                  <a:pt x="276" y="352"/>
                </a:cubicBezTo>
                <a:cubicBezTo>
                  <a:pt x="246" y="304"/>
                  <a:pt x="221" y="266"/>
                  <a:pt x="191" y="228"/>
                </a:cubicBezTo>
                <a:cubicBezTo>
                  <a:pt x="135" y="124"/>
                  <a:pt x="75" y="48"/>
                  <a:pt x="0" y="0"/>
                </a:cubicBezTo>
                <a:lnTo>
                  <a:pt x="0" y="5664"/>
                </a:lnTo>
                <a:cubicBezTo>
                  <a:pt x="40" y="5702"/>
                  <a:pt x="75" y="5730"/>
                  <a:pt x="115" y="5768"/>
                </a:cubicBezTo>
                <a:cubicBezTo>
                  <a:pt x="637" y="6234"/>
                  <a:pt x="1199" y="6528"/>
                  <a:pt x="1761" y="6757"/>
                </a:cubicBezTo>
                <a:cubicBezTo>
                  <a:pt x="2267" y="6966"/>
                  <a:pt x="2784" y="7070"/>
                  <a:pt x="3301" y="7137"/>
                </a:cubicBezTo>
                <a:cubicBezTo>
                  <a:pt x="3807" y="7203"/>
                  <a:pt x="4319" y="7222"/>
                  <a:pt x="4826" y="7165"/>
                </a:cubicBezTo>
                <a:cubicBezTo>
                  <a:pt x="5051" y="7137"/>
                  <a:pt x="5277" y="7108"/>
                  <a:pt x="5503" y="7080"/>
                </a:cubicBezTo>
                <a:cubicBezTo>
                  <a:pt x="5688" y="7061"/>
                  <a:pt x="5879" y="7051"/>
                  <a:pt x="6065" y="7013"/>
                </a:cubicBezTo>
                <a:cubicBezTo>
                  <a:pt x="6907" y="6852"/>
                  <a:pt x="7750" y="6671"/>
                  <a:pt x="8593" y="6490"/>
                </a:cubicBezTo>
                <a:cubicBezTo>
                  <a:pt x="8974" y="6405"/>
                  <a:pt x="9360" y="6338"/>
                  <a:pt x="9747" y="6262"/>
                </a:cubicBezTo>
                <a:cubicBezTo>
                  <a:pt x="9942" y="6224"/>
                  <a:pt x="10138" y="6215"/>
                  <a:pt x="10333" y="6186"/>
                </a:cubicBezTo>
                <a:cubicBezTo>
                  <a:pt x="10499" y="6167"/>
                  <a:pt x="10670" y="6129"/>
                  <a:pt x="10835" y="6129"/>
                </a:cubicBezTo>
                <a:cubicBezTo>
                  <a:pt x="11051" y="6129"/>
                  <a:pt x="11272" y="6129"/>
                  <a:pt x="11487" y="6129"/>
                </a:cubicBezTo>
                <a:cubicBezTo>
                  <a:pt x="11763" y="6129"/>
                  <a:pt x="12034" y="6167"/>
                  <a:pt x="12305" y="6215"/>
                </a:cubicBezTo>
                <a:cubicBezTo>
                  <a:pt x="12771" y="6319"/>
                  <a:pt x="13223" y="6509"/>
                  <a:pt x="13664" y="6804"/>
                </a:cubicBezTo>
                <a:cubicBezTo>
                  <a:pt x="14166" y="7137"/>
                  <a:pt x="14642" y="7621"/>
                  <a:pt x="15089" y="8163"/>
                </a:cubicBezTo>
                <a:cubicBezTo>
                  <a:pt x="15295" y="8420"/>
                  <a:pt x="15490" y="8714"/>
                  <a:pt x="15681" y="9018"/>
                </a:cubicBezTo>
                <a:cubicBezTo>
                  <a:pt x="15861" y="9303"/>
                  <a:pt x="16047" y="9598"/>
                  <a:pt x="16218" y="9902"/>
                </a:cubicBezTo>
                <a:cubicBezTo>
                  <a:pt x="16624" y="10624"/>
                  <a:pt x="17000" y="11394"/>
                  <a:pt x="17351" y="12211"/>
                </a:cubicBezTo>
                <a:cubicBezTo>
                  <a:pt x="17737" y="13104"/>
                  <a:pt x="18079" y="14064"/>
                  <a:pt x="18430" y="14996"/>
                </a:cubicBezTo>
                <a:cubicBezTo>
                  <a:pt x="18635" y="15556"/>
                  <a:pt x="18841" y="16117"/>
                  <a:pt x="19047" y="16678"/>
                </a:cubicBezTo>
                <a:cubicBezTo>
                  <a:pt x="19247" y="17229"/>
                  <a:pt x="19448" y="17770"/>
                  <a:pt x="19654" y="18302"/>
                </a:cubicBezTo>
                <a:cubicBezTo>
                  <a:pt x="19864" y="18854"/>
                  <a:pt x="20070" y="19405"/>
                  <a:pt x="20291" y="19927"/>
                </a:cubicBezTo>
                <a:cubicBezTo>
                  <a:pt x="20532" y="20488"/>
                  <a:pt x="20757" y="21068"/>
                  <a:pt x="21018" y="21590"/>
                </a:cubicBezTo>
                <a:cubicBezTo>
                  <a:pt x="21018" y="21590"/>
                  <a:pt x="21023" y="21600"/>
                  <a:pt x="21023" y="21600"/>
                </a:cubicBezTo>
                <a:lnTo>
                  <a:pt x="21600" y="21600"/>
                </a:lnTo>
                <a:cubicBezTo>
                  <a:pt x="21560" y="21495"/>
                  <a:pt x="21520" y="21400"/>
                  <a:pt x="21480" y="21296"/>
                </a:cubicBezTo>
                <a:cubicBezTo>
                  <a:pt x="21414" y="21106"/>
                  <a:pt x="21334" y="20925"/>
                  <a:pt x="21264" y="20726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ED4F0B-33AE-0148-B22B-32A96707024A}"/>
              </a:ext>
            </a:extLst>
          </p:cNvPr>
          <p:cNvGrpSpPr/>
          <p:nvPr/>
        </p:nvGrpSpPr>
        <p:grpSpPr>
          <a:xfrm>
            <a:off x="2673621" y="1690688"/>
            <a:ext cx="6844757" cy="3287769"/>
            <a:chOff x="7226299" y="1754948"/>
            <a:chExt cx="2630112" cy="126333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F2E0B8CD-260F-E141-BC57-EA6C57B06FDB}"/>
                </a:ext>
              </a:extLst>
            </p:cNvPr>
            <p:cNvSpPr/>
            <p:nvPr/>
          </p:nvSpPr>
          <p:spPr>
            <a:xfrm>
              <a:off x="7226299" y="1828799"/>
              <a:ext cx="821746" cy="77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86" extrusionOk="0">
                  <a:moveTo>
                    <a:pt x="20101" y="2316"/>
                  </a:moveTo>
                  <a:cubicBezTo>
                    <a:pt x="18833" y="381"/>
                    <a:pt x="16718" y="-414"/>
                    <a:pt x="14571" y="208"/>
                  </a:cubicBezTo>
                  <a:lnTo>
                    <a:pt x="3804" y="3318"/>
                  </a:lnTo>
                  <a:cubicBezTo>
                    <a:pt x="2242" y="3768"/>
                    <a:pt x="1006" y="4943"/>
                    <a:pt x="388" y="6533"/>
                  </a:cubicBezTo>
                  <a:cubicBezTo>
                    <a:pt x="-230" y="8122"/>
                    <a:pt x="-100" y="9885"/>
                    <a:pt x="713" y="11336"/>
                  </a:cubicBezTo>
                  <a:lnTo>
                    <a:pt x="4715" y="18525"/>
                  </a:lnTo>
                  <a:cubicBezTo>
                    <a:pt x="5593" y="20115"/>
                    <a:pt x="7187" y="21117"/>
                    <a:pt x="8911" y="21186"/>
                  </a:cubicBezTo>
                  <a:cubicBezTo>
                    <a:pt x="8976" y="21186"/>
                    <a:pt x="9041" y="21186"/>
                    <a:pt x="9106" y="21186"/>
                  </a:cubicBezTo>
                  <a:cubicBezTo>
                    <a:pt x="10765" y="21186"/>
                    <a:pt x="12327" y="20322"/>
                    <a:pt x="13303" y="18870"/>
                  </a:cubicBezTo>
                  <a:lnTo>
                    <a:pt x="20069" y="8572"/>
                  </a:lnTo>
                  <a:cubicBezTo>
                    <a:pt x="21370" y="6636"/>
                    <a:pt x="21370" y="4252"/>
                    <a:pt x="20101" y="231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E403A00-DFC8-5646-AD26-05047A1095D4}"/>
                </a:ext>
              </a:extLst>
            </p:cNvPr>
            <p:cNvSpPr/>
            <p:nvPr/>
          </p:nvSpPr>
          <p:spPr>
            <a:xfrm rot="19305248">
              <a:off x="7895922" y="2011897"/>
              <a:ext cx="821902" cy="77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182" extrusionOk="0">
                  <a:moveTo>
                    <a:pt x="9106" y="21182"/>
                  </a:moveTo>
                  <a:cubicBezTo>
                    <a:pt x="9041" y="21182"/>
                    <a:pt x="8976" y="21182"/>
                    <a:pt x="8911" y="21182"/>
                  </a:cubicBezTo>
                  <a:cubicBezTo>
                    <a:pt x="7154" y="21113"/>
                    <a:pt x="5593" y="20111"/>
                    <a:pt x="4715" y="18521"/>
                  </a:cubicBezTo>
                  <a:lnTo>
                    <a:pt x="713" y="11332"/>
                  </a:lnTo>
                  <a:cubicBezTo>
                    <a:pt x="-100" y="9846"/>
                    <a:pt x="-230" y="8118"/>
                    <a:pt x="388" y="6529"/>
                  </a:cubicBezTo>
                  <a:cubicBezTo>
                    <a:pt x="1006" y="4939"/>
                    <a:pt x="2242" y="3764"/>
                    <a:pt x="3804" y="3314"/>
                  </a:cubicBezTo>
                  <a:lnTo>
                    <a:pt x="14571" y="204"/>
                  </a:lnTo>
                  <a:cubicBezTo>
                    <a:pt x="16718" y="-418"/>
                    <a:pt x="18833" y="411"/>
                    <a:pt x="20101" y="2312"/>
                  </a:cubicBezTo>
                  <a:cubicBezTo>
                    <a:pt x="21370" y="4248"/>
                    <a:pt x="21370" y="6632"/>
                    <a:pt x="20101" y="8568"/>
                  </a:cubicBezTo>
                  <a:lnTo>
                    <a:pt x="13303" y="18866"/>
                  </a:lnTo>
                  <a:cubicBezTo>
                    <a:pt x="12327" y="20318"/>
                    <a:pt x="10765" y="21182"/>
                    <a:pt x="9106" y="21182"/>
                  </a:cubicBezTo>
                  <a:close/>
                  <a:moveTo>
                    <a:pt x="1266" y="10987"/>
                  </a:moveTo>
                  <a:lnTo>
                    <a:pt x="5268" y="18175"/>
                  </a:lnTo>
                  <a:cubicBezTo>
                    <a:pt x="6048" y="19558"/>
                    <a:pt x="7415" y="20456"/>
                    <a:pt x="8943" y="20491"/>
                  </a:cubicBezTo>
                  <a:cubicBezTo>
                    <a:pt x="10472" y="20560"/>
                    <a:pt x="11904" y="19800"/>
                    <a:pt x="12782" y="18452"/>
                  </a:cubicBezTo>
                  <a:lnTo>
                    <a:pt x="19548" y="8153"/>
                  </a:lnTo>
                  <a:cubicBezTo>
                    <a:pt x="20882" y="6148"/>
                    <a:pt x="20427" y="4006"/>
                    <a:pt x="19548" y="2692"/>
                  </a:cubicBezTo>
                  <a:cubicBezTo>
                    <a:pt x="18670" y="1379"/>
                    <a:pt x="16946" y="204"/>
                    <a:pt x="14734" y="826"/>
                  </a:cubicBezTo>
                  <a:lnTo>
                    <a:pt x="3966" y="3937"/>
                  </a:lnTo>
                  <a:cubicBezTo>
                    <a:pt x="2600" y="4317"/>
                    <a:pt x="1527" y="5354"/>
                    <a:pt x="1006" y="6736"/>
                  </a:cubicBezTo>
                  <a:cubicBezTo>
                    <a:pt x="453" y="8153"/>
                    <a:pt x="551" y="9708"/>
                    <a:pt x="1266" y="10987"/>
                  </a:cubicBezTo>
                  <a:lnTo>
                    <a:pt x="1266" y="1098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4C916D38-9DE6-564D-8B8B-AD7FE17D6B02}"/>
                </a:ext>
              </a:extLst>
            </p:cNvPr>
            <p:cNvSpPr/>
            <p:nvPr/>
          </p:nvSpPr>
          <p:spPr>
            <a:xfrm rot="8450309">
              <a:off x="8493412" y="1754948"/>
              <a:ext cx="821746" cy="77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86" extrusionOk="0">
                  <a:moveTo>
                    <a:pt x="20101" y="2316"/>
                  </a:moveTo>
                  <a:cubicBezTo>
                    <a:pt x="18833" y="381"/>
                    <a:pt x="16718" y="-414"/>
                    <a:pt x="14571" y="208"/>
                  </a:cubicBezTo>
                  <a:lnTo>
                    <a:pt x="3804" y="3318"/>
                  </a:lnTo>
                  <a:cubicBezTo>
                    <a:pt x="2242" y="3768"/>
                    <a:pt x="1006" y="4943"/>
                    <a:pt x="388" y="6533"/>
                  </a:cubicBezTo>
                  <a:cubicBezTo>
                    <a:pt x="-230" y="8122"/>
                    <a:pt x="-100" y="9885"/>
                    <a:pt x="713" y="11336"/>
                  </a:cubicBezTo>
                  <a:lnTo>
                    <a:pt x="4715" y="18525"/>
                  </a:lnTo>
                  <a:cubicBezTo>
                    <a:pt x="5593" y="20115"/>
                    <a:pt x="7187" y="21117"/>
                    <a:pt x="8911" y="21186"/>
                  </a:cubicBezTo>
                  <a:cubicBezTo>
                    <a:pt x="8976" y="21186"/>
                    <a:pt x="9041" y="21186"/>
                    <a:pt x="9106" y="21186"/>
                  </a:cubicBezTo>
                  <a:cubicBezTo>
                    <a:pt x="10765" y="21186"/>
                    <a:pt x="12327" y="20322"/>
                    <a:pt x="13303" y="18870"/>
                  </a:cubicBezTo>
                  <a:lnTo>
                    <a:pt x="20069" y="8572"/>
                  </a:lnTo>
                  <a:cubicBezTo>
                    <a:pt x="21370" y="6636"/>
                    <a:pt x="21370" y="4252"/>
                    <a:pt x="20101" y="2316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sz="20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491AB39A-E030-4843-BB1A-EA0194AA47E5}"/>
                </a:ext>
              </a:extLst>
            </p:cNvPr>
            <p:cNvSpPr/>
            <p:nvPr/>
          </p:nvSpPr>
          <p:spPr>
            <a:xfrm rot="3983524">
              <a:off x="9056269" y="2218138"/>
              <a:ext cx="821902" cy="77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182" extrusionOk="0">
                  <a:moveTo>
                    <a:pt x="9106" y="21182"/>
                  </a:moveTo>
                  <a:cubicBezTo>
                    <a:pt x="9041" y="21182"/>
                    <a:pt x="8976" y="21182"/>
                    <a:pt x="8911" y="21182"/>
                  </a:cubicBezTo>
                  <a:cubicBezTo>
                    <a:pt x="7154" y="21113"/>
                    <a:pt x="5593" y="20111"/>
                    <a:pt x="4715" y="18521"/>
                  </a:cubicBezTo>
                  <a:lnTo>
                    <a:pt x="713" y="11332"/>
                  </a:lnTo>
                  <a:cubicBezTo>
                    <a:pt x="-100" y="9846"/>
                    <a:pt x="-230" y="8118"/>
                    <a:pt x="388" y="6529"/>
                  </a:cubicBezTo>
                  <a:cubicBezTo>
                    <a:pt x="1006" y="4939"/>
                    <a:pt x="2242" y="3764"/>
                    <a:pt x="3804" y="3314"/>
                  </a:cubicBezTo>
                  <a:lnTo>
                    <a:pt x="14571" y="204"/>
                  </a:lnTo>
                  <a:cubicBezTo>
                    <a:pt x="16718" y="-418"/>
                    <a:pt x="18833" y="411"/>
                    <a:pt x="20101" y="2312"/>
                  </a:cubicBezTo>
                  <a:cubicBezTo>
                    <a:pt x="21370" y="4248"/>
                    <a:pt x="21370" y="6632"/>
                    <a:pt x="20101" y="8568"/>
                  </a:cubicBezTo>
                  <a:lnTo>
                    <a:pt x="13303" y="18866"/>
                  </a:lnTo>
                  <a:cubicBezTo>
                    <a:pt x="12327" y="20318"/>
                    <a:pt x="10765" y="21182"/>
                    <a:pt x="9106" y="21182"/>
                  </a:cubicBezTo>
                  <a:close/>
                  <a:moveTo>
                    <a:pt x="1266" y="10987"/>
                  </a:moveTo>
                  <a:lnTo>
                    <a:pt x="5268" y="18175"/>
                  </a:lnTo>
                  <a:cubicBezTo>
                    <a:pt x="6048" y="19558"/>
                    <a:pt x="7415" y="20456"/>
                    <a:pt x="8943" y="20491"/>
                  </a:cubicBezTo>
                  <a:cubicBezTo>
                    <a:pt x="10472" y="20560"/>
                    <a:pt x="11904" y="19800"/>
                    <a:pt x="12782" y="18452"/>
                  </a:cubicBezTo>
                  <a:lnTo>
                    <a:pt x="19548" y="8153"/>
                  </a:lnTo>
                  <a:cubicBezTo>
                    <a:pt x="20882" y="6148"/>
                    <a:pt x="20427" y="4006"/>
                    <a:pt x="19548" y="2692"/>
                  </a:cubicBezTo>
                  <a:cubicBezTo>
                    <a:pt x="18670" y="1379"/>
                    <a:pt x="16946" y="204"/>
                    <a:pt x="14734" y="826"/>
                  </a:cubicBezTo>
                  <a:lnTo>
                    <a:pt x="3966" y="3937"/>
                  </a:lnTo>
                  <a:cubicBezTo>
                    <a:pt x="2600" y="4317"/>
                    <a:pt x="1527" y="5354"/>
                    <a:pt x="1006" y="6736"/>
                  </a:cubicBezTo>
                  <a:cubicBezTo>
                    <a:pt x="453" y="8153"/>
                    <a:pt x="551" y="9708"/>
                    <a:pt x="1266" y="10987"/>
                  </a:cubicBezTo>
                  <a:lnTo>
                    <a:pt x="1266" y="1098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80E800-074D-CD47-AAA7-4BD5F420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22800" cy="1186550"/>
          </a:xfrm>
        </p:spPr>
        <p:txBody>
          <a:bodyPr/>
          <a:lstStyle/>
          <a:p>
            <a:r>
              <a:rPr lang="en-US" dirty="0"/>
              <a:t>Consideraciones</a:t>
            </a:r>
            <a:endParaRPr lang="fr-FR" dirty="0"/>
          </a:p>
        </p:txBody>
      </p:sp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2C91E774-E9F7-E747-BC9A-CCFFB6002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2746" y="2869286"/>
            <a:ext cx="625558" cy="625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E3311465-D8BE-4442-9868-546AA2AD8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5099" y="3142386"/>
            <a:ext cx="625558" cy="625558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E1AD707A-A545-EC4D-B050-36A071A30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6199" y="2313748"/>
            <a:ext cx="625558" cy="6255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3A38BE-AF0B-4F41-9F41-0A5A95080AC2}"/>
              </a:ext>
            </a:extLst>
          </p:cNvPr>
          <p:cNvSpPr txBox="1"/>
          <p:nvPr/>
        </p:nvSpPr>
        <p:spPr>
          <a:xfrm>
            <a:off x="3019081" y="2252213"/>
            <a:ext cx="1315722" cy="83099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accent1"/>
                </a:solidFill>
              </a:rPr>
              <a:t>p= Monto invertido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582AA-D4EB-6F41-A9B1-D4EC343135C6}"/>
              </a:ext>
            </a:extLst>
          </p:cNvPr>
          <p:cNvSpPr txBox="1"/>
          <p:nvPr/>
        </p:nvSpPr>
        <p:spPr>
          <a:xfrm>
            <a:off x="6503961" y="1996427"/>
            <a:ext cx="1315722" cy="120032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400" b="1" noProof="1">
                <a:solidFill>
                  <a:schemeClr val="accent1"/>
                </a:solidFill>
              </a:rPr>
              <a:t>n= número de años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FD8F6-CC55-A747-8721-3F4438EE064E}"/>
              </a:ext>
            </a:extLst>
          </p:cNvPr>
          <p:cNvSpPr txBox="1"/>
          <p:nvPr/>
        </p:nvSpPr>
        <p:spPr>
          <a:xfrm>
            <a:off x="4634556" y="3101222"/>
            <a:ext cx="139035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2000" b="1" noProof="1">
                <a:solidFill>
                  <a:schemeClr val="accent4"/>
                </a:solidFill>
              </a:rPr>
              <a:t>t= tasa de interés anual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226C9-C934-0B46-A39C-4C37696B5861}"/>
              </a:ext>
            </a:extLst>
          </p:cNvPr>
          <p:cNvSpPr txBox="1"/>
          <p:nvPr/>
        </p:nvSpPr>
        <p:spPr>
          <a:xfrm>
            <a:off x="7750467" y="3407966"/>
            <a:ext cx="1734258" cy="120032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b="1" noProof="1">
                <a:solidFill>
                  <a:schemeClr val="accent4"/>
                </a:solidFill>
              </a:rPr>
              <a:t>c= cantidad depositada al final de n-esimo año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844CC-757E-034A-A6D7-A13E94543045}"/>
              </a:ext>
            </a:extLst>
          </p:cNvPr>
          <p:cNvGrpSpPr/>
          <p:nvPr/>
        </p:nvGrpSpPr>
        <p:grpSpPr>
          <a:xfrm>
            <a:off x="572350" y="2181083"/>
            <a:ext cx="1924930" cy="1098130"/>
            <a:chOff x="8921977" y="1471694"/>
            <a:chExt cx="2737678" cy="27930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1AAB3A-8F3F-F648-8645-3EA86028F62E}"/>
                </a:ext>
              </a:extLst>
            </p:cNvPr>
            <p:cNvSpPr txBox="1"/>
            <p:nvPr/>
          </p:nvSpPr>
          <p:spPr>
            <a:xfrm>
              <a:off x="8921977" y="1471694"/>
              <a:ext cx="2737279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accent4"/>
                  </a:solidFill>
                </a:rPr>
                <a:t>Propósito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1EC448-D423-8242-9FC7-0BF8F76D2E30}"/>
                </a:ext>
              </a:extLst>
            </p:cNvPr>
            <p:cNvSpPr txBox="1"/>
            <p:nvPr/>
          </p:nvSpPr>
          <p:spPr>
            <a:xfrm>
              <a:off x="8921977" y="1586607"/>
              <a:ext cx="2737678" cy="16439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Calcular el interés compuesto anua</a:t>
              </a:r>
              <a:r>
                <a:rPr lang="en-US" sz="1600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4175E5-56EE-A54F-9181-87D48BBA9DC8}"/>
              </a:ext>
            </a:extLst>
          </p:cNvPr>
          <p:cNvGrpSpPr/>
          <p:nvPr/>
        </p:nvGrpSpPr>
        <p:grpSpPr>
          <a:xfrm>
            <a:off x="8870871" y="1343730"/>
            <a:ext cx="2933849" cy="1405907"/>
            <a:chOff x="8921977" y="1471694"/>
            <a:chExt cx="2926080" cy="3575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CCE163-AD2C-C44F-A2CD-416AF4F5B934}"/>
                </a:ext>
              </a:extLst>
            </p:cNvPr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/>
                  </a:solidFill>
                </a:rPr>
                <a:t>Interés compuesto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54539-06C5-8A45-AB5D-24C07ABDA345}"/>
                </a:ext>
              </a:extLst>
            </p:cNvPr>
            <p:cNvSpPr txBox="1"/>
            <p:nvPr/>
          </p:nvSpPr>
          <p:spPr>
            <a:xfrm>
              <a:off x="8921977" y="1586607"/>
              <a:ext cx="2926080" cy="2426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Significa agregar el interés obtenido al capital con el que ya se cuenta.</a:t>
              </a:r>
            </a:p>
            <a:p>
              <a:r>
                <a:rPr lang="en-US" sz="1400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Hacer una bola de nieve que va creciendo conforme pasa el tiempo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551D84-6635-1146-9565-D9478BE35A88}"/>
              </a:ext>
            </a:extLst>
          </p:cNvPr>
          <p:cNvGrpSpPr/>
          <p:nvPr/>
        </p:nvGrpSpPr>
        <p:grpSpPr>
          <a:xfrm>
            <a:off x="6175255" y="4596900"/>
            <a:ext cx="2531377" cy="2236905"/>
            <a:chOff x="8921977" y="1471694"/>
            <a:chExt cx="2926080" cy="5689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4B466F-593F-104D-AC80-8A6957BC9323}"/>
                </a:ext>
              </a:extLst>
            </p:cNvPr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4"/>
                  </a:solidFill>
                </a:rPr>
                <a:t>Observación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1CCA9D-3540-AB44-8308-E019E90676F2}"/>
                </a:ext>
              </a:extLst>
            </p:cNvPr>
            <p:cNvSpPr txBox="1"/>
            <p:nvPr/>
          </p:nvSpPr>
          <p:spPr>
            <a:xfrm>
              <a:off x="8921977" y="1586607"/>
              <a:ext cx="2737678" cy="4540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El valor de n, en la formula del interés compuesto, siempre debe ser igual a 1, ya que un año es el tiempo que dura invertido el dinero en el banco y en ese periodo se calculan los intereses.</a:t>
              </a:r>
            </a:p>
            <a:p>
              <a:pPr algn="ctr"/>
              <a:r>
                <a:rPr lang="en-US" sz="1200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B1BAC9-9892-8245-96D3-6EE9AE53BF83}"/>
              </a:ext>
            </a:extLst>
          </p:cNvPr>
          <p:cNvGrpSpPr/>
          <p:nvPr/>
        </p:nvGrpSpPr>
        <p:grpSpPr>
          <a:xfrm>
            <a:off x="2668035" y="4144981"/>
            <a:ext cx="2689024" cy="1898350"/>
            <a:chOff x="8921977" y="1377757"/>
            <a:chExt cx="2926080" cy="4828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E1D102-628E-BE45-BC97-A0E85B5367C8}"/>
                </a:ext>
              </a:extLst>
            </p:cNvPr>
            <p:cNvSpPr txBox="1"/>
            <p:nvPr/>
          </p:nvSpPr>
          <p:spPr>
            <a:xfrm>
              <a:off x="8921977" y="1377757"/>
              <a:ext cx="2926080" cy="21135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4"/>
                  </a:solidFill>
                </a:rPr>
                <a:t>Aspectos importantes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464397-8A3C-174B-9D2E-2EF8AAB29F97}"/>
                </a:ext>
              </a:extLst>
            </p:cNvPr>
            <p:cNvSpPr txBox="1"/>
            <p:nvPr/>
          </p:nvSpPr>
          <p:spPr>
            <a:xfrm>
              <a:off x="8921977" y="1586607"/>
              <a:ext cx="2737678" cy="27398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-El valor del monto inicial se debe actualizer cada año para calcular los intereses del siguiente año</a:t>
              </a:r>
            </a:p>
          </p:txBody>
        </p:sp>
      </p:grpSp>
      <p:pic>
        <p:nvPicPr>
          <p:cNvPr id="8" name="Imagen 7" descr="Imagen que contiene tabla, pequeño, plátano, pastel&#10;&#10;Descripción generada automáticamente">
            <a:extLst>
              <a:ext uri="{FF2B5EF4-FFF2-40B4-BE49-F238E27FC236}">
                <a16:creationId xmlns:a16="http://schemas.microsoft.com/office/drawing/2014/main" id="{9ED2A060-FD41-403D-934F-434251C06F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437" t="5171" r="16023" b="8392"/>
          <a:stretch/>
        </p:blipFill>
        <p:spPr>
          <a:xfrm>
            <a:off x="10143270" y="2964801"/>
            <a:ext cx="1272453" cy="1121692"/>
          </a:xfrm>
          <a:prstGeom prst="rect">
            <a:avLst/>
          </a:prstGeom>
        </p:spPr>
      </p:pic>
      <p:pic>
        <p:nvPicPr>
          <p:cNvPr id="38" name="Gráfico 37" descr="Banco con relleno sólido">
            <a:extLst>
              <a:ext uri="{FF2B5EF4-FFF2-40B4-BE49-F238E27FC236}">
                <a16:creationId xmlns:a16="http://schemas.microsoft.com/office/drawing/2014/main" id="{B392C725-7750-4218-861A-5AEA94A71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9762" y="3198361"/>
            <a:ext cx="1129521" cy="1129521"/>
          </a:xfrm>
          <a:prstGeom prst="rect">
            <a:avLst/>
          </a:prstGeom>
        </p:spPr>
      </p:pic>
      <p:pic>
        <p:nvPicPr>
          <p:cNvPr id="40" name="Gráfico 39" descr="Tendencia al alza con relleno sólido">
            <a:extLst>
              <a:ext uri="{FF2B5EF4-FFF2-40B4-BE49-F238E27FC236}">
                <a16:creationId xmlns:a16="http://schemas.microsoft.com/office/drawing/2014/main" id="{F209E00E-68A6-4F2F-BB7C-7027CA84A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0992" y="5788254"/>
            <a:ext cx="914400" cy="914400"/>
          </a:xfrm>
          <a:prstGeom prst="rect">
            <a:avLst/>
          </a:prstGeom>
        </p:spPr>
      </p:pic>
      <p:pic>
        <p:nvPicPr>
          <p:cNvPr id="42" name="Gráfico 41" descr="Lápiz con relleno sólido">
            <a:extLst>
              <a:ext uri="{FF2B5EF4-FFF2-40B4-BE49-F238E27FC236}">
                <a16:creationId xmlns:a16="http://schemas.microsoft.com/office/drawing/2014/main" id="{28AD8C80-A995-494A-A783-DAD7C2030E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4174" y="5335980"/>
            <a:ext cx="749791" cy="749791"/>
          </a:xfrm>
          <a:prstGeom prst="rect">
            <a:avLst/>
          </a:prstGeom>
        </p:spPr>
      </p:pic>
      <p:pic>
        <p:nvPicPr>
          <p:cNvPr id="46" name="Gráfico 45" descr="Monedas contorno">
            <a:extLst>
              <a:ext uri="{FF2B5EF4-FFF2-40B4-BE49-F238E27FC236}">
                <a16:creationId xmlns:a16="http://schemas.microsoft.com/office/drawing/2014/main" id="{1BC69B9B-1060-4A16-B7CA-F0573A9FFC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08938" y="3071921"/>
            <a:ext cx="745175" cy="745175"/>
          </a:xfrm>
          <a:prstGeom prst="rect">
            <a:avLst/>
          </a:prstGeom>
        </p:spPr>
      </p:pic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85069347-7D3F-4745-B5B1-8604DA5A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E298FE-CD24-8C46-983A-691BFAE2F12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0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DFEB0BCD-A274-644E-A31E-29BC37348971}"/>
              </a:ext>
            </a:extLst>
          </p:cNvPr>
          <p:cNvSpPr/>
          <p:nvPr/>
        </p:nvSpPr>
        <p:spPr>
          <a:xfrm>
            <a:off x="9356981" y="0"/>
            <a:ext cx="2832276" cy="2888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600" extrusionOk="0">
                <a:moveTo>
                  <a:pt x="21583" y="20988"/>
                </a:moveTo>
                <a:cubicBezTo>
                  <a:pt x="21424" y="20807"/>
                  <a:pt x="21261" y="20626"/>
                  <a:pt x="21097" y="20445"/>
                </a:cubicBezTo>
                <a:cubicBezTo>
                  <a:pt x="20335" y="19617"/>
                  <a:pt x="19476" y="18884"/>
                  <a:pt x="18575" y="18202"/>
                </a:cubicBezTo>
                <a:cubicBezTo>
                  <a:pt x="17972" y="17740"/>
                  <a:pt x="17343" y="17298"/>
                  <a:pt x="16688" y="16902"/>
                </a:cubicBezTo>
                <a:cubicBezTo>
                  <a:pt x="16218" y="16615"/>
                  <a:pt x="15747" y="16329"/>
                  <a:pt x="15276" y="16043"/>
                </a:cubicBezTo>
                <a:cubicBezTo>
                  <a:pt x="14581" y="15621"/>
                  <a:pt x="13854" y="15245"/>
                  <a:pt x="13143" y="14853"/>
                </a:cubicBezTo>
                <a:cubicBezTo>
                  <a:pt x="12433" y="14462"/>
                  <a:pt x="11716" y="14085"/>
                  <a:pt x="11000" y="13704"/>
                </a:cubicBezTo>
                <a:cubicBezTo>
                  <a:pt x="10821" y="13609"/>
                  <a:pt x="10642" y="13523"/>
                  <a:pt x="10468" y="13418"/>
                </a:cubicBezTo>
                <a:cubicBezTo>
                  <a:pt x="10197" y="13257"/>
                  <a:pt x="9931" y="13097"/>
                  <a:pt x="9660" y="12941"/>
                </a:cubicBezTo>
                <a:cubicBezTo>
                  <a:pt x="9292" y="12720"/>
                  <a:pt x="8924" y="12504"/>
                  <a:pt x="8550" y="12283"/>
                </a:cubicBezTo>
                <a:cubicBezTo>
                  <a:pt x="8172" y="12062"/>
                  <a:pt x="7814" y="11817"/>
                  <a:pt x="7456" y="11561"/>
                </a:cubicBezTo>
                <a:cubicBezTo>
                  <a:pt x="6044" y="10562"/>
                  <a:pt x="4740" y="9382"/>
                  <a:pt x="3717" y="7991"/>
                </a:cubicBezTo>
                <a:cubicBezTo>
                  <a:pt x="3451" y="7630"/>
                  <a:pt x="3221" y="7233"/>
                  <a:pt x="3011" y="6837"/>
                </a:cubicBezTo>
                <a:cubicBezTo>
                  <a:pt x="2791" y="6430"/>
                  <a:pt x="2612" y="6009"/>
                  <a:pt x="2453" y="5577"/>
                </a:cubicBezTo>
                <a:cubicBezTo>
                  <a:pt x="2147" y="4749"/>
                  <a:pt x="1942" y="3890"/>
                  <a:pt x="1835" y="3017"/>
                </a:cubicBezTo>
                <a:cubicBezTo>
                  <a:pt x="1778" y="2399"/>
                  <a:pt x="1783" y="1782"/>
                  <a:pt x="1855" y="1165"/>
                </a:cubicBezTo>
                <a:cubicBezTo>
                  <a:pt x="1891" y="878"/>
                  <a:pt x="1922" y="592"/>
                  <a:pt x="1973" y="311"/>
                </a:cubicBezTo>
                <a:cubicBezTo>
                  <a:pt x="1993" y="206"/>
                  <a:pt x="2008" y="105"/>
                  <a:pt x="2029" y="0"/>
                </a:cubicBezTo>
                <a:lnTo>
                  <a:pt x="980" y="0"/>
                </a:lnTo>
                <a:cubicBezTo>
                  <a:pt x="847" y="231"/>
                  <a:pt x="730" y="462"/>
                  <a:pt x="622" y="708"/>
                </a:cubicBezTo>
                <a:cubicBezTo>
                  <a:pt x="494" y="989"/>
                  <a:pt x="387" y="1280"/>
                  <a:pt x="285" y="1566"/>
                </a:cubicBezTo>
                <a:cubicBezTo>
                  <a:pt x="198" y="1812"/>
                  <a:pt x="152" y="2078"/>
                  <a:pt x="101" y="2334"/>
                </a:cubicBezTo>
                <a:cubicBezTo>
                  <a:pt x="39" y="2635"/>
                  <a:pt x="19" y="2942"/>
                  <a:pt x="3" y="3248"/>
                </a:cubicBezTo>
                <a:cubicBezTo>
                  <a:pt x="-17" y="3745"/>
                  <a:pt x="60" y="4242"/>
                  <a:pt x="167" y="4724"/>
                </a:cubicBezTo>
                <a:cubicBezTo>
                  <a:pt x="285" y="5246"/>
                  <a:pt x="494" y="5748"/>
                  <a:pt x="725" y="6230"/>
                </a:cubicBezTo>
                <a:cubicBezTo>
                  <a:pt x="1190" y="7208"/>
                  <a:pt x="1891" y="8077"/>
                  <a:pt x="2663" y="8835"/>
                </a:cubicBezTo>
                <a:cubicBezTo>
                  <a:pt x="3456" y="9613"/>
                  <a:pt x="4341" y="10296"/>
                  <a:pt x="5267" y="10918"/>
                </a:cubicBezTo>
                <a:cubicBezTo>
                  <a:pt x="6100" y="11480"/>
                  <a:pt x="6965" y="12002"/>
                  <a:pt x="7855" y="12474"/>
                </a:cubicBezTo>
                <a:cubicBezTo>
                  <a:pt x="8632" y="12881"/>
                  <a:pt x="9410" y="13292"/>
                  <a:pt x="10187" y="13699"/>
                </a:cubicBezTo>
                <a:cubicBezTo>
                  <a:pt x="11670" y="14477"/>
                  <a:pt x="13138" y="15285"/>
                  <a:pt x="14606" y="16093"/>
                </a:cubicBezTo>
                <a:cubicBezTo>
                  <a:pt x="14857" y="16234"/>
                  <a:pt x="15102" y="16384"/>
                  <a:pt x="15348" y="16535"/>
                </a:cubicBezTo>
                <a:cubicBezTo>
                  <a:pt x="15778" y="16796"/>
                  <a:pt x="16207" y="17057"/>
                  <a:pt x="16637" y="17318"/>
                </a:cubicBezTo>
                <a:cubicBezTo>
                  <a:pt x="16969" y="17519"/>
                  <a:pt x="17287" y="17750"/>
                  <a:pt x="17609" y="17976"/>
                </a:cubicBezTo>
                <a:cubicBezTo>
                  <a:pt x="18100" y="18322"/>
                  <a:pt x="18575" y="18689"/>
                  <a:pt x="19041" y="19070"/>
                </a:cubicBezTo>
                <a:cubicBezTo>
                  <a:pt x="19465" y="19411"/>
                  <a:pt x="19870" y="19773"/>
                  <a:pt x="20258" y="20154"/>
                </a:cubicBezTo>
                <a:cubicBezTo>
                  <a:pt x="20667" y="20556"/>
                  <a:pt x="21046" y="20983"/>
                  <a:pt x="21419" y="21409"/>
                </a:cubicBezTo>
                <a:cubicBezTo>
                  <a:pt x="21476" y="21475"/>
                  <a:pt x="21527" y="21535"/>
                  <a:pt x="21583" y="21600"/>
                </a:cubicBezTo>
                <a:lnTo>
                  <a:pt x="21583" y="2098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1E1888-1178-5046-9EEF-3F2312E7407C}"/>
              </a:ext>
            </a:extLst>
          </p:cNvPr>
          <p:cNvGrpSpPr/>
          <p:nvPr/>
        </p:nvGrpSpPr>
        <p:grpSpPr>
          <a:xfrm>
            <a:off x="1842406" y="2100408"/>
            <a:ext cx="8507188" cy="2046959"/>
            <a:chOff x="388839" y="2592829"/>
            <a:chExt cx="10560472" cy="2541011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773C8A9E-208D-9A4A-86F5-61BD4D185F05}"/>
                </a:ext>
              </a:extLst>
            </p:cNvPr>
            <p:cNvSpPr/>
            <p:nvPr/>
          </p:nvSpPr>
          <p:spPr>
            <a:xfrm rot="2700000">
              <a:off x="8410440" y="2594207"/>
              <a:ext cx="2540249" cy="2537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extrusionOk="0">
                  <a:moveTo>
                    <a:pt x="18934" y="13348"/>
                  </a:moveTo>
                  <a:cubicBezTo>
                    <a:pt x="18260" y="12660"/>
                    <a:pt x="17893" y="11753"/>
                    <a:pt x="17893" y="10816"/>
                  </a:cubicBezTo>
                  <a:cubicBezTo>
                    <a:pt x="17893" y="9878"/>
                    <a:pt x="18260" y="8940"/>
                    <a:pt x="18934" y="8284"/>
                  </a:cubicBezTo>
                  <a:lnTo>
                    <a:pt x="19976" y="7221"/>
                  </a:lnTo>
                  <a:cubicBezTo>
                    <a:pt x="21600" y="5564"/>
                    <a:pt x="21600" y="2907"/>
                    <a:pt x="19976" y="1250"/>
                  </a:cubicBezTo>
                  <a:cubicBezTo>
                    <a:pt x="19210" y="469"/>
                    <a:pt x="18169" y="0"/>
                    <a:pt x="17066" y="0"/>
                  </a:cubicBezTo>
                  <a:cubicBezTo>
                    <a:pt x="15963" y="0"/>
                    <a:pt x="14921" y="438"/>
                    <a:pt x="14155" y="1250"/>
                  </a:cubicBezTo>
                  <a:lnTo>
                    <a:pt x="13113" y="2313"/>
                  </a:lnTo>
                  <a:cubicBezTo>
                    <a:pt x="11734" y="3720"/>
                    <a:pt x="9498" y="3720"/>
                    <a:pt x="8119" y="2313"/>
                  </a:cubicBezTo>
                  <a:lnTo>
                    <a:pt x="7077" y="1250"/>
                  </a:lnTo>
                  <a:cubicBezTo>
                    <a:pt x="6311" y="469"/>
                    <a:pt x="5270" y="0"/>
                    <a:pt x="4167" y="0"/>
                  </a:cubicBezTo>
                  <a:cubicBezTo>
                    <a:pt x="3064" y="0"/>
                    <a:pt x="2022" y="438"/>
                    <a:pt x="1256" y="1250"/>
                  </a:cubicBezTo>
                  <a:cubicBezTo>
                    <a:pt x="490" y="2063"/>
                    <a:pt x="31" y="3095"/>
                    <a:pt x="31" y="4220"/>
                  </a:cubicBezTo>
                  <a:cubicBezTo>
                    <a:pt x="31" y="5345"/>
                    <a:pt x="460" y="6408"/>
                    <a:pt x="1256" y="7190"/>
                  </a:cubicBezTo>
                  <a:lnTo>
                    <a:pt x="2298" y="8252"/>
                  </a:lnTo>
                  <a:cubicBezTo>
                    <a:pt x="2972" y="8940"/>
                    <a:pt x="3340" y="9847"/>
                    <a:pt x="3340" y="10784"/>
                  </a:cubicBezTo>
                  <a:cubicBezTo>
                    <a:pt x="3340" y="11722"/>
                    <a:pt x="2972" y="12660"/>
                    <a:pt x="2298" y="13316"/>
                  </a:cubicBezTo>
                  <a:lnTo>
                    <a:pt x="1226" y="14410"/>
                  </a:lnTo>
                  <a:cubicBezTo>
                    <a:pt x="460" y="15192"/>
                    <a:pt x="0" y="16255"/>
                    <a:pt x="0" y="17380"/>
                  </a:cubicBezTo>
                  <a:cubicBezTo>
                    <a:pt x="0" y="18505"/>
                    <a:pt x="429" y="19568"/>
                    <a:pt x="1226" y="20350"/>
                  </a:cubicBezTo>
                  <a:cubicBezTo>
                    <a:pt x="2022" y="21131"/>
                    <a:pt x="3033" y="21600"/>
                    <a:pt x="4136" y="21600"/>
                  </a:cubicBezTo>
                  <a:cubicBezTo>
                    <a:pt x="5239" y="21600"/>
                    <a:pt x="6281" y="21162"/>
                    <a:pt x="7047" y="20350"/>
                  </a:cubicBezTo>
                  <a:lnTo>
                    <a:pt x="8089" y="19287"/>
                  </a:lnTo>
                  <a:cubicBezTo>
                    <a:pt x="8763" y="18599"/>
                    <a:pt x="9651" y="18224"/>
                    <a:pt x="10570" y="18224"/>
                  </a:cubicBezTo>
                  <a:cubicBezTo>
                    <a:pt x="11520" y="18224"/>
                    <a:pt x="12409" y="18599"/>
                    <a:pt x="13052" y="19287"/>
                  </a:cubicBezTo>
                  <a:lnTo>
                    <a:pt x="14094" y="20350"/>
                  </a:lnTo>
                  <a:cubicBezTo>
                    <a:pt x="14860" y="21131"/>
                    <a:pt x="15901" y="21600"/>
                    <a:pt x="17004" y="21600"/>
                  </a:cubicBezTo>
                  <a:cubicBezTo>
                    <a:pt x="18107" y="21600"/>
                    <a:pt x="19149" y="21162"/>
                    <a:pt x="19915" y="20350"/>
                  </a:cubicBezTo>
                  <a:cubicBezTo>
                    <a:pt x="21539" y="18693"/>
                    <a:pt x="21539" y="16036"/>
                    <a:pt x="19915" y="14379"/>
                  </a:cubicBezTo>
                  <a:lnTo>
                    <a:pt x="18934" y="13348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764C90FD-BA91-B647-B1A6-E6E78ABC0709}"/>
                </a:ext>
              </a:extLst>
            </p:cNvPr>
            <p:cNvSpPr/>
            <p:nvPr/>
          </p:nvSpPr>
          <p:spPr>
            <a:xfrm rot="2700000">
              <a:off x="5737336" y="2598639"/>
              <a:ext cx="2536580" cy="253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extrusionOk="0">
                  <a:moveTo>
                    <a:pt x="17028" y="21600"/>
                  </a:moveTo>
                  <a:cubicBezTo>
                    <a:pt x="15924" y="21600"/>
                    <a:pt x="14881" y="21162"/>
                    <a:pt x="14114" y="20348"/>
                  </a:cubicBezTo>
                  <a:lnTo>
                    <a:pt x="13070" y="19283"/>
                  </a:lnTo>
                  <a:cubicBezTo>
                    <a:pt x="12395" y="18595"/>
                    <a:pt x="11506" y="18219"/>
                    <a:pt x="10585" y="18219"/>
                  </a:cubicBezTo>
                  <a:cubicBezTo>
                    <a:pt x="9634" y="18219"/>
                    <a:pt x="8744" y="18595"/>
                    <a:pt x="8100" y="19283"/>
                  </a:cubicBezTo>
                  <a:lnTo>
                    <a:pt x="7057" y="20348"/>
                  </a:lnTo>
                  <a:cubicBezTo>
                    <a:pt x="6290" y="21130"/>
                    <a:pt x="5247" y="21600"/>
                    <a:pt x="4142" y="21600"/>
                  </a:cubicBezTo>
                  <a:cubicBezTo>
                    <a:pt x="3037" y="21600"/>
                    <a:pt x="1994" y="21162"/>
                    <a:pt x="1227" y="20348"/>
                  </a:cubicBezTo>
                  <a:cubicBezTo>
                    <a:pt x="460" y="19565"/>
                    <a:pt x="0" y="18501"/>
                    <a:pt x="0" y="17374"/>
                  </a:cubicBezTo>
                  <a:cubicBezTo>
                    <a:pt x="0" y="16247"/>
                    <a:pt x="430" y="15183"/>
                    <a:pt x="1227" y="14400"/>
                  </a:cubicBezTo>
                  <a:lnTo>
                    <a:pt x="2270" y="13336"/>
                  </a:lnTo>
                  <a:cubicBezTo>
                    <a:pt x="2945" y="12647"/>
                    <a:pt x="3314" y="11739"/>
                    <a:pt x="3314" y="10800"/>
                  </a:cubicBezTo>
                  <a:cubicBezTo>
                    <a:pt x="3314" y="9861"/>
                    <a:pt x="2945" y="8922"/>
                    <a:pt x="2270" y="8264"/>
                  </a:cubicBezTo>
                  <a:lnTo>
                    <a:pt x="1227" y="7200"/>
                  </a:lnTo>
                  <a:cubicBezTo>
                    <a:pt x="460" y="6417"/>
                    <a:pt x="0" y="5353"/>
                    <a:pt x="0" y="4226"/>
                  </a:cubicBezTo>
                  <a:cubicBezTo>
                    <a:pt x="0" y="3099"/>
                    <a:pt x="430" y="2035"/>
                    <a:pt x="1227" y="1252"/>
                  </a:cubicBezTo>
                  <a:cubicBezTo>
                    <a:pt x="2025" y="470"/>
                    <a:pt x="3037" y="0"/>
                    <a:pt x="4142" y="0"/>
                  </a:cubicBezTo>
                  <a:cubicBezTo>
                    <a:pt x="5247" y="0"/>
                    <a:pt x="6290" y="438"/>
                    <a:pt x="7057" y="1252"/>
                  </a:cubicBezTo>
                  <a:lnTo>
                    <a:pt x="8100" y="2317"/>
                  </a:lnTo>
                  <a:cubicBezTo>
                    <a:pt x="9481" y="3725"/>
                    <a:pt x="11720" y="3725"/>
                    <a:pt x="13101" y="2317"/>
                  </a:cubicBezTo>
                  <a:lnTo>
                    <a:pt x="14144" y="1252"/>
                  </a:lnTo>
                  <a:cubicBezTo>
                    <a:pt x="14911" y="470"/>
                    <a:pt x="15955" y="0"/>
                    <a:pt x="17059" y="0"/>
                  </a:cubicBezTo>
                  <a:cubicBezTo>
                    <a:pt x="18164" y="0"/>
                    <a:pt x="19207" y="438"/>
                    <a:pt x="19974" y="1252"/>
                  </a:cubicBezTo>
                  <a:lnTo>
                    <a:pt x="19974" y="1252"/>
                  </a:lnTo>
                  <a:cubicBezTo>
                    <a:pt x="21600" y="2911"/>
                    <a:pt x="21600" y="5572"/>
                    <a:pt x="19974" y="7231"/>
                  </a:cubicBezTo>
                  <a:lnTo>
                    <a:pt x="18931" y="8296"/>
                  </a:lnTo>
                  <a:cubicBezTo>
                    <a:pt x="18256" y="8984"/>
                    <a:pt x="17888" y="9892"/>
                    <a:pt x="17888" y="10831"/>
                  </a:cubicBezTo>
                  <a:cubicBezTo>
                    <a:pt x="17888" y="11770"/>
                    <a:pt x="18256" y="12710"/>
                    <a:pt x="18931" y="13367"/>
                  </a:cubicBezTo>
                  <a:lnTo>
                    <a:pt x="19974" y="14431"/>
                  </a:lnTo>
                  <a:cubicBezTo>
                    <a:pt x="21600" y="16090"/>
                    <a:pt x="21600" y="18751"/>
                    <a:pt x="19974" y="20410"/>
                  </a:cubicBezTo>
                  <a:cubicBezTo>
                    <a:pt x="19176" y="21162"/>
                    <a:pt x="18133" y="21600"/>
                    <a:pt x="17028" y="21600"/>
                  </a:cubicBezTo>
                  <a:close/>
                  <a:moveTo>
                    <a:pt x="10555" y="17593"/>
                  </a:moveTo>
                  <a:cubicBezTo>
                    <a:pt x="11659" y="17593"/>
                    <a:pt x="12702" y="18031"/>
                    <a:pt x="13469" y="18845"/>
                  </a:cubicBezTo>
                  <a:lnTo>
                    <a:pt x="14513" y="19910"/>
                  </a:lnTo>
                  <a:cubicBezTo>
                    <a:pt x="15188" y="20598"/>
                    <a:pt x="16077" y="20974"/>
                    <a:pt x="16998" y="20974"/>
                  </a:cubicBezTo>
                  <a:cubicBezTo>
                    <a:pt x="17949" y="20974"/>
                    <a:pt x="18839" y="20598"/>
                    <a:pt x="19483" y="19910"/>
                  </a:cubicBezTo>
                  <a:cubicBezTo>
                    <a:pt x="20864" y="18501"/>
                    <a:pt x="20864" y="16216"/>
                    <a:pt x="19483" y="14807"/>
                  </a:cubicBezTo>
                  <a:lnTo>
                    <a:pt x="18440" y="13743"/>
                  </a:lnTo>
                  <a:cubicBezTo>
                    <a:pt x="17673" y="12960"/>
                    <a:pt x="17213" y="11896"/>
                    <a:pt x="17213" y="10769"/>
                  </a:cubicBezTo>
                  <a:cubicBezTo>
                    <a:pt x="17213" y="9642"/>
                    <a:pt x="17642" y="8577"/>
                    <a:pt x="18440" y="7795"/>
                  </a:cubicBezTo>
                  <a:lnTo>
                    <a:pt x="19483" y="6730"/>
                  </a:lnTo>
                  <a:cubicBezTo>
                    <a:pt x="20864" y="5322"/>
                    <a:pt x="20864" y="3037"/>
                    <a:pt x="19483" y="1628"/>
                  </a:cubicBezTo>
                  <a:lnTo>
                    <a:pt x="19483" y="1628"/>
                  </a:lnTo>
                  <a:cubicBezTo>
                    <a:pt x="18808" y="939"/>
                    <a:pt x="17918" y="563"/>
                    <a:pt x="16998" y="563"/>
                  </a:cubicBezTo>
                  <a:cubicBezTo>
                    <a:pt x="16047" y="563"/>
                    <a:pt x="15157" y="939"/>
                    <a:pt x="14513" y="1628"/>
                  </a:cubicBezTo>
                  <a:lnTo>
                    <a:pt x="13469" y="2692"/>
                  </a:lnTo>
                  <a:cubicBezTo>
                    <a:pt x="11843" y="4351"/>
                    <a:pt x="9235" y="4351"/>
                    <a:pt x="7609" y="2692"/>
                  </a:cubicBezTo>
                  <a:lnTo>
                    <a:pt x="6566" y="1628"/>
                  </a:lnTo>
                  <a:cubicBezTo>
                    <a:pt x="5891" y="939"/>
                    <a:pt x="5001" y="563"/>
                    <a:pt x="4081" y="563"/>
                  </a:cubicBezTo>
                  <a:cubicBezTo>
                    <a:pt x="3130" y="563"/>
                    <a:pt x="2240" y="939"/>
                    <a:pt x="1595" y="1628"/>
                  </a:cubicBezTo>
                  <a:cubicBezTo>
                    <a:pt x="920" y="2317"/>
                    <a:pt x="552" y="3224"/>
                    <a:pt x="552" y="4163"/>
                  </a:cubicBezTo>
                  <a:cubicBezTo>
                    <a:pt x="552" y="5103"/>
                    <a:pt x="920" y="6042"/>
                    <a:pt x="1595" y="6699"/>
                  </a:cubicBezTo>
                  <a:lnTo>
                    <a:pt x="2639" y="7763"/>
                  </a:lnTo>
                  <a:cubicBezTo>
                    <a:pt x="3406" y="8546"/>
                    <a:pt x="3866" y="9610"/>
                    <a:pt x="3866" y="10737"/>
                  </a:cubicBezTo>
                  <a:cubicBezTo>
                    <a:pt x="3866" y="11864"/>
                    <a:pt x="3436" y="12929"/>
                    <a:pt x="2639" y="13711"/>
                  </a:cubicBezTo>
                  <a:lnTo>
                    <a:pt x="1595" y="14776"/>
                  </a:lnTo>
                  <a:cubicBezTo>
                    <a:pt x="920" y="15464"/>
                    <a:pt x="552" y="16372"/>
                    <a:pt x="552" y="17311"/>
                  </a:cubicBezTo>
                  <a:cubicBezTo>
                    <a:pt x="552" y="18250"/>
                    <a:pt x="920" y="19190"/>
                    <a:pt x="1595" y="19847"/>
                  </a:cubicBezTo>
                  <a:cubicBezTo>
                    <a:pt x="2270" y="20536"/>
                    <a:pt x="3160" y="20911"/>
                    <a:pt x="4081" y="20911"/>
                  </a:cubicBezTo>
                  <a:cubicBezTo>
                    <a:pt x="5032" y="20911"/>
                    <a:pt x="5922" y="20536"/>
                    <a:pt x="6566" y="19847"/>
                  </a:cubicBezTo>
                  <a:lnTo>
                    <a:pt x="7609" y="18783"/>
                  </a:lnTo>
                  <a:cubicBezTo>
                    <a:pt x="8407" y="18031"/>
                    <a:pt x="9450" y="17593"/>
                    <a:pt x="10555" y="17593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A51C08D-5A40-4044-BAE2-4A9B0E1776BD}"/>
                </a:ext>
              </a:extLst>
            </p:cNvPr>
            <p:cNvSpPr/>
            <p:nvPr/>
          </p:nvSpPr>
          <p:spPr>
            <a:xfrm rot="2700000">
              <a:off x="3060563" y="2594207"/>
              <a:ext cx="2540249" cy="2537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extrusionOk="0">
                  <a:moveTo>
                    <a:pt x="18934" y="13348"/>
                  </a:moveTo>
                  <a:cubicBezTo>
                    <a:pt x="18260" y="12660"/>
                    <a:pt x="17893" y="11753"/>
                    <a:pt x="17893" y="10816"/>
                  </a:cubicBezTo>
                  <a:cubicBezTo>
                    <a:pt x="17893" y="9878"/>
                    <a:pt x="18260" y="8940"/>
                    <a:pt x="18934" y="8284"/>
                  </a:cubicBezTo>
                  <a:lnTo>
                    <a:pt x="19976" y="7221"/>
                  </a:lnTo>
                  <a:cubicBezTo>
                    <a:pt x="21600" y="5564"/>
                    <a:pt x="21600" y="2907"/>
                    <a:pt x="19976" y="1250"/>
                  </a:cubicBezTo>
                  <a:cubicBezTo>
                    <a:pt x="19210" y="469"/>
                    <a:pt x="18169" y="0"/>
                    <a:pt x="17066" y="0"/>
                  </a:cubicBezTo>
                  <a:cubicBezTo>
                    <a:pt x="15963" y="0"/>
                    <a:pt x="14921" y="438"/>
                    <a:pt x="14155" y="1250"/>
                  </a:cubicBezTo>
                  <a:lnTo>
                    <a:pt x="13113" y="2313"/>
                  </a:lnTo>
                  <a:cubicBezTo>
                    <a:pt x="11734" y="3720"/>
                    <a:pt x="9498" y="3720"/>
                    <a:pt x="8119" y="2313"/>
                  </a:cubicBezTo>
                  <a:lnTo>
                    <a:pt x="7077" y="1250"/>
                  </a:lnTo>
                  <a:cubicBezTo>
                    <a:pt x="6311" y="469"/>
                    <a:pt x="5270" y="0"/>
                    <a:pt x="4167" y="0"/>
                  </a:cubicBezTo>
                  <a:cubicBezTo>
                    <a:pt x="3064" y="0"/>
                    <a:pt x="2022" y="438"/>
                    <a:pt x="1256" y="1250"/>
                  </a:cubicBezTo>
                  <a:cubicBezTo>
                    <a:pt x="490" y="2063"/>
                    <a:pt x="31" y="3095"/>
                    <a:pt x="31" y="4220"/>
                  </a:cubicBezTo>
                  <a:cubicBezTo>
                    <a:pt x="31" y="5345"/>
                    <a:pt x="460" y="6408"/>
                    <a:pt x="1256" y="7190"/>
                  </a:cubicBezTo>
                  <a:lnTo>
                    <a:pt x="2298" y="8252"/>
                  </a:lnTo>
                  <a:cubicBezTo>
                    <a:pt x="2972" y="8940"/>
                    <a:pt x="3340" y="9847"/>
                    <a:pt x="3340" y="10784"/>
                  </a:cubicBezTo>
                  <a:cubicBezTo>
                    <a:pt x="3340" y="11722"/>
                    <a:pt x="2972" y="12660"/>
                    <a:pt x="2298" y="13316"/>
                  </a:cubicBezTo>
                  <a:lnTo>
                    <a:pt x="1226" y="14410"/>
                  </a:lnTo>
                  <a:cubicBezTo>
                    <a:pt x="460" y="15192"/>
                    <a:pt x="0" y="16255"/>
                    <a:pt x="0" y="17380"/>
                  </a:cubicBezTo>
                  <a:cubicBezTo>
                    <a:pt x="0" y="18505"/>
                    <a:pt x="429" y="19568"/>
                    <a:pt x="1226" y="20350"/>
                  </a:cubicBezTo>
                  <a:cubicBezTo>
                    <a:pt x="2022" y="21131"/>
                    <a:pt x="3033" y="21600"/>
                    <a:pt x="4136" y="21600"/>
                  </a:cubicBezTo>
                  <a:cubicBezTo>
                    <a:pt x="5239" y="21600"/>
                    <a:pt x="6281" y="21162"/>
                    <a:pt x="7047" y="20350"/>
                  </a:cubicBezTo>
                  <a:lnTo>
                    <a:pt x="8089" y="19287"/>
                  </a:lnTo>
                  <a:cubicBezTo>
                    <a:pt x="8763" y="18599"/>
                    <a:pt x="9651" y="18224"/>
                    <a:pt x="10570" y="18224"/>
                  </a:cubicBezTo>
                  <a:cubicBezTo>
                    <a:pt x="11520" y="18224"/>
                    <a:pt x="12409" y="18599"/>
                    <a:pt x="13052" y="19287"/>
                  </a:cubicBezTo>
                  <a:lnTo>
                    <a:pt x="14094" y="20350"/>
                  </a:lnTo>
                  <a:cubicBezTo>
                    <a:pt x="14860" y="21131"/>
                    <a:pt x="15901" y="21600"/>
                    <a:pt x="17004" y="21600"/>
                  </a:cubicBezTo>
                  <a:cubicBezTo>
                    <a:pt x="18107" y="21600"/>
                    <a:pt x="19149" y="21162"/>
                    <a:pt x="19915" y="20350"/>
                  </a:cubicBezTo>
                  <a:cubicBezTo>
                    <a:pt x="21539" y="18693"/>
                    <a:pt x="21539" y="16036"/>
                    <a:pt x="19915" y="14379"/>
                  </a:cubicBezTo>
                  <a:lnTo>
                    <a:pt x="18934" y="13348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26004251-AD78-E948-BD8D-643535A81A72}"/>
                </a:ext>
              </a:extLst>
            </p:cNvPr>
            <p:cNvSpPr/>
            <p:nvPr/>
          </p:nvSpPr>
          <p:spPr>
            <a:xfrm rot="2700000">
              <a:off x="387460" y="2598639"/>
              <a:ext cx="2536580" cy="2533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extrusionOk="0">
                  <a:moveTo>
                    <a:pt x="17028" y="21600"/>
                  </a:moveTo>
                  <a:cubicBezTo>
                    <a:pt x="15924" y="21600"/>
                    <a:pt x="14881" y="21162"/>
                    <a:pt x="14114" y="20348"/>
                  </a:cubicBezTo>
                  <a:lnTo>
                    <a:pt x="13070" y="19283"/>
                  </a:lnTo>
                  <a:cubicBezTo>
                    <a:pt x="12395" y="18595"/>
                    <a:pt x="11506" y="18219"/>
                    <a:pt x="10585" y="18219"/>
                  </a:cubicBezTo>
                  <a:cubicBezTo>
                    <a:pt x="9634" y="18219"/>
                    <a:pt x="8744" y="18595"/>
                    <a:pt x="8100" y="19283"/>
                  </a:cubicBezTo>
                  <a:lnTo>
                    <a:pt x="7057" y="20348"/>
                  </a:lnTo>
                  <a:cubicBezTo>
                    <a:pt x="6290" y="21130"/>
                    <a:pt x="5247" y="21600"/>
                    <a:pt x="4142" y="21600"/>
                  </a:cubicBezTo>
                  <a:cubicBezTo>
                    <a:pt x="3037" y="21600"/>
                    <a:pt x="1994" y="21162"/>
                    <a:pt x="1227" y="20348"/>
                  </a:cubicBezTo>
                  <a:cubicBezTo>
                    <a:pt x="460" y="19565"/>
                    <a:pt x="0" y="18501"/>
                    <a:pt x="0" y="17374"/>
                  </a:cubicBezTo>
                  <a:cubicBezTo>
                    <a:pt x="0" y="16247"/>
                    <a:pt x="430" y="15183"/>
                    <a:pt x="1227" y="14400"/>
                  </a:cubicBezTo>
                  <a:lnTo>
                    <a:pt x="2270" y="13336"/>
                  </a:lnTo>
                  <a:cubicBezTo>
                    <a:pt x="2945" y="12647"/>
                    <a:pt x="3314" y="11739"/>
                    <a:pt x="3314" y="10800"/>
                  </a:cubicBezTo>
                  <a:cubicBezTo>
                    <a:pt x="3314" y="9861"/>
                    <a:pt x="2945" y="8922"/>
                    <a:pt x="2270" y="8264"/>
                  </a:cubicBezTo>
                  <a:lnTo>
                    <a:pt x="1227" y="7200"/>
                  </a:lnTo>
                  <a:cubicBezTo>
                    <a:pt x="460" y="6417"/>
                    <a:pt x="0" y="5353"/>
                    <a:pt x="0" y="4226"/>
                  </a:cubicBezTo>
                  <a:cubicBezTo>
                    <a:pt x="0" y="3099"/>
                    <a:pt x="430" y="2035"/>
                    <a:pt x="1227" y="1252"/>
                  </a:cubicBezTo>
                  <a:cubicBezTo>
                    <a:pt x="2025" y="470"/>
                    <a:pt x="3037" y="0"/>
                    <a:pt x="4142" y="0"/>
                  </a:cubicBezTo>
                  <a:cubicBezTo>
                    <a:pt x="5247" y="0"/>
                    <a:pt x="6290" y="438"/>
                    <a:pt x="7057" y="1252"/>
                  </a:cubicBezTo>
                  <a:lnTo>
                    <a:pt x="8100" y="2317"/>
                  </a:lnTo>
                  <a:cubicBezTo>
                    <a:pt x="9481" y="3725"/>
                    <a:pt x="11720" y="3725"/>
                    <a:pt x="13101" y="2317"/>
                  </a:cubicBezTo>
                  <a:lnTo>
                    <a:pt x="14144" y="1252"/>
                  </a:lnTo>
                  <a:cubicBezTo>
                    <a:pt x="14911" y="470"/>
                    <a:pt x="15955" y="0"/>
                    <a:pt x="17059" y="0"/>
                  </a:cubicBezTo>
                  <a:cubicBezTo>
                    <a:pt x="18164" y="0"/>
                    <a:pt x="19207" y="438"/>
                    <a:pt x="19974" y="1252"/>
                  </a:cubicBezTo>
                  <a:lnTo>
                    <a:pt x="19974" y="1252"/>
                  </a:lnTo>
                  <a:cubicBezTo>
                    <a:pt x="21600" y="2911"/>
                    <a:pt x="21600" y="5572"/>
                    <a:pt x="19974" y="7231"/>
                  </a:cubicBezTo>
                  <a:lnTo>
                    <a:pt x="18931" y="8296"/>
                  </a:lnTo>
                  <a:cubicBezTo>
                    <a:pt x="18256" y="8984"/>
                    <a:pt x="17888" y="9892"/>
                    <a:pt x="17888" y="10831"/>
                  </a:cubicBezTo>
                  <a:cubicBezTo>
                    <a:pt x="17888" y="11770"/>
                    <a:pt x="18256" y="12710"/>
                    <a:pt x="18931" y="13367"/>
                  </a:cubicBezTo>
                  <a:lnTo>
                    <a:pt x="19974" y="14431"/>
                  </a:lnTo>
                  <a:cubicBezTo>
                    <a:pt x="21600" y="16090"/>
                    <a:pt x="21600" y="18751"/>
                    <a:pt x="19974" y="20410"/>
                  </a:cubicBezTo>
                  <a:cubicBezTo>
                    <a:pt x="19176" y="21162"/>
                    <a:pt x="18133" y="21600"/>
                    <a:pt x="17028" y="21600"/>
                  </a:cubicBezTo>
                  <a:close/>
                  <a:moveTo>
                    <a:pt x="10555" y="17593"/>
                  </a:moveTo>
                  <a:cubicBezTo>
                    <a:pt x="11659" y="17593"/>
                    <a:pt x="12702" y="18031"/>
                    <a:pt x="13469" y="18845"/>
                  </a:cubicBezTo>
                  <a:lnTo>
                    <a:pt x="14513" y="19910"/>
                  </a:lnTo>
                  <a:cubicBezTo>
                    <a:pt x="15188" y="20598"/>
                    <a:pt x="16077" y="20974"/>
                    <a:pt x="16998" y="20974"/>
                  </a:cubicBezTo>
                  <a:cubicBezTo>
                    <a:pt x="17949" y="20974"/>
                    <a:pt x="18839" y="20598"/>
                    <a:pt x="19483" y="19910"/>
                  </a:cubicBezTo>
                  <a:cubicBezTo>
                    <a:pt x="20864" y="18501"/>
                    <a:pt x="20864" y="16216"/>
                    <a:pt x="19483" y="14807"/>
                  </a:cubicBezTo>
                  <a:lnTo>
                    <a:pt x="18440" y="13743"/>
                  </a:lnTo>
                  <a:cubicBezTo>
                    <a:pt x="17673" y="12960"/>
                    <a:pt x="17213" y="11896"/>
                    <a:pt x="17213" y="10769"/>
                  </a:cubicBezTo>
                  <a:cubicBezTo>
                    <a:pt x="17213" y="9642"/>
                    <a:pt x="17642" y="8577"/>
                    <a:pt x="18440" y="7795"/>
                  </a:cubicBezTo>
                  <a:lnTo>
                    <a:pt x="19483" y="6730"/>
                  </a:lnTo>
                  <a:cubicBezTo>
                    <a:pt x="20864" y="5322"/>
                    <a:pt x="20864" y="3037"/>
                    <a:pt x="19483" y="1628"/>
                  </a:cubicBezTo>
                  <a:lnTo>
                    <a:pt x="19483" y="1628"/>
                  </a:lnTo>
                  <a:cubicBezTo>
                    <a:pt x="18808" y="939"/>
                    <a:pt x="17918" y="563"/>
                    <a:pt x="16998" y="563"/>
                  </a:cubicBezTo>
                  <a:cubicBezTo>
                    <a:pt x="16047" y="563"/>
                    <a:pt x="15157" y="939"/>
                    <a:pt x="14513" y="1628"/>
                  </a:cubicBezTo>
                  <a:lnTo>
                    <a:pt x="13469" y="2692"/>
                  </a:lnTo>
                  <a:cubicBezTo>
                    <a:pt x="11843" y="4351"/>
                    <a:pt x="9235" y="4351"/>
                    <a:pt x="7609" y="2692"/>
                  </a:cubicBezTo>
                  <a:lnTo>
                    <a:pt x="6566" y="1628"/>
                  </a:lnTo>
                  <a:cubicBezTo>
                    <a:pt x="5891" y="939"/>
                    <a:pt x="5001" y="563"/>
                    <a:pt x="4081" y="563"/>
                  </a:cubicBezTo>
                  <a:cubicBezTo>
                    <a:pt x="3130" y="563"/>
                    <a:pt x="2240" y="939"/>
                    <a:pt x="1595" y="1628"/>
                  </a:cubicBezTo>
                  <a:cubicBezTo>
                    <a:pt x="920" y="2317"/>
                    <a:pt x="552" y="3224"/>
                    <a:pt x="552" y="4163"/>
                  </a:cubicBezTo>
                  <a:cubicBezTo>
                    <a:pt x="552" y="5103"/>
                    <a:pt x="920" y="6042"/>
                    <a:pt x="1595" y="6699"/>
                  </a:cubicBezTo>
                  <a:lnTo>
                    <a:pt x="2639" y="7763"/>
                  </a:lnTo>
                  <a:cubicBezTo>
                    <a:pt x="3406" y="8546"/>
                    <a:pt x="3866" y="9610"/>
                    <a:pt x="3866" y="10737"/>
                  </a:cubicBezTo>
                  <a:cubicBezTo>
                    <a:pt x="3866" y="11864"/>
                    <a:pt x="3436" y="12929"/>
                    <a:pt x="2639" y="13711"/>
                  </a:cubicBezTo>
                  <a:lnTo>
                    <a:pt x="1595" y="14776"/>
                  </a:lnTo>
                  <a:cubicBezTo>
                    <a:pt x="920" y="15464"/>
                    <a:pt x="552" y="16372"/>
                    <a:pt x="552" y="17311"/>
                  </a:cubicBezTo>
                  <a:cubicBezTo>
                    <a:pt x="552" y="18250"/>
                    <a:pt x="920" y="19190"/>
                    <a:pt x="1595" y="19847"/>
                  </a:cubicBezTo>
                  <a:cubicBezTo>
                    <a:pt x="2270" y="20536"/>
                    <a:pt x="3160" y="20911"/>
                    <a:pt x="4081" y="20911"/>
                  </a:cubicBezTo>
                  <a:cubicBezTo>
                    <a:pt x="5032" y="20911"/>
                    <a:pt x="5922" y="20536"/>
                    <a:pt x="6566" y="19847"/>
                  </a:cubicBezTo>
                  <a:lnTo>
                    <a:pt x="7609" y="18783"/>
                  </a:lnTo>
                  <a:cubicBezTo>
                    <a:pt x="8407" y="18031"/>
                    <a:pt x="9450" y="17593"/>
                    <a:pt x="10555" y="17593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041E046-6DCA-FB45-A19C-2AD6220B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Planteamiento</a:t>
            </a:r>
            <a:endParaRPr lang="fr-FR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8DD002-B9D6-6441-9F5B-A9BF25B3328E}"/>
              </a:ext>
            </a:extLst>
          </p:cNvPr>
          <p:cNvGrpSpPr/>
          <p:nvPr/>
        </p:nvGrpSpPr>
        <p:grpSpPr>
          <a:xfrm>
            <a:off x="1418268" y="4319028"/>
            <a:ext cx="2532927" cy="1744460"/>
            <a:chOff x="8921976" y="1377757"/>
            <a:chExt cx="2926081" cy="4436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0063A4-20EB-D748-8404-282876F0322F}"/>
                </a:ext>
              </a:extLst>
            </p:cNvPr>
            <p:cNvSpPr txBox="1"/>
            <p:nvPr/>
          </p:nvSpPr>
          <p:spPr>
            <a:xfrm>
              <a:off x="8921977" y="1377757"/>
              <a:ext cx="2926080" cy="21135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4"/>
                  </a:solidFill>
                </a:rPr>
                <a:t>Declarar variables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825A09-74D8-BF4E-B00C-EA8FE953348F}"/>
                </a:ext>
              </a:extLst>
            </p:cNvPr>
            <p:cNvSpPr txBox="1"/>
            <p:nvPr/>
          </p:nvSpPr>
          <p:spPr>
            <a:xfrm>
              <a:off x="8921976" y="1586607"/>
              <a:ext cx="2820744" cy="23484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Tomar en cuenta las variables que se usarán para el Código.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CEC6FF-AB8F-9F41-AB5F-626D5F90FDA2}"/>
              </a:ext>
            </a:extLst>
          </p:cNvPr>
          <p:cNvGrpSpPr/>
          <p:nvPr/>
        </p:nvGrpSpPr>
        <p:grpSpPr>
          <a:xfrm>
            <a:off x="4003845" y="4675328"/>
            <a:ext cx="2057400" cy="1652130"/>
            <a:chOff x="8921977" y="1471694"/>
            <a:chExt cx="2926080" cy="4202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0DEE5B-0534-A541-8B4B-1CC098E7DE98}"/>
                </a:ext>
              </a:extLst>
            </p:cNvPr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4"/>
                  </a:solidFill>
                </a:rPr>
                <a:t>Fórmula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18E413-9EA7-144E-B4F6-AE39FB9EDAD4}"/>
                </a:ext>
              </a:extLst>
            </p:cNvPr>
            <p:cNvSpPr txBox="1"/>
            <p:nvPr/>
          </p:nvSpPr>
          <p:spPr>
            <a:xfrm>
              <a:off x="8921977" y="1586607"/>
              <a:ext cx="2737678" cy="3052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Qué formula se va a usar para determinar los intereses finales.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867DC0-6064-A443-8A5F-3B3BE743ACF0}"/>
              </a:ext>
            </a:extLst>
          </p:cNvPr>
          <p:cNvGrpSpPr/>
          <p:nvPr/>
        </p:nvGrpSpPr>
        <p:grpSpPr>
          <a:xfrm>
            <a:off x="6175592" y="4675324"/>
            <a:ext cx="2057400" cy="1652129"/>
            <a:chOff x="8921977" y="1471694"/>
            <a:chExt cx="2926080" cy="4202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627260-7646-B540-83B1-E0B658320C1E}"/>
                </a:ext>
              </a:extLst>
            </p:cNvPr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4"/>
                  </a:solidFill>
                </a:rPr>
                <a:t>Funciones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60DDC3-0426-0E43-BA2A-42A991CBDB27}"/>
                </a:ext>
              </a:extLst>
            </p:cNvPr>
            <p:cNvSpPr txBox="1"/>
            <p:nvPr/>
          </p:nvSpPr>
          <p:spPr>
            <a:xfrm>
              <a:off x="8921977" y="1586607"/>
              <a:ext cx="2737678" cy="3052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Funciones que se llamarán para las resolver las operaciones.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7D6C1D-93E5-B540-A804-A76653BDE82D}"/>
              </a:ext>
            </a:extLst>
          </p:cNvPr>
          <p:cNvGrpSpPr/>
          <p:nvPr/>
        </p:nvGrpSpPr>
        <p:grpSpPr>
          <a:xfrm>
            <a:off x="8270966" y="4675324"/>
            <a:ext cx="2057400" cy="1652129"/>
            <a:chOff x="8921977" y="1471694"/>
            <a:chExt cx="2926080" cy="4202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2ADDC4-A7B2-3841-95AF-05D16CEC8369}"/>
                </a:ext>
              </a:extLst>
            </p:cNvPr>
            <p:cNvSpPr txBox="1"/>
            <p:nvPr/>
          </p:nvSpPr>
          <p:spPr>
            <a:xfrm>
              <a:off x="8921977" y="1471694"/>
              <a:ext cx="2926080" cy="11742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400" b="1" noProof="1">
                  <a:solidFill>
                    <a:schemeClr val="accent4"/>
                  </a:solidFill>
                </a:rPr>
                <a:t>Matriz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37D3D5-02DF-6145-81ED-07CBEE5102F5}"/>
                </a:ext>
              </a:extLst>
            </p:cNvPr>
            <p:cNvSpPr txBox="1"/>
            <p:nvPr/>
          </p:nvSpPr>
          <p:spPr>
            <a:xfrm>
              <a:off x="8921977" y="1586607"/>
              <a:ext cx="2737678" cy="3052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Cómo vamos a conectar e imprimir el año y saldo en la cuenta.</a:t>
              </a:r>
            </a:p>
          </p:txBody>
        </p:sp>
      </p:grpSp>
      <p:pic>
        <p:nvPicPr>
          <p:cNvPr id="33" name="Gráfico 32" descr="Inteligencia artificial con relleno sólido">
            <a:extLst>
              <a:ext uri="{FF2B5EF4-FFF2-40B4-BE49-F238E27FC236}">
                <a16:creationId xmlns:a16="http://schemas.microsoft.com/office/drawing/2014/main" id="{753CD52F-386B-487E-89EA-603A24F9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9781" y="2648407"/>
            <a:ext cx="914400" cy="914400"/>
          </a:xfrm>
          <a:prstGeom prst="rect">
            <a:avLst/>
          </a:prstGeom>
        </p:spPr>
      </p:pic>
      <p:pic>
        <p:nvPicPr>
          <p:cNvPr id="35" name="Gráfico 34" descr="Pizarra contorno">
            <a:extLst>
              <a:ext uri="{FF2B5EF4-FFF2-40B4-BE49-F238E27FC236}">
                <a16:creationId xmlns:a16="http://schemas.microsoft.com/office/drawing/2014/main" id="{164F9BFE-822E-4B3F-9989-D71EFFDC4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749" y="2530329"/>
            <a:ext cx="1224530" cy="1150556"/>
          </a:xfrm>
          <a:prstGeom prst="rect">
            <a:avLst/>
          </a:prstGeom>
        </p:spPr>
      </p:pic>
      <p:pic>
        <p:nvPicPr>
          <p:cNvPr id="37" name="Gráfico 36" descr="Libros con relleno sólido">
            <a:extLst>
              <a:ext uri="{FF2B5EF4-FFF2-40B4-BE49-F238E27FC236}">
                <a16:creationId xmlns:a16="http://schemas.microsoft.com/office/drawing/2014/main" id="{FDB9459F-76B0-42B5-B314-0BE3C342F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3193" y="2681371"/>
            <a:ext cx="914400" cy="914400"/>
          </a:xfrm>
          <a:prstGeom prst="rect">
            <a:avLst/>
          </a:prstGeom>
        </p:spPr>
      </p:pic>
      <p:pic>
        <p:nvPicPr>
          <p:cNvPr id="43" name="Gráfico 42" descr="Engranajes con relleno sólido">
            <a:extLst>
              <a:ext uri="{FF2B5EF4-FFF2-40B4-BE49-F238E27FC236}">
                <a16:creationId xmlns:a16="http://schemas.microsoft.com/office/drawing/2014/main" id="{114B8311-CA4C-4AE5-9AC5-B50E8FE42B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0857" y="2681371"/>
            <a:ext cx="914400" cy="914400"/>
          </a:xfrm>
          <a:prstGeom prst="rect">
            <a:avLst/>
          </a:prstGeom>
        </p:spPr>
      </p:pic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E6A2EAC-5687-4B1E-AE76-F8130F8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E298FE-CD24-8C46-983A-691BFAE2F12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indoor, white&#10;&#10;Description automatically generated">
            <a:extLst>
              <a:ext uri="{FF2B5EF4-FFF2-40B4-BE49-F238E27FC236}">
                <a16:creationId xmlns:a16="http://schemas.microsoft.com/office/drawing/2014/main" id="{A3E21CC9-DC1E-4517-9F72-C4FF16EE5E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" r="26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AF5314D2-8D6E-244F-92B0-EE685C8C6FD6}"/>
              </a:ext>
            </a:extLst>
          </p:cNvPr>
          <p:cNvSpPr/>
          <p:nvPr/>
        </p:nvSpPr>
        <p:spPr>
          <a:xfrm>
            <a:off x="1417180" y="0"/>
            <a:ext cx="457444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600" extrusionOk="0">
                <a:moveTo>
                  <a:pt x="11600" y="0"/>
                </a:moveTo>
                <a:cubicBezTo>
                  <a:pt x="11605" y="262"/>
                  <a:pt x="11623" y="528"/>
                  <a:pt x="11659" y="790"/>
                </a:cubicBezTo>
                <a:cubicBezTo>
                  <a:pt x="11753" y="1469"/>
                  <a:pt x="11960" y="2147"/>
                  <a:pt x="12252" y="2799"/>
                </a:cubicBezTo>
                <a:cubicBezTo>
                  <a:pt x="12414" y="3158"/>
                  <a:pt x="12612" y="3508"/>
                  <a:pt x="12845" y="3851"/>
                </a:cubicBezTo>
                <a:cubicBezTo>
                  <a:pt x="12239" y="3921"/>
                  <a:pt x="11645" y="4041"/>
                  <a:pt x="11084" y="4213"/>
                </a:cubicBezTo>
                <a:cubicBezTo>
                  <a:pt x="10535" y="4382"/>
                  <a:pt x="10041" y="4623"/>
                  <a:pt x="9591" y="4892"/>
                </a:cubicBezTo>
                <a:cubicBezTo>
                  <a:pt x="9079" y="5199"/>
                  <a:pt x="8666" y="5570"/>
                  <a:pt x="8324" y="5972"/>
                </a:cubicBezTo>
                <a:cubicBezTo>
                  <a:pt x="7695" y="6710"/>
                  <a:pt x="7385" y="7564"/>
                  <a:pt x="7200" y="8402"/>
                </a:cubicBezTo>
                <a:cubicBezTo>
                  <a:pt x="7025" y="9208"/>
                  <a:pt x="7057" y="10034"/>
                  <a:pt x="7227" y="10839"/>
                </a:cubicBezTo>
                <a:cubicBezTo>
                  <a:pt x="7295" y="11159"/>
                  <a:pt x="7389" y="11473"/>
                  <a:pt x="7502" y="11783"/>
                </a:cubicBezTo>
                <a:cubicBezTo>
                  <a:pt x="6773" y="11979"/>
                  <a:pt x="6081" y="12233"/>
                  <a:pt x="5439" y="12522"/>
                </a:cubicBezTo>
                <a:cubicBezTo>
                  <a:pt x="4944" y="12745"/>
                  <a:pt x="4486" y="13008"/>
                  <a:pt x="4059" y="13285"/>
                </a:cubicBezTo>
                <a:cubicBezTo>
                  <a:pt x="3596" y="13587"/>
                  <a:pt x="3169" y="13900"/>
                  <a:pt x="2765" y="14238"/>
                </a:cubicBezTo>
                <a:cubicBezTo>
                  <a:pt x="2400" y="14546"/>
                  <a:pt x="2086" y="14881"/>
                  <a:pt x="1785" y="15218"/>
                </a:cubicBezTo>
                <a:cubicBezTo>
                  <a:pt x="1470" y="15568"/>
                  <a:pt x="1196" y="15939"/>
                  <a:pt x="953" y="16316"/>
                </a:cubicBezTo>
                <a:cubicBezTo>
                  <a:pt x="490" y="17034"/>
                  <a:pt x="171" y="17800"/>
                  <a:pt x="45" y="18575"/>
                </a:cubicBezTo>
                <a:cubicBezTo>
                  <a:pt x="-31" y="19049"/>
                  <a:pt x="-13" y="19537"/>
                  <a:pt x="108" y="20005"/>
                </a:cubicBezTo>
                <a:cubicBezTo>
                  <a:pt x="198" y="20342"/>
                  <a:pt x="324" y="20671"/>
                  <a:pt x="486" y="20997"/>
                </a:cubicBezTo>
                <a:cubicBezTo>
                  <a:pt x="585" y="21202"/>
                  <a:pt x="702" y="21401"/>
                  <a:pt x="832" y="21600"/>
                </a:cubicBezTo>
                <a:lnTo>
                  <a:pt x="1506" y="21600"/>
                </a:lnTo>
                <a:cubicBezTo>
                  <a:pt x="1457" y="21516"/>
                  <a:pt x="1403" y="21431"/>
                  <a:pt x="1344" y="21347"/>
                </a:cubicBezTo>
                <a:cubicBezTo>
                  <a:pt x="1344" y="21344"/>
                  <a:pt x="1340" y="21341"/>
                  <a:pt x="1340" y="21335"/>
                </a:cubicBezTo>
                <a:cubicBezTo>
                  <a:pt x="1322" y="21295"/>
                  <a:pt x="1299" y="21253"/>
                  <a:pt x="1281" y="21214"/>
                </a:cubicBezTo>
                <a:cubicBezTo>
                  <a:pt x="1227" y="21075"/>
                  <a:pt x="1178" y="20933"/>
                  <a:pt x="1133" y="20792"/>
                </a:cubicBezTo>
                <a:cubicBezTo>
                  <a:pt x="1025" y="20376"/>
                  <a:pt x="971" y="19959"/>
                  <a:pt x="953" y="19537"/>
                </a:cubicBezTo>
                <a:cubicBezTo>
                  <a:pt x="944" y="18744"/>
                  <a:pt x="1061" y="17948"/>
                  <a:pt x="1331" y="17176"/>
                </a:cubicBezTo>
                <a:cubicBezTo>
                  <a:pt x="1609" y="16376"/>
                  <a:pt x="2059" y="15613"/>
                  <a:pt x="2643" y="14893"/>
                </a:cubicBezTo>
                <a:cubicBezTo>
                  <a:pt x="3093" y="14356"/>
                  <a:pt x="3627" y="13852"/>
                  <a:pt x="4293" y="13424"/>
                </a:cubicBezTo>
                <a:cubicBezTo>
                  <a:pt x="4976" y="12981"/>
                  <a:pt x="5762" y="12610"/>
                  <a:pt x="6603" y="12311"/>
                </a:cubicBezTo>
                <a:cubicBezTo>
                  <a:pt x="6922" y="12196"/>
                  <a:pt x="7254" y="12094"/>
                  <a:pt x="7591" y="12003"/>
                </a:cubicBezTo>
                <a:cubicBezTo>
                  <a:pt x="7758" y="12401"/>
                  <a:pt x="7965" y="12794"/>
                  <a:pt x="8212" y="13177"/>
                </a:cubicBezTo>
                <a:cubicBezTo>
                  <a:pt x="8729" y="13985"/>
                  <a:pt x="9412" y="14757"/>
                  <a:pt x="10266" y="15426"/>
                </a:cubicBezTo>
                <a:cubicBezTo>
                  <a:pt x="11106" y="16084"/>
                  <a:pt x="12198" y="16645"/>
                  <a:pt x="13515" y="16741"/>
                </a:cubicBezTo>
                <a:cubicBezTo>
                  <a:pt x="13798" y="16762"/>
                  <a:pt x="14072" y="16738"/>
                  <a:pt x="14347" y="16690"/>
                </a:cubicBezTo>
                <a:cubicBezTo>
                  <a:pt x="14625" y="16642"/>
                  <a:pt x="14859" y="16548"/>
                  <a:pt x="15088" y="16437"/>
                </a:cubicBezTo>
                <a:cubicBezTo>
                  <a:pt x="15605" y="16183"/>
                  <a:pt x="15866" y="15740"/>
                  <a:pt x="15969" y="15333"/>
                </a:cubicBezTo>
                <a:cubicBezTo>
                  <a:pt x="16068" y="14938"/>
                  <a:pt x="15973" y="14537"/>
                  <a:pt x="15848" y="14154"/>
                </a:cubicBezTo>
                <a:cubicBezTo>
                  <a:pt x="15771" y="13921"/>
                  <a:pt x="15650" y="13692"/>
                  <a:pt x="15520" y="13472"/>
                </a:cubicBezTo>
                <a:cubicBezTo>
                  <a:pt x="15376" y="13228"/>
                  <a:pt x="15209" y="12993"/>
                  <a:pt x="15021" y="12766"/>
                </a:cubicBezTo>
                <a:cubicBezTo>
                  <a:pt x="14760" y="12462"/>
                  <a:pt x="14396" y="12196"/>
                  <a:pt x="13996" y="11970"/>
                </a:cubicBezTo>
                <a:cubicBezTo>
                  <a:pt x="13565" y="11729"/>
                  <a:pt x="13057" y="11542"/>
                  <a:pt x="12513" y="11445"/>
                </a:cubicBezTo>
                <a:cubicBezTo>
                  <a:pt x="11960" y="11346"/>
                  <a:pt x="11389" y="11322"/>
                  <a:pt x="10818" y="11340"/>
                </a:cubicBezTo>
                <a:cubicBezTo>
                  <a:pt x="10158" y="11361"/>
                  <a:pt x="9506" y="11403"/>
                  <a:pt x="8859" y="11500"/>
                </a:cubicBezTo>
                <a:cubicBezTo>
                  <a:pt x="8436" y="11563"/>
                  <a:pt x="8023" y="11650"/>
                  <a:pt x="7614" y="11753"/>
                </a:cubicBezTo>
                <a:cubicBezTo>
                  <a:pt x="7551" y="11581"/>
                  <a:pt x="7493" y="11406"/>
                  <a:pt x="7439" y="11231"/>
                </a:cubicBezTo>
                <a:cubicBezTo>
                  <a:pt x="7308" y="10758"/>
                  <a:pt x="7232" y="10278"/>
                  <a:pt x="7218" y="9796"/>
                </a:cubicBezTo>
                <a:cubicBezTo>
                  <a:pt x="7214" y="9186"/>
                  <a:pt x="7308" y="8589"/>
                  <a:pt x="7488" y="7992"/>
                </a:cubicBezTo>
                <a:cubicBezTo>
                  <a:pt x="7677" y="7362"/>
                  <a:pt x="7987" y="6747"/>
                  <a:pt x="8441" y="6183"/>
                </a:cubicBezTo>
                <a:cubicBezTo>
                  <a:pt x="8625" y="5965"/>
                  <a:pt x="8827" y="5760"/>
                  <a:pt x="9057" y="5564"/>
                </a:cubicBezTo>
                <a:cubicBezTo>
                  <a:pt x="9317" y="5344"/>
                  <a:pt x="9618" y="5151"/>
                  <a:pt x="9938" y="4970"/>
                </a:cubicBezTo>
                <a:cubicBezTo>
                  <a:pt x="10513" y="4642"/>
                  <a:pt x="11183" y="4406"/>
                  <a:pt x="11893" y="4240"/>
                </a:cubicBezTo>
                <a:cubicBezTo>
                  <a:pt x="12243" y="4159"/>
                  <a:pt x="12607" y="4102"/>
                  <a:pt x="12976" y="4062"/>
                </a:cubicBezTo>
                <a:cubicBezTo>
                  <a:pt x="13156" y="4313"/>
                  <a:pt x="13349" y="4560"/>
                  <a:pt x="13556" y="4801"/>
                </a:cubicBezTo>
                <a:cubicBezTo>
                  <a:pt x="14126" y="5468"/>
                  <a:pt x="14823" y="6080"/>
                  <a:pt x="15623" y="6629"/>
                </a:cubicBezTo>
                <a:cubicBezTo>
                  <a:pt x="16459" y="7205"/>
                  <a:pt x="17479" y="7703"/>
                  <a:pt x="18616" y="7959"/>
                </a:cubicBezTo>
                <a:cubicBezTo>
                  <a:pt x="19133" y="8077"/>
                  <a:pt x="19668" y="8119"/>
                  <a:pt x="20207" y="8065"/>
                </a:cubicBezTo>
                <a:cubicBezTo>
                  <a:pt x="20432" y="8043"/>
                  <a:pt x="20630" y="7986"/>
                  <a:pt x="20827" y="7911"/>
                </a:cubicBezTo>
                <a:cubicBezTo>
                  <a:pt x="21066" y="7823"/>
                  <a:pt x="21182" y="7682"/>
                  <a:pt x="21308" y="7528"/>
                </a:cubicBezTo>
                <a:cubicBezTo>
                  <a:pt x="21569" y="7202"/>
                  <a:pt x="21466" y="6786"/>
                  <a:pt x="21340" y="6448"/>
                </a:cubicBezTo>
                <a:cubicBezTo>
                  <a:pt x="21236" y="6168"/>
                  <a:pt x="21079" y="5884"/>
                  <a:pt x="20881" y="5631"/>
                </a:cubicBezTo>
                <a:cubicBezTo>
                  <a:pt x="20729" y="5432"/>
                  <a:pt x="20571" y="5242"/>
                  <a:pt x="20374" y="5061"/>
                </a:cubicBezTo>
                <a:cubicBezTo>
                  <a:pt x="20122" y="4832"/>
                  <a:pt x="19771" y="4681"/>
                  <a:pt x="19394" y="4563"/>
                </a:cubicBezTo>
                <a:cubicBezTo>
                  <a:pt x="19012" y="4445"/>
                  <a:pt x="18612" y="4352"/>
                  <a:pt x="18212" y="4271"/>
                </a:cubicBezTo>
                <a:cubicBezTo>
                  <a:pt x="18212" y="4271"/>
                  <a:pt x="18212" y="4271"/>
                  <a:pt x="18216" y="4271"/>
                </a:cubicBezTo>
                <a:cubicBezTo>
                  <a:pt x="17717" y="4159"/>
                  <a:pt x="17209" y="4065"/>
                  <a:pt x="16702" y="3981"/>
                </a:cubicBezTo>
                <a:cubicBezTo>
                  <a:pt x="16054" y="3875"/>
                  <a:pt x="15398" y="3809"/>
                  <a:pt x="14738" y="3785"/>
                </a:cubicBezTo>
                <a:cubicBezTo>
                  <a:pt x="14149" y="3764"/>
                  <a:pt x="13551" y="3779"/>
                  <a:pt x="12967" y="3842"/>
                </a:cubicBezTo>
                <a:cubicBezTo>
                  <a:pt x="12904" y="3758"/>
                  <a:pt x="12845" y="3670"/>
                  <a:pt x="12787" y="3586"/>
                </a:cubicBezTo>
                <a:cubicBezTo>
                  <a:pt x="12693" y="3438"/>
                  <a:pt x="12603" y="3290"/>
                  <a:pt x="12517" y="3143"/>
                </a:cubicBezTo>
                <a:cubicBezTo>
                  <a:pt x="12441" y="2995"/>
                  <a:pt x="12365" y="2850"/>
                  <a:pt x="12297" y="2702"/>
                </a:cubicBezTo>
                <a:cubicBezTo>
                  <a:pt x="12176" y="2425"/>
                  <a:pt x="12072" y="2144"/>
                  <a:pt x="11987" y="1861"/>
                </a:cubicBezTo>
                <a:cubicBezTo>
                  <a:pt x="11839" y="1324"/>
                  <a:pt x="11753" y="787"/>
                  <a:pt x="11735" y="241"/>
                </a:cubicBezTo>
                <a:cubicBezTo>
                  <a:pt x="11735" y="244"/>
                  <a:pt x="11735" y="247"/>
                  <a:pt x="11735" y="250"/>
                </a:cubicBezTo>
                <a:cubicBezTo>
                  <a:pt x="11735" y="169"/>
                  <a:pt x="11735" y="87"/>
                  <a:pt x="11735" y="6"/>
                </a:cubicBezTo>
                <a:lnTo>
                  <a:pt x="11600" y="6"/>
                </a:lnTo>
                <a:close/>
                <a:moveTo>
                  <a:pt x="15142" y="13394"/>
                </a:moveTo>
                <a:cubicBezTo>
                  <a:pt x="15142" y="13394"/>
                  <a:pt x="15138" y="13394"/>
                  <a:pt x="15142" y="13394"/>
                </a:cubicBezTo>
                <a:cubicBezTo>
                  <a:pt x="15156" y="13415"/>
                  <a:pt x="15165" y="13436"/>
                  <a:pt x="15178" y="13457"/>
                </a:cubicBezTo>
                <a:cubicBezTo>
                  <a:pt x="15165" y="13436"/>
                  <a:pt x="15151" y="13415"/>
                  <a:pt x="15142" y="13394"/>
                </a:cubicBezTo>
                <a:close/>
                <a:moveTo>
                  <a:pt x="15169" y="13424"/>
                </a:moveTo>
                <a:cubicBezTo>
                  <a:pt x="15160" y="13406"/>
                  <a:pt x="15147" y="13391"/>
                  <a:pt x="15138" y="13373"/>
                </a:cubicBezTo>
                <a:cubicBezTo>
                  <a:pt x="15138" y="13373"/>
                  <a:pt x="15138" y="13373"/>
                  <a:pt x="15138" y="13373"/>
                </a:cubicBezTo>
                <a:cubicBezTo>
                  <a:pt x="15147" y="13391"/>
                  <a:pt x="15156" y="13406"/>
                  <a:pt x="15169" y="13424"/>
                </a:cubicBezTo>
                <a:close/>
                <a:moveTo>
                  <a:pt x="15133" y="13373"/>
                </a:moveTo>
                <a:cubicBezTo>
                  <a:pt x="15133" y="13373"/>
                  <a:pt x="15133" y="13373"/>
                  <a:pt x="15133" y="13373"/>
                </a:cubicBezTo>
                <a:cubicBezTo>
                  <a:pt x="15133" y="13370"/>
                  <a:pt x="15129" y="13367"/>
                  <a:pt x="15124" y="13364"/>
                </a:cubicBezTo>
                <a:cubicBezTo>
                  <a:pt x="15129" y="13367"/>
                  <a:pt x="15133" y="13370"/>
                  <a:pt x="15133" y="13373"/>
                </a:cubicBezTo>
                <a:close/>
                <a:moveTo>
                  <a:pt x="15138" y="13391"/>
                </a:moveTo>
                <a:cubicBezTo>
                  <a:pt x="15138" y="13391"/>
                  <a:pt x="15138" y="13391"/>
                  <a:pt x="15138" y="13391"/>
                </a:cubicBezTo>
                <a:cubicBezTo>
                  <a:pt x="15133" y="13385"/>
                  <a:pt x="15129" y="13376"/>
                  <a:pt x="15124" y="13367"/>
                </a:cubicBezTo>
                <a:cubicBezTo>
                  <a:pt x="15129" y="13376"/>
                  <a:pt x="15133" y="13385"/>
                  <a:pt x="15138" y="13391"/>
                </a:cubicBezTo>
                <a:close/>
                <a:moveTo>
                  <a:pt x="9151" y="11681"/>
                </a:moveTo>
                <a:cubicBezTo>
                  <a:pt x="9609" y="11611"/>
                  <a:pt x="10072" y="11587"/>
                  <a:pt x="10540" y="11581"/>
                </a:cubicBezTo>
                <a:cubicBezTo>
                  <a:pt x="11039" y="11575"/>
                  <a:pt x="11551" y="11644"/>
                  <a:pt x="12032" y="11735"/>
                </a:cubicBezTo>
                <a:cubicBezTo>
                  <a:pt x="12027" y="11735"/>
                  <a:pt x="12023" y="11732"/>
                  <a:pt x="12018" y="11732"/>
                </a:cubicBezTo>
                <a:cubicBezTo>
                  <a:pt x="12023" y="11732"/>
                  <a:pt x="12032" y="11735"/>
                  <a:pt x="12036" y="11735"/>
                </a:cubicBezTo>
                <a:cubicBezTo>
                  <a:pt x="12036" y="11735"/>
                  <a:pt x="12041" y="11735"/>
                  <a:pt x="12041" y="11735"/>
                </a:cubicBezTo>
                <a:cubicBezTo>
                  <a:pt x="12041" y="11735"/>
                  <a:pt x="12036" y="11735"/>
                  <a:pt x="12036" y="11735"/>
                </a:cubicBezTo>
                <a:cubicBezTo>
                  <a:pt x="12508" y="11834"/>
                  <a:pt x="12944" y="11964"/>
                  <a:pt x="13367" y="12139"/>
                </a:cubicBezTo>
                <a:cubicBezTo>
                  <a:pt x="13789" y="12311"/>
                  <a:pt x="14162" y="12534"/>
                  <a:pt x="14504" y="12772"/>
                </a:cubicBezTo>
                <a:cubicBezTo>
                  <a:pt x="14661" y="12890"/>
                  <a:pt x="14805" y="13011"/>
                  <a:pt x="14940" y="13140"/>
                </a:cubicBezTo>
                <a:cubicBezTo>
                  <a:pt x="14989" y="13195"/>
                  <a:pt x="15039" y="13249"/>
                  <a:pt x="15088" y="13306"/>
                </a:cubicBezTo>
                <a:cubicBezTo>
                  <a:pt x="15093" y="13312"/>
                  <a:pt x="15097" y="13315"/>
                  <a:pt x="15097" y="13321"/>
                </a:cubicBezTo>
                <a:cubicBezTo>
                  <a:pt x="15102" y="13327"/>
                  <a:pt x="15102" y="13330"/>
                  <a:pt x="15106" y="13336"/>
                </a:cubicBezTo>
                <a:cubicBezTo>
                  <a:pt x="15115" y="13354"/>
                  <a:pt x="15124" y="13370"/>
                  <a:pt x="15133" y="13388"/>
                </a:cubicBezTo>
                <a:cubicBezTo>
                  <a:pt x="15142" y="13406"/>
                  <a:pt x="15147" y="13427"/>
                  <a:pt x="15156" y="13445"/>
                </a:cubicBezTo>
                <a:cubicBezTo>
                  <a:pt x="15174" y="13526"/>
                  <a:pt x="15187" y="13611"/>
                  <a:pt x="15196" y="13692"/>
                </a:cubicBezTo>
                <a:cubicBezTo>
                  <a:pt x="15183" y="13961"/>
                  <a:pt x="15075" y="14208"/>
                  <a:pt x="14899" y="14446"/>
                </a:cubicBezTo>
                <a:cubicBezTo>
                  <a:pt x="14836" y="14516"/>
                  <a:pt x="14769" y="14582"/>
                  <a:pt x="14702" y="14648"/>
                </a:cubicBezTo>
                <a:cubicBezTo>
                  <a:pt x="14594" y="14745"/>
                  <a:pt x="14459" y="14826"/>
                  <a:pt x="14324" y="14908"/>
                </a:cubicBezTo>
                <a:cubicBezTo>
                  <a:pt x="14081" y="15052"/>
                  <a:pt x="13771" y="15155"/>
                  <a:pt x="13475" y="15236"/>
                </a:cubicBezTo>
                <a:cubicBezTo>
                  <a:pt x="12868" y="15402"/>
                  <a:pt x="12167" y="15381"/>
                  <a:pt x="11542" y="15264"/>
                </a:cubicBezTo>
                <a:cubicBezTo>
                  <a:pt x="11183" y="15182"/>
                  <a:pt x="10854" y="15071"/>
                  <a:pt x="10535" y="14932"/>
                </a:cubicBezTo>
                <a:cubicBezTo>
                  <a:pt x="10221" y="14793"/>
                  <a:pt x="9942" y="14618"/>
                  <a:pt x="9681" y="14434"/>
                </a:cubicBezTo>
                <a:cubicBezTo>
                  <a:pt x="9416" y="14235"/>
                  <a:pt x="9183" y="14027"/>
                  <a:pt x="8958" y="13807"/>
                </a:cubicBezTo>
                <a:cubicBezTo>
                  <a:pt x="8796" y="13641"/>
                  <a:pt x="8643" y="13469"/>
                  <a:pt x="8504" y="13294"/>
                </a:cubicBezTo>
                <a:cubicBezTo>
                  <a:pt x="8405" y="13167"/>
                  <a:pt x="8311" y="13038"/>
                  <a:pt x="8225" y="12908"/>
                </a:cubicBezTo>
                <a:cubicBezTo>
                  <a:pt x="8135" y="12769"/>
                  <a:pt x="8050" y="12631"/>
                  <a:pt x="7974" y="12489"/>
                </a:cubicBezTo>
                <a:cubicBezTo>
                  <a:pt x="7893" y="12338"/>
                  <a:pt x="7821" y="12190"/>
                  <a:pt x="7749" y="12037"/>
                </a:cubicBezTo>
                <a:cubicBezTo>
                  <a:pt x="7740" y="12012"/>
                  <a:pt x="7731" y="11991"/>
                  <a:pt x="7722" y="11967"/>
                </a:cubicBezTo>
                <a:cubicBezTo>
                  <a:pt x="8180" y="11853"/>
                  <a:pt x="8661" y="11756"/>
                  <a:pt x="9151" y="11681"/>
                </a:cubicBezTo>
                <a:close/>
                <a:moveTo>
                  <a:pt x="14149" y="3987"/>
                </a:moveTo>
                <a:cubicBezTo>
                  <a:pt x="14980" y="3969"/>
                  <a:pt x="15807" y="4075"/>
                  <a:pt x="16603" y="4219"/>
                </a:cubicBezTo>
                <a:cubicBezTo>
                  <a:pt x="16890" y="4277"/>
                  <a:pt x="17174" y="4343"/>
                  <a:pt x="17452" y="4412"/>
                </a:cubicBezTo>
                <a:cubicBezTo>
                  <a:pt x="17749" y="4488"/>
                  <a:pt x="18032" y="4581"/>
                  <a:pt x="18315" y="4678"/>
                </a:cubicBezTo>
                <a:cubicBezTo>
                  <a:pt x="18962" y="4898"/>
                  <a:pt x="19547" y="5205"/>
                  <a:pt x="20054" y="5552"/>
                </a:cubicBezTo>
                <a:cubicBezTo>
                  <a:pt x="20167" y="5634"/>
                  <a:pt x="20275" y="5718"/>
                  <a:pt x="20378" y="5803"/>
                </a:cubicBezTo>
                <a:cubicBezTo>
                  <a:pt x="20347" y="5869"/>
                  <a:pt x="20311" y="5935"/>
                  <a:pt x="20261" y="6002"/>
                </a:cubicBezTo>
                <a:cubicBezTo>
                  <a:pt x="20126" y="6143"/>
                  <a:pt x="19960" y="6249"/>
                  <a:pt x="19744" y="6342"/>
                </a:cubicBezTo>
                <a:cubicBezTo>
                  <a:pt x="19488" y="6454"/>
                  <a:pt x="19183" y="6523"/>
                  <a:pt x="18890" y="6569"/>
                </a:cubicBezTo>
                <a:cubicBezTo>
                  <a:pt x="18311" y="6659"/>
                  <a:pt x="17722" y="6623"/>
                  <a:pt x="17156" y="6517"/>
                </a:cubicBezTo>
                <a:cubicBezTo>
                  <a:pt x="16666" y="6412"/>
                  <a:pt x="16207" y="6270"/>
                  <a:pt x="15771" y="6083"/>
                </a:cubicBezTo>
                <a:cubicBezTo>
                  <a:pt x="15335" y="5896"/>
                  <a:pt x="14944" y="5667"/>
                  <a:pt x="14589" y="5417"/>
                </a:cubicBezTo>
                <a:cubicBezTo>
                  <a:pt x="14239" y="5157"/>
                  <a:pt x="13920" y="4886"/>
                  <a:pt x="13623" y="4596"/>
                </a:cubicBezTo>
                <a:cubicBezTo>
                  <a:pt x="13448" y="4418"/>
                  <a:pt x="13286" y="4234"/>
                  <a:pt x="13129" y="4047"/>
                </a:cubicBezTo>
                <a:cubicBezTo>
                  <a:pt x="13475" y="4011"/>
                  <a:pt x="13812" y="3996"/>
                  <a:pt x="14149" y="3987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9B69E-4504-474C-AB18-C0C2792490C3}"/>
              </a:ext>
            </a:extLst>
          </p:cNvPr>
          <p:cNvGrpSpPr/>
          <p:nvPr/>
        </p:nvGrpSpPr>
        <p:grpSpPr>
          <a:xfrm>
            <a:off x="480061" y="5061086"/>
            <a:ext cx="381000" cy="1112520"/>
            <a:chOff x="9550400" y="4102100"/>
            <a:chExt cx="381000" cy="1112520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C6A77DC3-2827-6B4D-9525-B05EF268556C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9CAD3DFA-3396-014F-86BE-435388518C8D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1DCA2-8362-B942-9EFF-A36A0240CF65}"/>
              </a:ext>
            </a:extLst>
          </p:cNvPr>
          <p:cNvGrpSpPr/>
          <p:nvPr/>
        </p:nvGrpSpPr>
        <p:grpSpPr>
          <a:xfrm>
            <a:off x="304874" y="3682354"/>
            <a:ext cx="1159857" cy="875030"/>
            <a:chOff x="5689600" y="5092700"/>
            <a:chExt cx="1159857" cy="87503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5602E87-11B5-754D-8A69-0B5DD0E6058E}"/>
                </a:ext>
              </a:extLst>
            </p:cNvPr>
            <p:cNvSpPr/>
            <p:nvPr/>
          </p:nvSpPr>
          <p:spPr>
            <a:xfrm>
              <a:off x="5689600" y="5346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72"/>
                    <a:pt x="19125" y="21600"/>
                    <a:pt x="18077" y="216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7818B13-E35E-864B-A52F-D6EEE7CA033A}"/>
                </a:ext>
              </a:extLst>
            </p:cNvPr>
            <p:cNvSpPr/>
            <p:nvPr/>
          </p:nvSpPr>
          <p:spPr>
            <a:xfrm>
              <a:off x="5689600" y="5092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28"/>
                    <a:pt x="19125" y="21600"/>
                    <a:pt x="18077" y="21600"/>
                  </a:cubicBezTo>
                  <a:close/>
                  <a:moveTo>
                    <a:pt x="10582" y="11882"/>
                  </a:moveTo>
                  <a:cubicBezTo>
                    <a:pt x="12538" y="11882"/>
                    <a:pt x="14307" y="14091"/>
                    <a:pt x="15075" y="17536"/>
                  </a:cubicBezTo>
                  <a:cubicBezTo>
                    <a:pt x="15494" y="19436"/>
                    <a:pt x="16448" y="20717"/>
                    <a:pt x="17519" y="20717"/>
                  </a:cubicBezTo>
                  <a:lnTo>
                    <a:pt x="18054" y="20717"/>
                  </a:lnTo>
                  <a:cubicBezTo>
                    <a:pt x="18962" y="20717"/>
                    <a:pt x="19753" y="19921"/>
                    <a:pt x="20265" y="18508"/>
                  </a:cubicBezTo>
                  <a:cubicBezTo>
                    <a:pt x="20777" y="17094"/>
                    <a:pt x="20870" y="15328"/>
                    <a:pt x="20545" y="13737"/>
                  </a:cubicBezTo>
                  <a:cubicBezTo>
                    <a:pt x="18915" y="5919"/>
                    <a:pt x="15005" y="839"/>
                    <a:pt x="10582" y="839"/>
                  </a:cubicBezTo>
                  <a:cubicBezTo>
                    <a:pt x="6160" y="839"/>
                    <a:pt x="2250" y="5919"/>
                    <a:pt x="620" y="13737"/>
                  </a:cubicBezTo>
                  <a:cubicBezTo>
                    <a:pt x="295" y="15328"/>
                    <a:pt x="388" y="17094"/>
                    <a:pt x="900" y="18508"/>
                  </a:cubicBezTo>
                  <a:cubicBezTo>
                    <a:pt x="1412" y="19921"/>
                    <a:pt x="2203" y="20717"/>
                    <a:pt x="3111" y="20717"/>
                  </a:cubicBezTo>
                  <a:lnTo>
                    <a:pt x="3646" y="20717"/>
                  </a:lnTo>
                  <a:cubicBezTo>
                    <a:pt x="4694" y="20717"/>
                    <a:pt x="5648" y="19480"/>
                    <a:pt x="6090" y="17536"/>
                  </a:cubicBezTo>
                  <a:cubicBezTo>
                    <a:pt x="6858" y="14091"/>
                    <a:pt x="8627" y="11882"/>
                    <a:pt x="10582" y="11882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3E4ED793-CADB-45E7-881E-900CFB29E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57" t="27733" r="16694" b="24327"/>
          <a:stretch/>
        </p:blipFill>
        <p:spPr>
          <a:xfrm>
            <a:off x="5031023" y="1659990"/>
            <a:ext cx="6407312" cy="4169310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7A8CE3F-B698-4B6D-AA1C-4D2DD6C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E298FE-CD24-8C46-983A-691BFAE2F12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41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indoor, white&#10;&#10;Description automatically generated">
            <a:extLst>
              <a:ext uri="{FF2B5EF4-FFF2-40B4-BE49-F238E27FC236}">
                <a16:creationId xmlns:a16="http://schemas.microsoft.com/office/drawing/2014/main" id="{A3E21CC9-DC1E-4517-9F72-C4FF16EE5E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" r="26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AF5314D2-8D6E-244F-92B0-EE685C8C6FD6}"/>
              </a:ext>
            </a:extLst>
          </p:cNvPr>
          <p:cNvSpPr/>
          <p:nvPr/>
        </p:nvSpPr>
        <p:spPr>
          <a:xfrm>
            <a:off x="1417180" y="0"/>
            <a:ext cx="457444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600" extrusionOk="0">
                <a:moveTo>
                  <a:pt x="11600" y="0"/>
                </a:moveTo>
                <a:cubicBezTo>
                  <a:pt x="11605" y="262"/>
                  <a:pt x="11623" y="528"/>
                  <a:pt x="11659" y="790"/>
                </a:cubicBezTo>
                <a:cubicBezTo>
                  <a:pt x="11753" y="1469"/>
                  <a:pt x="11960" y="2147"/>
                  <a:pt x="12252" y="2799"/>
                </a:cubicBezTo>
                <a:cubicBezTo>
                  <a:pt x="12414" y="3158"/>
                  <a:pt x="12612" y="3508"/>
                  <a:pt x="12845" y="3851"/>
                </a:cubicBezTo>
                <a:cubicBezTo>
                  <a:pt x="12239" y="3921"/>
                  <a:pt x="11645" y="4041"/>
                  <a:pt x="11084" y="4213"/>
                </a:cubicBezTo>
                <a:cubicBezTo>
                  <a:pt x="10535" y="4382"/>
                  <a:pt x="10041" y="4623"/>
                  <a:pt x="9591" y="4892"/>
                </a:cubicBezTo>
                <a:cubicBezTo>
                  <a:pt x="9079" y="5199"/>
                  <a:pt x="8666" y="5570"/>
                  <a:pt x="8324" y="5972"/>
                </a:cubicBezTo>
                <a:cubicBezTo>
                  <a:pt x="7695" y="6710"/>
                  <a:pt x="7385" y="7564"/>
                  <a:pt x="7200" y="8402"/>
                </a:cubicBezTo>
                <a:cubicBezTo>
                  <a:pt x="7025" y="9208"/>
                  <a:pt x="7057" y="10034"/>
                  <a:pt x="7227" y="10839"/>
                </a:cubicBezTo>
                <a:cubicBezTo>
                  <a:pt x="7295" y="11159"/>
                  <a:pt x="7389" y="11473"/>
                  <a:pt x="7502" y="11783"/>
                </a:cubicBezTo>
                <a:cubicBezTo>
                  <a:pt x="6773" y="11979"/>
                  <a:pt x="6081" y="12233"/>
                  <a:pt x="5439" y="12522"/>
                </a:cubicBezTo>
                <a:cubicBezTo>
                  <a:pt x="4944" y="12745"/>
                  <a:pt x="4486" y="13008"/>
                  <a:pt x="4059" y="13285"/>
                </a:cubicBezTo>
                <a:cubicBezTo>
                  <a:pt x="3596" y="13587"/>
                  <a:pt x="3169" y="13900"/>
                  <a:pt x="2765" y="14238"/>
                </a:cubicBezTo>
                <a:cubicBezTo>
                  <a:pt x="2400" y="14546"/>
                  <a:pt x="2086" y="14881"/>
                  <a:pt x="1785" y="15218"/>
                </a:cubicBezTo>
                <a:cubicBezTo>
                  <a:pt x="1470" y="15568"/>
                  <a:pt x="1196" y="15939"/>
                  <a:pt x="953" y="16316"/>
                </a:cubicBezTo>
                <a:cubicBezTo>
                  <a:pt x="490" y="17034"/>
                  <a:pt x="171" y="17800"/>
                  <a:pt x="45" y="18575"/>
                </a:cubicBezTo>
                <a:cubicBezTo>
                  <a:pt x="-31" y="19049"/>
                  <a:pt x="-13" y="19537"/>
                  <a:pt x="108" y="20005"/>
                </a:cubicBezTo>
                <a:cubicBezTo>
                  <a:pt x="198" y="20342"/>
                  <a:pt x="324" y="20671"/>
                  <a:pt x="486" y="20997"/>
                </a:cubicBezTo>
                <a:cubicBezTo>
                  <a:pt x="585" y="21202"/>
                  <a:pt x="702" y="21401"/>
                  <a:pt x="832" y="21600"/>
                </a:cubicBezTo>
                <a:lnTo>
                  <a:pt x="1506" y="21600"/>
                </a:lnTo>
                <a:cubicBezTo>
                  <a:pt x="1457" y="21516"/>
                  <a:pt x="1403" y="21431"/>
                  <a:pt x="1344" y="21347"/>
                </a:cubicBezTo>
                <a:cubicBezTo>
                  <a:pt x="1344" y="21344"/>
                  <a:pt x="1340" y="21341"/>
                  <a:pt x="1340" y="21335"/>
                </a:cubicBezTo>
                <a:cubicBezTo>
                  <a:pt x="1322" y="21295"/>
                  <a:pt x="1299" y="21253"/>
                  <a:pt x="1281" y="21214"/>
                </a:cubicBezTo>
                <a:cubicBezTo>
                  <a:pt x="1227" y="21075"/>
                  <a:pt x="1178" y="20933"/>
                  <a:pt x="1133" y="20792"/>
                </a:cubicBezTo>
                <a:cubicBezTo>
                  <a:pt x="1025" y="20376"/>
                  <a:pt x="971" y="19959"/>
                  <a:pt x="953" y="19537"/>
                </a:cubicBezTo>
                <a:cubicBezTo>
                  <a:pt x="944" y="18744"/>
                  <a:pt x="1061" y="17948"/>
                  <a:pt x="1331" y="17176"/>
                </a:cubicBezTo>
                <a:cubicBezTo>
                  <a:pt x="1609" y="16376"/>
                  <a:pt x="2059" y="15613"/>
                  <a:pt x="2643" y="14893"/>
                </a:cubicBezTo>
                <a:cubicBezTo>
                  <a:pt x="3093" y="14356"/>
                  <a:pt x="3627" y="13852"/>
                  <a:pt x="4293" y="13424"/>
                </a:cubicBezTo>
                <a:cubicBezTo>
                  <a:pt x="4976" y="12981"/>
                  <a:pt x="5762" y="12610"/>
                  <a:pt x="6603" y="12311"/>
                </a:cubicBezTo>
                <a:cubicBezTo>
                  <a:pt x="6922" y="12196"/>
                  <a:pt x="7254" y="12094"/>
                  <a:pt x="7591" y="12003"/>
                </a:cubicBezTo>
                <a:cubicBezTo>
                  <a:pt x="7758" y="12401"/>
                  <a:pt x="7965" y="12794"/>
                  <a:pt x="8212" y="13177"/>
                </a:cubicBezTo>
                <a:cubicBezTo>
                  <a:pt x="8729" y="13985"/>
                  <a:pt x="9412" y="14757"/>
                  <a:pt x="10266" y="15426"/>
                </a:cubicBezTo>
                <a:cubicBezTo>
                  <a:pt x="11106" y="16084"/>
                  <a:pt x="12198" y="16645"/>
                  <a:pt x="13515" y="16741"/>
                </a:cubicBezTo>
                <a:cubicBezTo>
                  <a:pt x="13798" y="16762"/>
                  <a:pt x="14072" y="16738"/>
                  <a:pt x="14347" y="16690"/>
                </a:cubicBezTo>
                <a:cubicBezTo>
                  <a:pt x="14625" y="16642"/>
                  <a:pt x="14859" y="16548"/>
                  <a:pt x="15088" y="16437"/>
                </a:cubicBezTo>
                <a:cubicBezTo>
                  <a:pt x="15605" y="16183"/>
                  <a:pt x="15866" y="15740"/>
                  <a:pt x="15969" y="15333"/>
                </a:cubicBezTo>
                <a:cubicBezTo>
                  <a:pt x="16068" y="14938"/>
                  <a:pt x="15973" y="14537"/>
                  <a:pt x="15848" y="14154"/>
                </a:cubicBezTo>
                <a:cubicBezTo>
                  <a:pt x="15771" y="13921"/>
                  <a:pt x="15650" y="13692"/>
                  <a:pt x="15520" y="13472"/>
                </a:cubicBezTo>
                <a:cubicBezTo>
                  <a:pt x="15376" y="13228"/>
                  <a:pt x="15209" y="12993"/>
                  <a:pt x="15021" y="12766"/>
                </a:cubicBezTo>
                <a:cubicBezTo>
                  <a:pt x="14760" y="12462"/>
                  <a:pt x="14396" y="12196"/>
                  <a:pt x="13996" y="11970"/>
                </a:cubicBezTo>
                <a:cubicBezTo>
                  <a:pt x="13565" y="11729"/>
                  <a:pt x="13057" y="11542"/>
                  <a:pt x="12513" y="11445"/>
                </a:cubicBezTo>
                <a:cubicBezTo>
                  <a:pt x="11960" y="11346"/>
                  <a:pt x="11389" y="11322"/>
                  <a:pt x="10818" y="11340"/>
                </a:cubicBezTo>
                <a:cubicBezTo>
                  <a:pt x="10158" y="11361"/>
                  <a:pt x="9506" y="11403"/>
                  <a:pt x="8859" y="11500"/>
                </a:cubicBezTo>
                <a:cubicBezTo>
                  <a:pt x="8436" y="11563"/>
                  <a:pt x="8023" y="11650"/>
                  <a:pt x="7614" y="11753"/>
                </a:cubicBezTo>
                <a:cubicBezTo>
                  <a:pt x="7551" y="11581"/>
                  <a:pt x="7493" y="11406"/>
                  <a:pt x="7439" y="11231"/>
                </a:cubicBezTo>
                <a:cubicBezTo>
                  <a:pt x="7308" y="10758"/>
                  <a:pt x="7232" y="10278"/>
                  <a:pt x="7218" y="9796"/>
                </a:cubicBezTo>
                <a:cubicBezTo>
                  <a:pt x="7214" y="9186"/>
                  <a:pt x="7308" y="8589"/>
                  <a:pt x="7488" y="7992"/>
                </a:cubicBezTo>
                <a:cubicBezTo>
                  <a:pt x="7677" y="7362"/>
                  <a:pt x="7987" y="6747"/>
                  <a:pt x="8441" y="6183"/>
                </a:cubicBezTo>
                <a:cubicBezTo>
                  <a:pt x="8625" y="5965"/>
                  <a:pt x="8827" y="5760"/>
                  <a:pt x="9057" y="5564"/>
                </a:cubicBezTo>
                <a:cubicBezTo>
                  <a:pt x="9317" y="5344"/>
                  <a:pt x="9618" y="5151"/>
                  <a:pt x="9938" y="4970"/>
                </a:cubicBezTo>
                <a:cubicBezTo>
                  <a:pt x="10513" y="4642"/>
                  <a:pt x="11183" y="4406"/>
                  <a:pt x="11893" y="4240"/>
                </a:cubicBezTo>
                <a:cubicBezTo>
                  <a:pt x="12243" y="4159"/>
                  <a:pt x="12607" y="4102"/>
                  <a:pt x="12976" y="4062"/>
                </a:cubicBezTo>
                <a:cubicBezTo>
                  <a:pt x="13156" y="4313"/>
                  <a:pt x="13349" y="4560"/>
                  <a:pt x="13556" y="4801"/>
                </a:cubicBezTo>
                <a:cubicBezTo>
                  <a:pt x="14126" y="5468"/>
                  <a:pt x="14823" y="6080"/>
                  <a:pt x="15623" y="6629"/>
                </a:cubicBezTo>
                <a:cubicBezTo>
                  <a:pt x="16459" y="7205"/>
                  <a:pt x="17479" y="7703"/>
                  <a:pt x="18616" y="7959"/>
                </a:cubicBezTo>
                <a:cubicBezTo>
                  <a:pt x="19133" y="8077"/>
                  <a:pt x="19668" y="8119"/>
                  <a:pt x="20207" y="8065"/>
                </a:cubicBezTo>
                <a:cubicBezTo>
                  <a:pt x="20432" y="8043"/>
                  <a:pt x="20630" y="7986"/>
                  <a:pt x="20827" y="7911"/>
                </a:cubicBezTo>
                <a:cubicBezTo>
                  <a:pt x="21066" y="7823"/>
                  <a:pt x="21182" y="7682"/>
                  <a:pt x="21308" y="7528"/>
                </a:cubicBezTo>
                <a:cubicBezTo>
                  <a:pt x="21569" y="7202"/>
                  <a:pt x="21466" y="6786"/>
                  <a:pt x="21340" y="6448"/>
                </a:cubicBezTo>
                <a:cubicBezTo>
                  <a:pt x="21236" y="6168"/>
                  <a:pt x="21079" y="5884"/>
                  <a:pt x="20881" y="5631"/>
                </a:cubicBezTo>
                <a:cubicBezTo>
                  <a:pt x="20729" y="5432"/>
                  <a:pt x="20571" y="5242"/>
                  <a:pt x="20374" y="5061"/>
                </a:cubicBezTo>
                <a:cubicBezTo>
                  <a:pt x="20122" y="4832"/>
                  <a:pt x="19771" y="4681"/>
                  <a:pt x="19394" y="4563"/>
                </a:cubicBezTo>
                <a:cubicBezTo>
                  <a:pt x="19012" y="4445"/>
                  <a:pt x="18612" y="4352"/>
                  <a:pt x="18212" y="4271"/>
                </a:cubicBezTo>
                <a:cubicBezTo>
                  <a:pt x="18212" y="4271"/>
                  <a:pt x="18212" y="4271"/>
                  <a:pt x="18216" y="4271"/>
                </a:cubicBezTo>
                <a:cubicBezTo>
                  <a:pt x="17717" y="4159"/>
                  <a:pt x="17209" y="4065"/>
                  <a:pt x="16702" y="3981"/>
                </a:cubicBezTo>
                <a:cubicBezTo>
                  <a:pt x="16054" y="3875"/>
                  <a:pt x="15398" y="3809"/>
                  <a:pt x="14738" y="3785"/>
                </a:cubicBezTo>
                <a:cubicBezTo>
                  <a:pt x="14149" y="3764"/>
                  <a:pt x="13551" y="3779"/>
                  <a:pt x="12967" y="3842"/>
                </a:cubicBezTo>
                <a:cubicBezTo>
                  <a:pt x="12904" y="3758"/>
                  <a:pt x="12845" y="3670"/>
                  <a:pt x="12787" y="3586"/>
                </a:cubicBezTo>
                <a:cubicBezTo>
                  <a:pt x="12693" y="3438"/>
                  <a:pt x="12603" y="3290"/>
                  <a:pt x="12517" y="3143"/>
                </a:cubicBezTo>
                <a:cubicBezTo>
                  <a:pt x="12441" y="2995"/>
                  <a:pt x="12365" y="2850"/>
                  <a:pt x="12297" y="2702"/>
                </a:cubicBezTo>
                <a:cubicBezTo>
                  <a:pt x="12176" y="2425"/>
                  <a:pt x="12072" y="2144"/>
                  <a:pt x="11987" y="1861"/>
                </a:cubicBezTo>
                <a:cubicBezTo>
                  <a:pt x="11839" y="1324"/>
                  <a:pt x="11753" y="787"/>
                  <a:pt x="11735" y="241"/>
                </a:cubicBezTo>
                <a:cubicBezTo>
                  <a:pt x="11735" y="244"/>
                  <a:pt x="11735" y="247"/>
                  <a:pt x="11735" y="250"/>
                </a:cubicBezTo>
                <a:cubicBezTo>
                  <a:pt x="11735" y="169"/>
                  <a:pt x="11735" y="87"/>
                  <a:pt x="11735" y="6"/>
                </a:cubicBezTo>
                <a:lnTo>
                  <a:pt x="11600" y="6"/>
                </a:lnTo>
                <a:close/>
                <a:moveTo>
                  <a:pt x="15142" y="13394"/>
                </a:moveTo>
                <a:cubicBezTo>
                  <a:pt x="15142" y="13394"/>
                  <a:pt x="15138" y="13394"/>
                  <a:pt x="15142" y="13394"/>
                </a:cubicBezTo>
                <a:cubicBezTo>
                  <a:pt x="15156" y="13415"/>
                  <a:pt x="15165" y="13436"/>
                  <a:pt x="15178" y="13457"/>
                </a:cubicBezTo>
                <a:cubicBezTo>
                  <a:pt x="15165" y="13436"/>
                  <a:pt x="15151" y="13415"/>
                  <a:pt x="15142" y="13394"/>
                </a:cubicBezTo>
                <a:close/>
                <a:moveTo>
                  <a:pt x="15169" y="13424"/>
                </a:moveTo>
                <a:cubicBezTo>
                  <a:pt x="15160" y="13406"/>
                  <a:pt x="15147" y="13391"/>
                  <a:pt x="15138" y="13373"/>
                </a:cubicBezTo>
                <a:cubicBezTo>
                  <a:pt x="15138" y="13373"/>
                  <a:pt x="15138" y="13373"/>
                  <a:pt x="15138" y="13373"/>
                </a:cubicBezTo>
                <a:cubicBezTo>
                  <a:pt x="15147" y="13391"/>
                  <a:pt x="15156" y="13406"/>
                  <a:pt x="15169" y="13424"/>
                </a:cubicBezTo>
                <a:close/>
                <a:moveTo>
                  <a:pt x="15133" y="13373"/>
                </a:moveTo>
                <a:cubicBezTo>
                  <a:pt x="15133" y="13373"/>
                  <a:pt x="15133" y="13373"/>
                  <a:pt x="15133" y="13373"/>
                </a:cubicBezTo>
                <a:cubicBezTo>
                  <a:pt x="15133" y="13370"/>
                  <a:pt x="15129" y="13367"/>
                  <a:pt x="15124" y="13364"/>
                </a:cubicBezTo>
                <a:cubicBezTo>
                  <a:pt x="15129" y="13367"/>
                  <a:pt x="15133" y="13370"/>
                  <a:pt x="15133" y="13373"/>
                </a:cubicBezTo>
                <a:close/>
                <a:moveTo>
                  <a:pt x="15138" y="13391"/>
                </a:moveTo>
                <a:cubicBezTo>
                  <a:pt x="15138" y="13391"/>
                  <a:pt x="15138" y="13391"/>
                  <a:pt x="15138" y="13391"/>
                </a:cubicBezTo>
                <a:cubicBezTo>
                  <a:pt x="15133" y="13385"/>
                  <a:pt x="15129" y="13376"/>
                  <a:pt x="15124" y="13367"/>
                </a:cubicBezTo>
                <a:cubicBezTo>
                  <a:pt x="15129" y="13376"/>
                  <a:pt x="15133" y="13385"/>
                  <a:pt x="15138" y="13391"/>
                </a:cubicBezTo>
                <a:close/>
                <a:moveTo>
                  <a:pt x="9151" y="11681"/>
                </a:moveTo>
                <a:cubicBezTo>
                  <a:pt x="9609" y="11611"/>
                  <a:pt x="10072" y="11587"/>
                  <a:pt x="10540" y="11581"/>
                </a:cubicBezTo>
                <a:cubicBezTo>
                  <a:pt x="11039" y="11575"/>
                  <a:pt x="11551" y="11644"/>
                  <a:pt x="12032" y="11735"/>
                </a:cubicBezTo>
                <a:cubicBezTo>
                  <a:pt x="12027" y="11735"/>
                  <a:pt x="12023" y="11732"/>
                  <a:pt x="12018" y="11732"/>
                </a:cubicBezTo>
                <a:cubicBezTo>
                  <a:pt x="12023" y="11732"/>
                  <a:pt x="12032" y="11735"/>
                  <a:pt x="12036" y="11735"/>
                </a:cubicBezTo>
                <a:cubicBezTo>
                  <a:pt x="12036" y="11735"/>
                  <a:pt x="12041" y="11735"/>
                  <a:pt x="12041" y="11735"/>
                </a:cubicBezTo>
                <a:cubicBezTo>
                  <a:pt x="12041" y="11735"/>
                  <a:pt x="12036" y="11735"/>
                  <a:pt x="12036" y="11735"/>
                </a:cubicBezTo>
                <a:cubicBezTo>
                  <a:pt x="12508" y="11834"/>
                  <a:pt x="12944" y="11964"/>
                  <a:pt x="13367" y="12139"/>
                </a:cubicBezTo>
                <a:cubicBezTo>
                  <a:pt x="13789" y="12311"/>
                  <a:pt x="14162" y="12534"/>
                  <a:pt x="14504" y="12772"/>
                </a:cubicBezTo>
                <a:cubicBezTo>
                  <a:pt x="14661" y="12890"/>
                  <a:pt x="14805" y="13011"/>
                  <a:pt x="14940" y="13140"/>
                </a:cubicBezTo>
                <a:cubicBezTo>
                  <a:pt x="14989" y="13195"/>
                  <a:pt x="15039" y="13249"/>
                  <a:pt x="15088" y="13306"/>
                </a:cubicBezTo>
                <a:cubicBezTo>
                  <a:pt x="15093" y="13312"/>
                  <a:pt x="15097" y="13315"/>
                  <a:pt x="15097" y="13321"/>
                </a:cubicBezTo>
                <a:cubicBezTo>
                  <a:pt x="15102" y="13327"/>
                  <a:pt x="15102" y="13330"/>
                  <a:pt x="15106" y="13336"/>
                </a:cubicBezTo>
                <a:cubicBezTo>
                  <a:pt x="15115" y="13354"/>
                  <a:pt x="15124" y="13370"/>
                  <a:pt x="15133" y="13388"/>
                </a:cubicBezTo>
                <a:cubicBezTo>
                  <a:pt x="15142" y="13406"/>
                  <a:pt x="15147" y="13427"/>
                  <a:pt x="15156" y="13445"/>
                </a:cubicBezTo>
                <a:cubicBezTo>
                  <a:pt x="15174" y="13526"/>
                  <a:pt x="15187" y="13611"/>
                  <a:pt x="15196" y="13692"/>
                </a:cubicBezTo>
                <a:cubicBezTo>
                  <a:pt x="15183" y="13961"/>
                  <a:pt x="15075" y="14208"/>
                  <a:pt x="14899" y="14446"/>
                </a:cubicBezTo>
                <a:cubicBezTo>
                  <a:pt x="14836" y="14516"/>
                  <a:pt x="14769" y="14582"/>
                  <a:pt x="14702" y="14648"/>
                </a:cubicBezTo>
                <a:cubicBezTo>
                  <a:pt x="14594" y="14745"/>
                  <a:pt x="14459" y="14826"/>
                  <a:pt x="14324" y="14908"/>
                </a:cubicBezTo>
                <a:cubicBezTo>
                  <a:pt x="14081" y="15052"/>
                  <a:pt x="13771" y="15155"/>
                  <a:pt x="13475" y="15236"/>
                </a:cubicBezTo>
                <a:cubicBezTo>
                  <a:pt x="12868" y="15402"/>
                  <a:pt x="12167" y="15381"/>
                  <a:pt x="11542" y="15264"/>
                </a:cubicBezTo>
                <a:cubicBezTo>
                  <a:pt x="11183" y="15182"/>
                  <a:pt x="10854" y="15071"/>
                  <a:pt x="10535" y="14932"/>
                </a:cubicBezTo>
                <a:cubicBezTo>
                  <a:pt x="10221" y="14793"/>
                  <a:pt x="9942" y="14618"/>
                  <a:pt x="9681" y="14434"/>
                </a:cubicBezTo>
                <a:cubicBezTo>
                  <a:pt x="9416" y="14235"/>
                  <a:pt x="9183" y="14027"/>
                  <a:pt x="8958" y="13807"/>
                </a:cubicBezTo>
                <a:cubicBezTo>
                  <a:pt x="8796" y="13641"/>
                  <a:pt x="8643" y="13469"/>
                  <a:pt x="8504" y="13294"/>
                </a:cubicBezTo>
                <a:cubicBezTo>
                  <a:pt x="8405" y="13167"/>
                  <a:pt x="8311" y="13038"/>
                  <a:pt x="8225" y="12908"/>
                </a:cubicBezTo>
                <a:cubicBezTo>
                  <a:pt x="8135" y="12769"/>
                  <a:pt x="8050" y="12631"/>
                  <a:pt x="7974" y="12489"/>
                </a:cubicBezTo>
                <a:cubicBezTo>
                  <a:pt x="7893" y="12338"/>
                  <a:pt x="7821" y="12190"/>
                  <a:pt x="7749" y="12037"/>
                </a:cubicBezTo>
                <a:cubicBezTo>
                  <a:pt x="7740" y="12012"/>
                  <a:pt x="7731" y="11991"/>
                  <a:pt x="7722" y="11967"/>
                </a:cubicBezTo>
                <a:cubicBezTo>
                  <a:pt x="8180" y="11853"/>
                  <a:pt x="8661" y="11756"/>
                  <a:pt x="9151" y="11681"/>
                </a:cubicBezTo>
                <a:close/>
                <a:moveTo>
                  <a:pt x="14149" y="3987"/>
                </a:moveTo>
                <a:cubicBezTo>
                  <a:pt x="14980" y="3969"/>
                  <a:pt x="15807" y="4075"/>
                  <a:pt x="16603" y="4219"/>
                </a:cubicBezTo>
                <a:cubicBezTo>
                  <a:pt x="16890" y="4277"/>
                  <a:pt x="17174" y="4343"/>
                  <a:pt x="17452" y="4412"/>
                </a:cubicBezTo>
                <a:cubicBezTo>
                  <a:pt x="17749" y="4488"/>
                  <a:pt x="18032" y="4581"/>
                  <a:pt x="18315" y="4678"/>
                </a:cubicBezTo>
                <a:cubicBezTo>
                  <a:pt x="18962" y="4898"/>
                  <a:pt x="19547" y="5205"/>
                  <a:pt x="20054" y="5552"/>
                </a:cubicBezTo>
                <a:cubicBezTo>
                  <a:pt x="20167" y="5634"/>
                  <a:pt x="20275" y="5718"/>
                  <a:pt x="20378" y="5803"/>
                </a:cubicBezTo>
                <a:cubicBezTo>
                  <a:pt x="20347" y="5869"/>
                  <a:pt x="20311" y="5935"/>
                  <a:pt x="20261" y="6002"/>
                </a:cubicBezTo>
                <a:cubicBezTo>
                  <a:pt x="20126" y="6143"/>
                  <a:pt x="19960" y="6249"/>
                  <a:pt x="19744" y="6342"/>
                </a:cubicBezTo>
                <a:cubicBezTo>
                  <a:pt x="19488" y="6454"/>
                  <a:pt x="19183" y="6523"/>
                  <a:pt x="18890" y="6569"/>
                </a:cubicBezTo>
                <a:cubicBezTo>
                  <a:pt x="18311" y="6659"/>
                  <a:pt x="17722" y="6623"/>
                  <a:pt x="17156" y="6517"/>
                </a:cubicBezTo>
                <a:cubicBezTo>
                  <a:pt x="16666" y="6412"/>
                  <a:pt x="16207" y="6270"/>
                  <a:pt x="15771" y="6083"/>
                </a:cubicBezTo>
                <a:cubicBezTo>
                  <a:pt x="15335" y="5896"/>
                  <a:pt x="14944" y="5667"/>
                  <a:pt x="14589" y="5417"/>
                </a:cubicBezTo>
                <a:cubicBezTo>
                  <a:pt x="14239" y="5157"/>
                  <a:pt x="13920" y="4886"/>
                  <a:pt x="13623" y="4596"/>
                </a:cubicBezTo>
                <a:cubicBezTo>
                  <a:pt x="13448" y="4418"/>
                  <a:pt x="13286" y="4234"/>
                  <a:pt x="13129" y="4047"/>
                </a:cubicBezTo>
                <a:cubicBezTo>
                  <a:pt x="13475" y="4011"/>
                  <a:pt x="13812" y="3996"/>
                  <a:pt x="14149" y="3987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9B69E-4504-474C-AB18-C0C2792490C3}"/>
              </a:ext>
            </a:extLst>
          </p:cNvPr>
          <p:cNvGrpSpPr/>
          <p:nvPr/>
        </p:nvGrpSpPr>
        <p:grpSpPr>
          <a:xfrm>
            <a:off x="480061" y="5061086"/>
            <a:ext cx="381000" cy="1112520"/>
            <a:chOff x="9550400" y="4102100"/>
            <a:chExt cx="381000" cy="1112520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C6A77DC3-2827-6B4D-9525-B05EF268556C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9CAD3DFA-3396-014F-86BE-435388518C8D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1DCA2-8362-B942-9EFF-A36A0240CF65}"/>
              </a:ext>
            </a:extLst>
          </p:cNvPr>
          <p:cNvGrpSpPr/>
          <p:nvPr/>
        </p:nvGrpSpPr>
        <p:grpSpPr>
          <a:xfrm>
            <a:off x="304874" y="3682354"/>
            <a:ext cx="1159857" cy="875030"/>
            <a:chOff x="5689600" y="5092700"/>
            <a:chExt cx="1159857" cy="87503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5602E87-11B5-754D-8A69-0B5DD0E6058E}"/>
                </a:ext>
              </a:extLst>
            </p:cNvPr>
            <p:cNvSpPr/>
            <p:nvPr/>
          </p:nvSpPr>
          <p:spPr>
            <a:xfrm>
              <a:off x="5689600" y="5346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72"/>
                    <a:pt x="19125" y="21600"/>
                    <a:pt x="18077" y="216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7818B13-E35E-864B-A52F-D6EEE7CA033A}"/>
                </a:ext>
              </a:extLst>
            </p:cNvPr>
            <p:cNvSpPr/>
            <p:nvPr/>
          </p:nvSpPr>
          <p:spPr>
            <a:xfrm>
              <a:off x="5689600" y="5092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17542" y="21600"/>
                  </a:lnTo>
                  <a:cubicBezTo>
                    <a:pt x="16308" y="21600"/>
                    <a:pt x="15191" y="20142"/>
                    <a:pt x="14679" y="17890"/>
                  </a:cubicBezTo>
                  <a:cubicBezTo>
                    <a:pt x="13981" y="14798"/>
                    <a:pt x="12398" y="12766"/>
                    <a:pt x="10606" y="12766"/>
                  </a:cubicBezTo>
                  <a:cubicBezTo>
                    <a:pt x="8813" y="12766"/>
                    <a:pt x="7231" y="14798"/>
                    <a:pt x="6532" y="17890"/>
                  </a:cubicBezTo>
                  <a:cubicBezTo>
                    <a:pt x="6020" y="20142"/>
                    <a:pt x="4903" y="21600"/>
                    <a:pt x="3670" y="21600"/>
                  </a:cubicBez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38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28"/>
                    <a:pt x="19125" y="21600"/>
                    <a:pt x="18077" y="21600"/>
                  </a:cubicBezTo>
                  <a:close/>
                  <a:moveTo>
                    <a:pt x="10582" y="11882"/>
                  </a:moveTo>
                  <a:cubicBezTo>
                    <a:pt x="12538" y="11882"/>
                    <a:pt x="14307" y="14091"/>
                    <a:pt x="15075" y="17536"/>
                  </a:cubicBezTo>
                  <a:cubicBezTo>
                    <a:pt x="15494" y="19436"/>
                    <a:pt x="16448" y="20717"/>
                    <a:pt x="17519" y="20717"/>
                  </a:cubicBezTo>
                  <a:lnTo>
                    <a:pt x="18054" y="20717"/>
                  </a:lnTo>
                  <a:cubicBezTo>
                    <a:pt x="18962" y="20717"/>
                    <a:pt x="19753" y="19921"/>
                    <a:pt x="20265" y="18508"/>
                  </a:cubicBezTo>
                  <a:cubicBezTo>
                    <a:pt x="20777" y="17094"/>
                    <a:pt x="20870" y="15328"/>
                    <a:pt x="20545" y="13737"/>
                  </a:cubicBezTo>
                  <a:cubicBezTo>
                    <a:pt x="18915" y="5919"/>
                    <a:pt x="15005" y="839"/>
                    <a:pt x="10582" y="839"/>
                  </a:cubicBezTo>
                  <a:cubicBezTo>
                    <a:pt x="6160" y="839"/>
                    <a:pt x="2250" y="5919"/>
                    <a:pt x="620" y="13737"/>
                  </a:cubicBezTo>
                  <a:cubicBezTo>
                    <a:pt x="295" y="15328"/>
                    <a:pt x="388" y="17094"/>
                    <a:pt x="900" y="18508"/>
                  </a:cubicBezTo>
                  <a:cubicBezTo>
                    <a:pt x="1412" y="19921"/>
                    <a:pt x="2203" y="20717"/>
                    <a:pt x="3111" y="20717"/>
                  </a:cubicBezTo>
                  <a:lnTo>
                    <a:pt x="3646" y="20717"/>
                  </a:lnTo>
                  <a:cubicBezTo>
                    <a:pt x="4694" y="20717"/>
                    <a:pt x="5648" y="19480"/>
                    <a:pt x="6090" y="17536"/>
                  </a:cubicBezTo>
                  <a:cubicBezTo>
                    <a:pt x="6858" y="14091"/>
                    <a:pt x="8627" y="11882"/>
                    <a:pt x="10582" y="11882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7A8CE3F-B698-4B6D-AA1C-4D2DD6C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E298FE-CD24-8C46-983A-691BFAE2F12E}" type="slidenum">
              <a:rPr lang="fr-FR" smtClean="0"/>
              <a:t>6</a:t>
            </a:fld>
            <a:endParaRPr lang="fr-F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7FEA34-1C3D-4DB8-B964-0FB27EF73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14" t="24450" r="24960" b="16817"/>
          <a:stretch/>
        </p:blipFill>
        <p:spPr>
          <a:xfrm>
            <a:off x="5186363" y="1121631"/>
            <a:ext cx="6167437" cy="47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7</a:t>
            </a:fld>
            <a:endParaRPr lang="fr-F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9C5BE6F9-92BD-42A5-8A1E-7DCD549653E8}"/>
              </a:ext>
            </a:extLst>
          </p:cNvPr>
          <p:cNvSpPr/>
          <p:nvPr/>
        </p:nvSpPr>
        <p:spPr>
          <a:xfrm>
            <a:off x="2709545" y="395104"/>
            <a:ext cx="838200" cy="8001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s-MX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2F0B3BEA-98F8-4C91-AE7A-94506C0B964D}"/>
              </a:ext>
            </a:extLst>
          </p:cNvPr>
          <p:cNvSpPr/>
          <p:nvPr/>
        </p:nvSpPr>
        <p:spPr>
          <a:xfrm>
            <a:off x="3500120" y="1209491"/>
            <a:ext cx="419100" cy="4286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s-MX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FFBCD39C-D9A0-45ED-8EBE-44A20BBD681A}"/>
              </a:ext>
            </a:extLst>
          </p:cNvPr>
          <p:cNvCxnSpPr/>
          <p:nvPr/>
        </p:nvCxnSpPr>
        <p:spPr>
          <a:xfrm>
            <a:off x="3137852" y="1209491"/>
            <a:ext cx="0" cy="323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70A170A-D10E-4E48-87C5-E8C85B80C4A5}"/>
              </a:ext>
            </a:extLst>
          </p:cNvPr>
          <p:cNvCxnSpPr/>
          <p:nvPr/>
        </p:nvCxnSpPr>
        <p:spPr>
          <a:xfrm>
            <a:off x="3137852" y="1471428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aralelogramo 90">
            <a:extLst>
              <a:ext uri="{FF2B5EF4-FFF2-40B4-BE49-F238E27FC236}">
                <a16:creationId xmlns:a16="http://schemas.microsoft.com/office/drawing/2014/main" id="{38330ADD-85F3-408E-992A-276DF03C88DF}"/>
              </a:ext>
            </a:extLst>
          </p:cNvPr>
          <p:cNvSpPr/>
          <p:nvPr/>
        </p:nvSpPr>
        <p:spPr>
          <a:xfrm>
            <a:off x="2042281" y="1808863"/>
            <a:ext cx="2172727" cy="1404237"/>
          </a:xfrm>
          <a:prstGeom prst="parallelogram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s-MX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 = 1,000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 = 0.05 tiempo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= 10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numeric vector c = c ()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8B17F852-6871-4779-BA84-FCBF985D0FF0}"/>
              </a:ext>
            </a:extLst>
          </p:cNvPr>
          <p:cNvCxnSpPr/>
          <p:nvPr/>
        </p:nvCxnSpPr>
        <p:spPr>
          <a:xfrm>
            <a:off x="3138412" y="3213100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6742AB16-7ED6-4F8E-9AC8-812DDAB38F8D}"/>
              </a:ext>
            </a:extLst>
          </p:cNvPr>
          <p:cNvSpPr/>
          <p:nvPr/>
        </p:nvSpPr>
        <p:spPr>
          <a:xfrm>
            <a:off x="2480609" y="3530157"/>
            <a:ext cx="1296069" cy="3769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Tiempo = 1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7436B809-8CD4-4E61-A08D-CCBC3B0AABBB}"/>
              </a:ext>
            </a:extLst>
          </p:cNvPr>
          <p:cNvCxnSpPr/>
          <p:nvPr/>
        </p:nvCxnSpPr>
        <p:spPr>
          <a:xfrm>
            <a:off x="3137852" y="3907096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ordenar 94">
            <a:extLst>
              <a:ext uri="{FF2B5EF4-FFF2-40B4-BE49-F238E27FC236}">
                <a16:creationId xmlns:a16="http://schemas.microsoft.com/office/drawing/2014/main" id="{B6FA8DCC-06D1-4E80-8D35-E1DEE36CA78D}"/>
              </a:ext>
            </a:extLst>
          </p:cNvPr>
          <p:cNvSpPr/>
          <p:nvPr/>
        </p:nvSpPr>
        <p:spPr>
          <a:xfrm>
            <a:off x="2232977" y="4240471"/>
            <a:ext cx="1809750" cy="600075"/>
          </a:xfrm>
          <a:prstGeom prst="flowChartSo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Tiempo &lt;= n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DEAB023A-57F7-4524-80DA-9607F840A9FF}"/>
              </a:ext>
            </a:extLst>
          </p:cNvPr>
          <p:cNvCxnSpPr/>
          <p:nvPr/>
        </p:nvCxnSpPr>
        <p:spPr>
          <a:xfrm flipH="1">
            <a:off x="3138412" y="4045769"/>
            <a:ext cx="32956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6C623222-8F19-4D83-B9FF-81C4FF4A492F}"/>
              </a:ext>
            </a:extLst>
          </p:cNvPr>
          <p:cNvCxnSpPr/>
          <p:nvPr/>
        </p:nvCxnSpPr>
        <p:spPr>
          <a:xfrm flipH="1">
            <a:off x="6421002" y="4045769"/>
            <a:ext cx="9525" cy="2047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7AFADFB9-1054-4AAB-9E6E-8918A99BF983}"/>
              </a:ext>
            </a:extLst>
          </p:cNvPr>
          <p:cNvCxnSpPr/>
          <p:nvPr/>
        </p:nvCxnSpPr>
        <p:spPr>
          <a:xfrm>
            <a:off x="4038600" y="4540508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404F0453-5ACE-4705-B2C2-1FDF3C127AAD}"/>
              </a:ext>
            </a:extLst>
          </p:cNvPr>
          <p:cNvCxnSpPr/>
          <p:nvPr/>
        </p:nvCxnSpPr>
        <p:spPr>
          <a:xfrm>
            <a:off x="5088703" y="4540508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3FB6BD2-6777-4D1E-B2D9-F1C7408DA4B2}"/>
              </a:ext>
            </a:extLst>
          </p:cNvPr>
          <p:cNvSpPr/>
          <p:nvPr/>
        </p:nvSpPr>
        <p:spPr>
          <a:xfrm>
            <a:off x="4333875" y="4873883"/>
            <a:ext cx="154305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C[tiempo]=p*(1+t)**1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8514D951-C7E1-42EC-9CF7-04F222BB9CB3}"/>
              </a:ext>
            </a:extLst>
          </p:cNvPr>
          <p:cNvCxnSpPr/>
          <p:nvPr/>
        </p:nvCxnSpPr>
        <p:spPr>
          <a:xfrm>
            <a:off x="5108089" y="5169158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5B3F214-8592-4EC9-B8D7-276D0A122CDE}"/>
              </a:ext>
            </a:extLst>
          </p:cNvPr>
          <p:cNvSpPr/>
          <p:nvPr/>
        </p:nvSpPr>
        <p:spPr>
          <a:xfrm>
            <a:off x="4629150" y="5504471"/>
            <a:ext cx="952500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P=c[tiempo]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EBEB1EC3-7C4D-488F-B5A5-F26B66467ECB}"/>
              </a:ext>
            </a:extLst>
          </p:cNvPr>
          <p:cNvCxnSpPr/>
          <p:nvPr/>
        </p:nvCxnSpPr>
        <p:spPr>
          <a:xfrm>
            <a:off x="5110087" y="6093644"/>
            <a:ext cx="13239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D8D391DA-DCF9-4669-BD8A-1E5A87BA70C8}"/>
              </a:ext>
            </a:extLst>
          </p:cNvPr>
          <p:cNvCxnSpPr/>
          <p:nvPr/>
        </p:nvCxnSpPr>
        <p:spPr>
          <a:xfrm>
            <a:off x="5105400" y="5760269"/>
            <a:ext cx="0" cy="3333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5C502F1E-070F-47D0-AFF2-689508F9F395}"/>
              </a:ext>
            </a:extLst>
          </p:cNvPr>
          <p:cNvCxnSpPr/>
          <p:nvPr/>
        </p:nvCxnSpPr>
        <p:spPr>
          <a:xfrm>
            <a:off x="3128643" y="4840546"/>
            <a:ext cx="0" cy="1752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ipse 39">
            <a:extLst>
              <a:ext uri="{FF2B5EF4-FFF2-40B4-BE49-F238E27FC236}">
                <a16:creationId xmlns:a16="http://schemas.microsoft.com/office/drawing/2014/main" id="{641B5AA5-6769-48DB-89A9-A2AC74224257}"/>
              </a:ext>
            </a:extLst>
          </p:cNvPr>
          <p:cNvSpPr/>
          <p:nvPr/>
        </p:nvSpPr>
        <p:spPr>
          <a:xfrm>
            <a:off x="3172667" y="3582866"/>
            <a:ext cx="562817" cy="733425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84BC7D4-087C-44DE-89F6-48EDF1EC36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2" r="62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18EB6E02-D30C-454C-95D4-6FDB591C9165}"/>
              </a:ext>
            </a:extLst>
          </p:cNvPr>
          <p:cNvSpPr/>
          <p:nvPr/>
        </p:nvSpPr>
        <p:spPr>
          <a:xfrm>
            <a:off x="8153400" y="1"/>
            <a:ext cx="4038600" cy="610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578" extrusionOk="0">
                <a:moveTo>
                  <a:pt x="21508" y="12930"/>
                </a:moveTo>
                <a:cubicBezTo>
                  <a:pt x="21475" y="12948"/>
                  <a:pt x="21442" y="12967"/>
                  <a:pt x="21409" y="12985"/>
                </a:cubicBezTo>
                <a:cubicBezTo>
                  <a:pt x="21283" y="13054"/>
                  <a:pt x="21145" y="13123"/>
                  <a:pt x="21019" y="13199"/>
                </a:cubicBezTo>
                <a:cubicBezTo>
                  <a:pt x="20750" y="13366"/>
                  <a:pt x="20481" y="13534"/>
                  <a:pt x="20212" y="13701"/>
                </a:cubicBezTo>
                <a:cubicBezTo>
                  <a:pt x="19976" y="13850"/>
                  <a:pt x="19757" y="14013"/>
                  <a:pt x="19537" y="14173"/>
                </a:cubicBezTo>
                <a:cubicBezTo>
                  <a:pt x="19603" y="14126"/>
                  <a:pt x="19669" y="14083"/>
                  <a:pt x="19729" y="14035"/>
                </a:cubicBezTo>
                <a:cubicBezTo>
                  <a:pt x="19702" y="14053"/>
                  <a:pt x="19680" y="14072"/>
                  <a:pt x="19653" y="14090"/>
                </a:cubicBezTo>
                <a:cubicBezTo>
                  <a:pt x="19614" y="14119"/>
                  <a:pt x="19570" y="14148"/>
                  <a:pt x="19532" y="14173"/>
                </a:cubicBezTo>
                <a:cubicBezTo>
                  <a:pt x="19515" y="14188"/>
                  <a:pt x="19494" y="14199"/>
                  <a:pt x="19477" y="14213"/>
                </a:cubicBezTo>
                <a:cubicBezTo>
                  <a:pt x="19532" y="14173"/>
                  <a:pt x="19592" y="14133"/>
                  <a:pt x="19647" y="14090"/>
                </a:cubicBezTo>
                <a:cubicBezTo>
                  <a:pt x="19323" y="14322"/>
                  <a:pt x="19027" y="14555"/>
                  <a:pt x="18725" y="14802"/>
                </a:cubicBezTo>
                <a:cubicBezTo>
                  <a:pt x="18473" y="15010"/>
                  <a:pt x="18259" y="15235"/>
                  <a:pt x="18039" y="15460"/>
                </a:cubicBezTo>
                <a:cubicBezTo>
                  <a:pt x="17661" y="15849"/>
                  <a:pt x="17375" y="16278"/>
                  <a:pt x="17139" y="16711"/>
                </a:cubicBezTo>
                <a:cubicBezTo>
                  <a:pt x="16975" y="17012"/>
                  <a:pt x="16859" y="17336"/>
                  <a:pt x="16783" y="17652"/>
                </a:cubicBezTo>
                <a:cubicBezTo>
                  <a:pt x="16706" y="17976"/>
                  <a:pt x="16634" y="18299"/>
                  <a:pt x="16563" y="18623"/>
                </a:cubicBezTo>
                <a:cubicBezTo>
                  <a:pt x="16470" y="19059"/>
                  <a:pt x="16360" y="19492"/>
                  <a:pt x="16146" y="19910"/>
                </a:cubicBezTo>
                <a:cubicBezTo>
                  <a:pt x="15570" y="20030"/>
                  <a:pt x="14983" y="20073"/>
                  <a:pt x="14373" y="20044"/>
                </a:cubicBezTo>
                <a:cubicBezTo>
                  <a:pt x="13874" y="20001"/>
                  <a:pt x="13408" y="19913"/>
                  <a:pt x="12952" y="19764"/>
                </a:cubicBezTo>
                <a:cubicBezTo>
                  <a:pt x="12409" y="19590"/>
                  <a:pt x="11953" y="19314"/>
                  <a:pt x="11569" y="19012"/>
                </a:cubicBezTo>
                <a:cubicBezTo>
                  <a:pt x="10735" y="18354"/>
                  <a:pt x="10367" y="17489"/>
                  <a:pt x="10208" y="16653"/>
                </a:cubicBezTo>
                <a:cubicBezTo>
                  <a:pt x="10192" y="16489"/>
                  <a:pt x="10175" y="16325"/>
                  <a:pt x="10159" y="16162"/>
                </a:cubicBezTo>
                <a:cubicBezTo>
                  <a:pt x="10142" y="15995"/>
                  <a:pt x="10159" y="15820"/>
                  <a:pt x="10153" y="15653"/>
                </a:cubicBezTo>
                <a:cubicBezTo>
                  <a:pt x="10153" y="15315"/>
                  <a:pt x="10214" y="14973"/>
                  <a:pt x="10258" y="14639"/>
                </a:cubicBezTo>
                <a:cubicBezTo>
                  <a:pt x="10301" y="14304"/>
                  <a:pt x="10373" y="13970"/>
                  <a:pt x="10439" y="13635"/>
                </a:cubicBezTo>
                <a:cubicBezTo>
                  <a:pt x="10499" y="13305"/>
                  <a:pt x="10554" y="12977"/>
                  <a:pt x="10609" y="12647"/>
                </a:cubicBezTo>
                <a:cubicBezTo>
                  <a:pt x="10664" y="12301"/>
                  <a:pt x="10669" y="11956"/>
                  <a:pt x="10675" y="11607"/>
                </a:cubicBezTo>
                <a:cubicBezTo>
                  <a:pt x="10686" y="10731"/>
                  <a:pt x="10334" y="9869"/>
                  <a:pt x="9758" y="9092"/>
                </a:cubicBezTo>
                <a:cubicBezTo>
                  <a:pt x="9522" y="8772"/>
                  <a:pt x="9242" y="8455"/>
                  <a:pt x="8913" y="8175"/>
                </a:cubicBezTo>
                <a:cubicBezTo>
                  <a:pt x="8748" y="8034"/>
                  <a:pt x="8595" y="7888"/>
                  <a:pt x="8419" y="7754"/>
                </a:cubicBezTo>
                <a:cubicBezTo>
                  <a:pt x="8068" y="7485"/>
                  <a:pt x="7722" y="7212"/>
                  <a:pt x="7327" y="6969"/>
                </a:cubicBezTo>
                <a:cubicBezTo>
                  <a:pt x="6915" y="6714"/>
                  <a:pt x="6504" y="6463"/>
                  <a:pt x="6081" y="6220"/>
                </a:cubicBezTo>
                <a:cubicBezTo>
                  <a:pt x="5648" y="5969"/>
                  <a:pt x="5203" y="5729"/>
                  <a:pt x="4770" y="5482"/>
                </a:cubicBezTo>
                <a:cubicBezTo>
                  <a:pt x="3409" y="4718"/>
                  <a:pt x="2108" y="3762"/>
                  <a:pt x="1823" y="2552"/>
                </a:cubicBezTo>
                <a:cubicBezTo>
                  <a:pt x="1795" y="2319"/>
                  <a:pt x="1806" y="2090"/>
                  <a:pt x="1861" y="1858"/>
                </a:cubicBezTo>
                <a:cubicBezTo>
                  <a:pt x="1922" y="1607"/>
                  <a:pt x="2042" y="1367"/>
                  <a:pt x="2191" y="1134"/>
                </a:cubicBezTo>
                <a:cubicBezTo>
                  <a:pt x="2311" y="967"/>
                  <a:pt x="2448" y="807"/>
                  <a:pt x="2597" y="651"/>
                </a:cubicBezTo>
                <a:cubicBezTo>
                  <a:pt x="2646" y="603"/>
                  <a:pt x="2701" y="556"/>
                  <a:pt x="2756" y="509"/>
                </a:cubicBezTo>
                <a:cubicBezTo>
                  <a:pt x="2860" y="425"/>
                  <a:pt x="2970" y="342"/>
                  <a:pt x="3080" y="262"/>
                </a:cubicBezTo>
                <a:cubicBezTo>
                  <a:pt x="3211" y="174"/>
                  <a:pt x="3343" y="87"/>
                  <a:pt x="3475" y="0"/>
                </a:cubicBezTo>
                <a:lnTo>
                  <a:pt x="2805" y="0"/>
                </a:lnTo>
                <a:cubicBezTo>
                  <a:pt x="2695" y="73"/>
                  <a:pt x="2586" y="145"/>
                  <a:pt x="2476" y="218"/>
                </a:cubicBezTo>
                <a:cubicBezTo>
                  <a:pt x="1746" y="712"/>
                  <a:pt x="1093" y="1258"/>
                  <a:pt x="621" y="1876"/>
                </a:cubicBezTo>
                <a:cubicBezTo>
                  <a:pt x="325" y="2261"/>
                  <a:pt x="116" y="2675"/>
                  <a:pt x="28" y="3104"/>
                </a:cubicBezTo>
                <a:cubicBezTo>
                  <a:pt x="-65" y="3559"/>
                  <a:pt x="78" y="4013"/>
                  <a:pt x="341" y="4431"/>
                </a:cubicBezTo>
                <a:cubicBezTo>
                  <a:pt x="753" y="5082"/>
                  <a:pt x="1483" y="5598"/>
                  <a:pt x="2223" y="6089"/>
                </a:cubicBezTo>
                <a:cubicBezTo>
                  <a:pt x="2920" y="6554"/>
                  <a:pt x="3689" y="6965"/>
                  <a:pt x="4408" y="7412"/>
                </a:cubicBezTo>
                <a:cubicBezTo>
                  <a:pt x="4797" y="7656"/>
                  <a:pt x="5181" y="7903"/>
                  <a:pt x="5560" y="8154"/>
                </a:cubicBezTo>
                <a:cubicBezTo>
                  <a:pt x="5944" y="8412"/>
                  <a:pt x="6284" y="8695"/>
                  <a:pt x="6625" y="8979"/>
                </a:cubicBezTo>
                <a:cubicBezTo>
                  <a:pt x="6756" y="9088"/>
                  <a:pt x="6872" y="9211"/>
                  <a:pt x="6992" y="9328"/>
                </a:cubicBezTo>
                <a:cubicBezTo>
                  <a:pt x="7212" y="9535"/>
                  <a:pt x="7398" y="9757"/>
                  <a:pt x="7579" y="9978"/>
                </a:cubicBezTo>
                <a:cubicBezTo>
                  <a:pt x="8123" y="10658"/>
                  <a:pt x="8441" y="11403"/>
                  <a:pt x="8573" y="12167"/>
                </a:cubicBezTo>
                <a:cubicBezTo>
                  <a:pt x="8677" y="12996"/>
                  <a:pt x="8562" y="13821"/>
                  <a:pt x="8397" y="14642"/>
                </a:cubicBezTo>
                <a:cubicBezTo>
                  <a:pt x="8271" y="15297"/>
                  <a:pt x="8117" y="15947"/>
                  <a:pt x="8057" y="16605"/>
                </a:cubicBezTo>
                <a:cubicBezTo>
                  <a:pt x="7947" y="17754"/>
                  <a:pt x="8079" y="18954"/>
                  <a:pt x="8924" y="19982"/>
                </a:cubicBezTo>
                <a:cubicBezTo>
                  <a:pt x="9248" y="20375"/>
                  <a:pt x="9698" y="20720"/>
                  <a:pt x="10236" y="20989"/>
                </a:cubicBezTo>
                <a:cubicBezTo>
                  <a:pt x="10784" y="21262"/>
                  <a:pt x="11448" y="21415"/>
                  <a:pt x="12107" y="21509"/>
                </a:cubicBezTo>
                <a:cubicBezTo>
                  <a:pt x="12661" y="21585"/>
                  <a:pt x="13243" y="21600"/>
                  <a:pt x="13803" y="21545"/>
                </a:cubicBezTo>
                <a:cubicBezTo>
                  <a:pt x="14703" y="21458"/>
                  <a:pt x="15498" y="21091"/>
                  <a:pt x="16179" y="20713"/>
                </a:cubicBezTo>
                <a:cubicBezTo>
                  <a:pt x="16997" y="20259"/>
                  <a:pt x="17726" y="19721"/>
                  <a:pt x="18281" y="19114"/>
                </a:cubicBezTo>
                <a:cubicBezTo>
                  <a:pt x="18478" y="18899"/>
                  <a:pt x="18621" y="18656"/>
                  <a:pt x="18742" y="18416"/>
                </a:cubicBezTo>
                <a:cubicBezTo>
                  <a:pt x="18840" y="18223"/>
                  <a:pt x="18895" y="18019"/>
                  <a:pt x="18950" y="17819"/>
                </a:cubicBezTo>
                <a:cubicBezTo>
                  <a:pt x="19027" y="17529"/>
                  <a:pt x="19071" y="17231"/>
                  <a:pt x="19137" y="16936"/>
                </a:cubicBezTo>
                <a:cubicBezTo>
                  <a:pt x="19290" y="16224"/>
                  <a:pt x="19494" y="15518"/>
                  <a:pt x="19911" y="14853"/>
                </a:cubicBezTo>
                <a:cubicBezTo>
                  <a:pt x="20042" y="14671"/>
                  <a:pt x="20185" y="14493"/>
                  <a:pt x="20350" y="14322"/>
                </a:cubicBezTo>
                <a:cubicBezTo>
                  <a:pt x="20415" y="14261"/>
                  <a:pt x="20481" y="14202"/>
                  <a:pt x="20547" y="14144"/>
                </a:cubicBezTo>
                <a:cubicBezTo>
                  <a:pt x="20586" y="14119"/>
                  <a:pt x="20624" y="14093"/>
                  <a:pt x="20662" y="14064"/>
                </a:cubicBezTo>
                <a:cubicBezTo>
                  <a:pt x="20723" y="14028"/>
                  <a:pt x="20783" y="13988"/>
                  <a:pt x="20849" y="13952"/>
                </a:cubicBezTo>
                <a:cubicBezTo>
                  <a:pt x="20816" y="13973"/>
                  <a:pt x="20778" y="13995"/>
                  <a:pt x="20745" y="14017"/>
                </a:cubicBezTo>
                <a:cubicBezTo>
                  <a:pt x="20882" y="13937"/>
                  <a:pt x="21025" y="13861"/>
                  <a:pt x="21167" y="13781"/>
                </a:cubicBezTo>
                <a:cubicBezTo>
                  <a:pt x="21233" y="13748"/>
                  <a:pt x="21294" y="13712"/>
                  <a:pt x="21359" y="13679"/>
                </a:cubicBezTo>
                <a:cubicBezTo>
                  <a:pt x="21420" y="13650"/>
                  <a:pt x="21475" y="13617"/>
                  <a:pt x="21535" y="13588"/>
                </a:cubicBezTo>
                <a:lnTo>
                  <a:pt x="21535" y="1293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147E1-F6F2-DF45-94D4-A2AA287DEBB3}"/>
              </a:ext>
            </a:extLst>
          </p:cNvPr>
          <p:cNvGrpSpPr/>
          <p:nvPr/>
        </p:nvGrpSpPr>
        <p:grpSpPr>
          <a:xfrm>
            <a:off x="9102725" y="387167"/>
            <a:ext cx="379730" cy="345441"/>
            <a:chOff x="8382000" y="5308599"/>
            <a:chExt cx="379730" cy="345441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AC99D525-832D-A842-9174-7045A95A3CFF}"/>
                </a:ext>
              </a:extLst>
            </p:cNvPr>
            <p:cNvSpPr/>
            <p:nvPr/>
          </p:nvSpPr>
          <p:spPr>
            <a:xfrm>
              <a:off x="8458200" y="53593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0"/>
                  </a:moveTo>
                  <a:lnTo>
                    <a:pt x="10484" y="0"/>
                  </a:lnTo>
                  <a:cubicBezTo>
                    <a:pt x="4700" y="0"/>
                    <a:pt x="0" y="4841"/>
                    <a:pt x="0" y="10800"/>
                  </a:cubicBezTo>
                  <a:cubicBezTo>
                    <a:pt x="0" y="16759"/>
                    <a:pt x="4700" y="21600"/>
                    <a:pt x="10484" y="21600"/>
                  </a:cubicBezTo>
                  <a:lnTo>
                    <a:pt x="11116" y="21600"/>
                  </a:lnTo>
                  <a:cubicBezTo>
                    <a:pt x="16900" y="21600"/>
                    <a:pt x="21600" y="16759"/>
                    <a:pt x="21600" y="10800"/>
                  </a:cubicBezTo>
                  <a:cubicBezTo>
                    <a:pt x="21600" y="4841"/>
                    <a:pt x="16900" y="0"/>
                    <a:pt x="11116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E621335-CE2F-4045-ADC2-7E8D40ABC70B}"/>
                </a:ext>
              </a:extLst>
            </p:cNvPr>
            <p:cNvSpPr/>
            <p:nvPr/>
          </p:nvSpPr>
          <p:spPr>
            <a:xfrm>
              <a:off x="8382000" y="5308599"/>
              <a:ext cx="303530" cy="29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6" y="21600"/>
                  </a:moveTo>
                  <a:lnTo>
                    <a:pt x="10484" y="21600"/>
                  </a:lnTo>
                  <a:cubicBezTo>
                    <a:pt x="4700" y="21600"/>
                    <a:pt x="0" y="16759"/>
                    <a:pt x="0" y="10800"/>
                  </a:cubicBezTo>
                  <a:cubicBezTo>
                    <a:pt x="0" y="4841"/>
                    <a:pt x="4700" y="0"/>
                    <a:pt x="10484" y="0"/>
                  </a:cubicBezTo>
                  <a:lnTo>
                    <a:pt x="11116" y="0"/>
                  </a:lnTo>
                  <a:cubicBezTo>
                    <a:pt x="16900" y="0"/>
                    <a:pt x="21600" y="4841"/>
                    <a:pt x="21600" y="10800"/>
                  </a:cubicBezTo>
                  <a:cubicBezTo>
                    <a:pt x="21600" y="16759"/>
                    <a:pt x="16900" y="21600"/>
                    <a:pt x="11116" y="21600"/>
                  </a:cubicBezTo>
                  <a:close/>
                  <a:moveTo>
                    <a:pt x="10484" y="1862"/>
                  </a:moveTo>
                  <a:cubicBezTo>
                    <a:pt x="5694" y="1862"/>
                    <a:pt x="1808" y="5866"/>
                    <a:pt x="1808" y="10800"/>
                  </a:cubicBezTo>
                  <a:cubicBezTo>
                    <a:pt x="1808" y="15735"/>
                    <a:pt x="5694" y="19738"/>
                    <a:pt x="10484" y="19738"/>
                  </a:cubicBezTo>
                  <a:lnTo>
                    <a:pt x="11116" y="19738"/>
                  </a:lnTo>
                  <a:cubicBezTo>
                    <a:pt x="15906" y="19738"/>
                    <a:pt x="19792" y="15735"/>
                    <a:pt x="19792" y="10800"/>
                  </a:cubicBezTo>
                  <a:cubicBezTo>
                    <a:pt x="19792" y="5866"/>
                    <a:pt x="15906" y="1862"/>
                    <a:pt x="11116" y="1862"/>
                  </a:cubicBezTo>
                  <a:lnTo>
                    <a:pt x="10484" y="186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52661-05A3-F647-88E7-CEAB51E4ACA3}"/>
              </a:ext>
            </a:extLst>
          </p:cNvPr>
          <p:cNvGrpSpPr/>
          <p:nvPr/>
        </p:nvGrpSpPr>
        <p:grpSpPr>
          <a:xfrm>
            <a:off x="9791700" y="365125"/>
            <a:ext cx="381000" cy="1112520"/>
            <a:chOff x="9550400" y="4102100"/>
            <a:chExt cx="381000" cy="11125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8F3DF2F-E091-3247-8D36-16899BFF4B75}"/>
                </a:ext>
              </a:extLst>
            </p:cNvPr>
            <p:cNvSpPr/>
            <p:nvPr/>
          </p:nvSpPr>
          <p:spPr>
            <a:xfrm>
              <a:off x="9626600" y="41656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412"/>
                    <a:pt x="0" y="3138"/>
                  </a:cubicBezTo>
                  <a:lnTo>
                    <a:pt x="0" y="18462"/>
                  </a:lnTo>
                  <a:cubicBezTo>
                    <a:pt x="0" y="20188"/>
                    <a:pt x="4860" y="21600"/>
                    <a:pt x="10800" y="21600"/>
                  </a:cubicBezTo>
                  <a:cubicBezTo>
                    <a:pt x="16740" y="21600"/>
                    <a:pt x="21600" y="20188"/>
                    <a:pt x="21600" y="18462"/>
                  </a:cubicBezTo>
                  <a:lnTo>
                    <a:pt x="21600" y="3138"/>
                  </a:lnTo>
                  <a:cubicBezTo>
                    <a:pt x="21600" y="1412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7E7936C-3B46-124F-8881-B19CA4EF446C}"/>
                </a:ext>
              </a:extLst>
            </p:cNvPr>
            <p:cNvSpPr/>
            <p:nvPr/>
          </p:nvSpPr>
          <p:spPr>
            <a:xfrm>
              <a:off x="9550400" y="4102100"/>
              <a:ext cx="304800" cy="104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188"/>
                    <a:pt x="0" y="18462"/>
                  </a:cubicBezTo>
                  <a:lnTo>
                    <a:pt x="0" y="3138"/>
                  </a:lnTo>
                  <a:cubicBezTo>
                    <a:pt x="0" y="1412"/>
                    <a:pt x="4860" y="0"/>
                    <a:pt x="10800" y="0"/>
                  </a:cubicBezTo>
                  <a:cubicBezTo>
                    <a:pt x="16740" y="0"/>
                    <a:pt x="21600" y="1412"/>
                    <a:pt x="21600" y="3138"/>
                  </a:cubicBezTo>
                  <a:lnTo>
                    <a:pt x="21600" y="18462"/>
                  </a:lnTo>
                  <a:cubicBezTo>
                    <a:pt x="21600" y="20188"/>
                    <a:pt x="16830" y="21600"/>
                    <a:pt x="10800" y="21600"/>
                  </a:cubicBezTo>
                  <a:close/>
                  <a:moveTo>
                    <a:pt x="10800" y="497"/>
                  </a:moveTo>
                  <a:cubicBezTo>
                    <a:pt x="5850" y="497"/>
                    <a:pt x="1800" y="1674"/>
                    <a:pt x="1800" y="3112"/>
                  </a:cubicBezTo>
                  <a:lnTo>
                    <a:pt x="1800" y="18436"/>
                  </a:lnTo>
                  <a:cubicBezTo>
                    <a:pt x="1800" y="19874"/>
                    <a:pt x="5850" y="21051"/>
                    <a:pt x="10800" y="21051"/>
                  </a:cubicBezTo>
                  <a:cubicBezTo>
                    <a:pt x="15750" y="21051"/>
                    <a:pt x="19800" y="19874"/>
                    <a:pt x="19800" y="18436"/>
                  </a:cubicBezTo>
                  <a:lnTo>
                    <a:pt x="19800" y="3112"/>
                  </a:lnTo>
                  <a:cubicBezTo>
                    <a:pt x="19800" y="1674"/>
                    <a:pt x="15840" y="497"/>
                    <a:pt x="10800" y="497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D3EA37-6442-4B27-BC61-3E653151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98FE-CD24-8C46-983A-691BFAE2F12E}" type="slidenum">
              <a:rPr lang="fr-FR" smtClean="0"/>
              <a:t>8</a:t>
            </a:fld>
            <a:endParaRPr lang="fr-FR"/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5C502F1E-070F-47D0-AFF2-689508F9F395}"/>
              </a:ext>
            </a:extLst>
          </p:cNvPr>
          <p:cNvCxnSpPr>
            <a:cxnSpLocks/>
          </p:cNvCxnSpPr>
          <p:nvPr/>
        </p:nvCxnSpPr>
        <p:spPr>
          <a:xfrm>
            <a:off x="3125885" y="13335"/>
            <a:ext cx="0" cy="7192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2020A28-F984-4503-86B3-5284639D6F77}"/>
              </a:ext>
            </a:extLst>
          </p:cNvPr>
          <p:cNvSpPr/>
          <p:nvPr/>
        </p:nvSpPr>
        <p:spPr>
          <a:xfrm>
            <a:off x="2435322" y="732608"/>
            <a:ext cx="1381125" cy="5715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numeric vector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anual = c(1:n)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BA3FED8-536F-4E13-B559-7F9C5FBE23B5}"/>
              </a:ext>
            </a:extLst>
          </p:cNvPr>
          <p:cNvCxnSpPr/>
          <p:nvPr/>
        </p:nvCxnSpPr>
        <p:spPr>
          <a:xfrm>
            <a:off x="3146547" y="1325782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73DB072-D058-4026-9CAB-28383DDDC8F8}"/>
              </a:ext>
            </a:extLst>
          </p:cNvPr>
          <p:cNvSpPr/>
          <p:nvPr/>
        </p:nvSpPr>
        <p:spPr>
          <a:xfrm>
            <a:off x="1939181" y="1659157"/>
            <a:ext cx="2466975" cy="619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numeric matriz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resultados = matrix(c(anual,c),ncol=2)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A70B091-22CB-4328-BE67-E5EDC0356518}"/>
              </a:ext>
            </a:extLst>
          </p:cNvPr>
          <p:cNvCxnSpPr/>
          <p:nvPr/>
        </p:nvCxnSpPr>
        <p:spPr>
          <a:xfrm>
            <a:off x="3146547" y="2278282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00E9650-9B4A-4F22-BAC2-38F3BBD3DD73}"/>
              </a:ext>
            </a:extLst>
          </p:cNvPr>
          <p:cNvSpPr/>
          <p:nvPr/>
        </p:nvSpPr>
        <p:spPr>
          <a:xfrm>
            <a:off x="1462930" y="2611657"/>
            <a:ext cx="3419475" cy="619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rcolnames(resultados)=c(“Año”,”Saldo en cuenta(en $)”)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CE6D81-0F99-4109-8E41-EF5498D33F83}"/>
              </a:ext>
            </a:extLst>
          </p:cNvPr>
          <p:cNvCxnSpPr/>
          <p:nvPr/>
        </p:nvCxnSpPr>
        <p:spPr>
          <a:xfrm>
            <a:off x="3146547" y="3240697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D9E24CE-3C4C-48DF-B4E4-D44B4102CA3C}"/>
              </a:ext>
            </a:extLst>
          </p:cNvPr>
          <p:cNvSpPr/>
          <p:nvPr/>
        </p:nvSpPr>
        <p:spPr>
          <a:xfrm>
            <a:off x="2516284" y="3556683"/>
            <a:ext cx="1219200" cy="561975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A9F6A4F-6BE3-4D80-B712-68FE2F17F84C}"/>
              </a:ext>
            </a:extLst>
          </p:cNvPr>
          <p:cNvCxnSpPr/>
          <p:nvPr/>
        </p:nvCxnSpPr>
        <p:spPr>
          <a:xfrm>
            <a:off x="3120388" y="4117923"/>
            <a:ext cx="0" cy="5810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33D1BAB-BF19-4FB9-B6E4-9FDAD3428B0B}"/>
              </a:ext>
            </a:extLst>
          </p:cNvPr>
          <p:cNvCxnSpPr/>
          <p:nvPr/>
        </p:nvCxnSpPr>
        <p:spPr>
          <a:xfrm>
            <a:off x="3120388" y="4698948"/>
            <a:ext cx="0" cy="3333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5467FDD-5265-4D79-B77D-30467A840D01}"/>
              </a:ext>
            </a:extLst>
          </p:cNvPr>
          <p:cNvSpPr/>
          <p:nvPr/>
        </p:nvSpPr>
        <p:spPr>
          <a:xfrm>
            <a:off x="2701288" y="5068424"/>
            <a:ext cx="838200" cy="8001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endParaRPr lang="es-MX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6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B2A7FE8-CB58-4BB3-94E5-328B59E32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" r="14"/>
          <a:stretch>
            <a:fillRect/>
          </a:stretch>
        </p:blipFill>
        <p:spPr/>
      </p:pic>
      <p:sp>
        <p:nvSpPr>
          <p:cNvPr id="5" name="Shape">
            <a:extLst>
              <a:ext uri="{FF2B5EF4-FFF2-40B4-BE49-F238E27FC236}">
                <a16:creationId xmlns:a16="http://schemas.microsoft.com/office/drawing/2014/main" id="{6A07B016-5C83-194D-B804-C3A1592215C7}"/>
              </a:ext>
            </a:extLst>
          </p:cNvPr>
          <p:cNvSpPr/>
          <p:nvPr/>
        </p:nvSpPr>
        <p:spPr>
          <a:xfrm>
            <a:off x="3916942" y="2"/>
            <a:ext cx="1748927" cy="6857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600" extrusionOk="0">
                <a:moveTo>
                  <a:pt x="8831" y="15362"/>
                </a:moveTo>
                <a:cubicBezTo>
                  <a:pt x="9031" y="15067"/>
                  <a:pt x="9338" y="14777"/>
                  <a:pt x="9656" y="14487"/>
                </a:cubicBezTo>
                <a:cubicBezTo>
                  <a:pt x="10246" y="13942"/>
                  <a:pt x="11095" y="13420"/>
                  <a:pt x="11967" y="12898"/>
                </a:cubicBezTo>
                <a:cubicBezTo>
                  <a:pt x="12757" y="12457"/>
                  <a:pt x="13571" y="12020"/>
                  <a:pt x="14384" y="11586"/>
                </a:cubicBezTo>
                <a:cubicBezTo>
                  <a:pt x="15280" y="11112"/>
                  <a:pt x="16129" y="10633"/>
                  <a:pt x="16955" y="10153"/>
                </a:cubicBezTo>
                <a:cubicBezTo>
                  <a:pt x="17745" y="9691"/>
                  <a:pt x="18393" y="9218"/>
                  <a:pt x="19053" y="8744"/>
                </a:cubicBezTo>
                <a:cubicBezTo>
                  <a:pt x="19383" y="8506"/>
                  <a:pt x="19631" y="8262"/>
                  <a:pt x="19914" y="8020"/>
                </a:cubicBezTo>
                <a:cubicBezTo>
                  <a:pt x="20055" y="7903"/>
                  <a:pt x="20150" y="7779"/>
                  <a:pt x="20268" y="7658"/>
                </a:cubicBezTo>
                <a:cubicBezTo>
                  <a:pt x="20397" y="7523"/>
                  <a:pt x="20527" y="7387"/>
                  <a:pt x="20669" y="7251"/>
                </a:cubicBezTo>
                <a:cubicBezTo>
                  <a:pt x="20881" y="7028"/>
                  <a:pt x="21022" y="6796"/>
                  <a:pt x="21152" y="6567"/>
                </a:cubicBezTo>
                <a:cubicBezTo>
                  <a:pt x="21293" y="6316"/>
                  <a:pt x="21388" y="6063"/>
                  <a:pt x="21459" y="5812"/>
                </a:cubicBezTo>
                <a:cubicBezTo>
                  <a:pt x="21600" y="5297"/>
                  <a:pt x="21529" y="4781"/>
                  <a:pt x="21305" y="4265"/>
                </a:cubicBezTo>
                <a:cubicBezTo>
                  <a:pt x="21199" y="4033"/>
                  <a:pt x="21058" y="3804"/>
                  <a:pt x="20881" y="3574"/>
                </a:cubicBezTo>
                <a:cubicBezTo>
                  <a:pt x="20669" y="3315"/>
                  <a:pt x="20409" y="3059"/>
                  <a:pt x="20126" y="2802"/>
                </a:cubicBezTo>
                <a:cubicBezTo>
                  <a:pt x="19607" y="2329"/>
                  <a:pt x="18900" y="1867"/>
                  <a:pt x="17874" y="1454"/>
                </a:cubicBezTo>
                <a:cubicBezTo>
                  <a:pt x="17650" y="1363"/>
                  <a:pt x="17414" y="1279"/>
                  <a:pt x="17179" y="1191"/>
                </a:cubicBezTo>
                <a:cubicBezTo>
                  <a:pt x="16931" y="1101"/>
                  <a:pt x="16601" y="1017"/>
                  <a:pt x="16318" y="935"/>
                </a:cubicBezTo>
                <a:cubicBezTo>
                  <a:pt x="16023" y="851"/>
                  <a:pt x="15717" y="772"/>
                  <a:pt x="15398" y="691"/>
                </a:cubicBezTo>
                <a:cubicBezTo>
                  <a:pt x="15009" y="591"/>
                  <a:pt x="14573" y="507"/>
                  <a:pt x="14148" y="422"/>
                </a:cubicBezTo>
                <a:cubicBezTo>
                  <a:pt x="13406" y="274"/>
                  <a:pt x="12639" y="136"/>
                  <a:pt x="11861" y="0"/>
                </a:cubicBezTo>
                <a:lnTo>
                  <a:pt x="0" y="0"/>
                </a:lnTo>
                <a:cubicBezTo>
                  <a:pt x="200" y="24"/>
                  <a:pt x="401" y="51"/>
                  <a:pt x="601" y="78"/>
                </a:cubicBezTo>
                <a:cubicBezTo>
                  <a:pt x="1132" y="154"/>
                  <a:pt x="1639" y="244"/>
                  <a:pt x="2134" y="332"/>
                </a:cubicBezTo>
                <a:cubicBezTo>
                  <a:pt x="2665" y="425"/>
                  <a:pt x="3219" y="510"/>
                  <a:pt x="3761" y="600"/>
                </a:cubicBezTo>
                <a:cubicBezTo>
                  <a:pt x="4315" y="691"/>
                  <a:pt x="4869" y="787"/>
                  <a:pt x="5412" y="884"/>
                </a:cubicBezTo>
                <a:cubicBezTo>
                  <a:pt x="6497" y="1077"/>
                  <a:pt x="7569" y="1273"/>
                  <a:pt x="8654" y="1469"/>
                </a:cubicBezTo>
                <a:cubicBezTo>
                  <a:pt x="9185" y="1565"/>
                  <a:pt x="9715" y="1665"/>
                  <a:pt x="10222" y="1771"/>
                </a:cubicBezTo>
                <a:cubicBezTo>
                  <a:pt x="10824" y="1894"/>
                  <a:pt x="11437" y="2015"/>
                  <a:pt x="12026" y="2145"/>
                </a:cubicBezTo>
                <a:cubicBezTo>
                  <a:pt x="12969" y="2353"/>
                  <a:pt x="13889" y="2567"/>
                  <a:pt x="14762" y="2799"/>
                </a:cubicBezTo>
                <a:cubicBezTo>
                  <a:pt x="15646" y="3034"/>
                  <a:pt x="16389" y="3306"/>
                  <a:pt x="17061" y="3583"/>
                </a:cubicBezTo>
                <a:cubicBezTo>
                  <a:pt x="18464" y="4169"/>
                  <a:pt x="19124" y="4853"/>
                  <a:pt x="19431" y="5529"/>
                </a:cubicBezTo>
                <a:cubicBezTo>
                  <a:pt x="19596" y="5939"/>
                  <a:pt x="19631" y="6349"/>
                  <a:pt x="19560" y="6760"/>
                </a:cubicBezTo>
                <a:cubicBezTo>
                  <a:pt x="19501" y="7058"/>
                  <a:pt x="19383" y="7357"/>
                  <a:pt x="19159" y="7649"/>
                </a:cubicBezTo>
                <a:cubicBezTo>
                  <a:pt x="19006" y="7842"/>
                  <a:pt x="18865" y="8033"/>
                  <a:pt x="18711" y="8226"/>
                </a:cubicBezTo>
                <a:cubicBezTo>
                  <a:pt x="18617" y="8343"/>
                  <a:pt x="18499" y="8458"/>
                  <a:pt x="18381" y="8572"/>
                </a:cubicBezTo>
                <a:cubicBezTo>
                  <a:pt x="18240" y="8708"/>
                  <a:pt x="18134" y="8847"/>
                  <a:pt x="17969" y="8980"/>
                </a:cubicBezTo>
                <a:cubicBezTo>
                  <a:pt x="17756" y="9146"/>
                  <a:pt x="17532" y="9311"/>
                  <a:pt x="17320" y="9477"/>
                </a:cubicBezTo>
                <a:cubicBezTo>
                  <a:pt x="16966" y="9746"/>
                  <a:pt x="16530" y="10005"/>
                  <a:pt x="16117" y="10268"/>
                </a:cubicBezTo>
                <a:cubicBezTo>
                  <a:pt x="15328" y="10717"/>
                  <a:pt x="14526" y="11170"/>
                  <a:pt x="13653" y="11607"/>
                </a:cubicBezTo>
                <a:cubicBezTo>
                  <a:pt x="12651" y="12111"/>
                  <a:pt x="11625" y="12614"/>
                  <a:pt x="10600" y="13115"/>
                </a:cubicBezTo>
                <a:cubicBezTo>
                  <a:pt x="9668" y="13571"/>
                  <a:pt x="8760" y="14029"/>
                  <a:pt x="7994" y="14506"/>
                </a:cubicBezTo>
                <a:cubicBezTo>
                  <a:pt x="7793" y="14629"/>
                  <a:pt x="7569" y="14750"/>
                  <a:pt x="7404" y="14877"/>
                </a:cubicBezTo>
                <a:cubicBezTo>
                  <a:pt x="7204" y="15030"/>
                  <a:pt x="7003" y="15184"/>
                  <a:pt x="6791" y="15335"/>
                </a:cubicBezTo>
                <a:cubicBezTo>
                  <a:pt x="6662" y="15432"/>
                  <a:pt x="6555" y="15528"/>
                  <a:pt x="6449" y="15628"/>
                </a:cubicBezTo>
                <a:cubicBezTo>
                  <a:pt x="6308" y="15754"/>
                  <a:pt x="6155" y="15878"/>
                  <a:pt x="6048" y="16008"/>
                </a:cubicBezTo>
                <a:cubicBezTo>
                  <a:pt x="5895" y="16183"/>
                  <a:pt x="5730" y="16358"/>
                  <a:pt x="5624" y="16533"/>
                </a:cubicBezTo>
                <a:cubicBezTo>
                  <a:pt x="5353" y="16955"/>
                  <a:pt x="5329" y="17377"/>
                  <a:pt x="5483" y="17802"/>
                </a:cubicBezTo>
                <a:cubicBezTo>
                  <a:pt x="5624" y="18189"/>
                  <a:pt x="5954" y="18563"/>
                  <a:pt x="6496" y="18925"/>
                </a:cubicBezTo>
                <a:cubicBezTo>
                  <a:pt x="7027" y="19274"/>
                  <a:pt x="7723" y="19606"/>
                  <a:pt x="8489" y="19923"/>
                </a:cubicBezTo>
                <a:cubicBezTo>
                  <a:pt x="10045" y="20565"/>
                  <a:pt x="12097" y="21126"/>
                  <a:pt x="14372" y="21600"/>
                </a:cubicBezTo>
                <a:lnTo>
                  <a:pt x="17202" y="21600"/>
                </a:lnTo>
                <a:cubicBezTo>
                  <a:pt x="15728" y="21271"/>
                  <a:pt x="14455" y="20894"/>
                  <a:pt x="13335" y="20481"/>
                </a:cubicBezTo>
                <a:cubicBezTo>
                  <a:pt x="10706" y="19513"/>
                  <a:pt x="8914" y="18400"/>
                  <a:pt x="8395" y="17223"/>
                </a:cubicBezTo>
                <a:cubicBezTo>
                  <a:pt x="8324" y="17018"/>
                  <a:pt x="8265" y="16813"/>
                  <a:pt x="8265" y="16605"/>
                </a:cubicBezTo>
                <a:cubicBezTo>
                  <a:pt x="8265" y="16364"/>
                  <a:pt x="8359" y="16125"/>
                  <a:pt x="8477" y="15887"/>
                </a:cubicBezTo>
                <a:cubicBezTo>
                  <a:pt x="8583" y="15709"/>
                  <a:pt x="8725" y="15534"/>
                  <a:pt x="8831" y="15362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92000">
                <a:schemeClr val="accent5"/>
              </a:gs>
            </a:gsLst>
            <a:lin ang="5400000" scaled="1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1321C5-7F24-B84E-9DB6-5A66DC5FF663}"/>
              </a:ext>
            </a:extLst>
          </p:cNvPr>
          <p:cNvGrpSpPr/>
          <p:nvPr/>
        </p:nvGrpSpPr>
        <p:grpSpPr>
          <a:xfrm>
            <a:off x="4410405" y="1412283"/>
            <a:ext cx="381000" cy="1526540"/>
            <a:chOff x="8775700" y="4000500"/>
            <a:chExt cx="381000" cy="1526540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20FF642A-076E-C543-BEEE-8E8E8B58F337}"/>
                </a:ext>
              </a:extLst>
            </p:cNvPr>
            <p:cNvSpPr/>
            <p:nvPr/>
          </p:nvSpPr>
          <p:spPr>
            <a:xfrm>
              <a:off x="8851900" y="4064000"/>
              <a:ext cx="304800" cy="146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60" y="0"/>
                    <a:pt x="0" y="1012"/>
                    <a:pt x="0" y="2250"/>
                  </a:cubicBezTo>
                  <a:lnTo>
                    <a:pt x="0" y="19350"/>
                  </a:lnTo>
                  <a:cubicBezTo>
                    <a:pt x="0" y="20587"/>
                    <a:pt x="4860" y="21600"/>
                    <a:pt x="10800" y="21600"/>
                  </a:cubicBezTo>
                  <a:cubicBezTo>
                    <a:pt x="16740" y="21600"/>
                    <a:pt x="21600" y="20587"/>
                    <a:pt x="21600" y="19350"/>
                  </a:cubicBezTo>
                  <a:lnTo>
                    <a:pt x="21600" y="2250"/>
                  </a:lnTo>
                  <a:cubicBezTo>
                    <a:pt x="21600" y="994"/>
                    <a:pt x="16830" y="0"/>
                    <a:pt x="10800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9803EAC-3BB6-4540-B245-524E2CC7105F}"/>
                </a:ext>
              </a:extLst>
            </p:cNvPr>
            <p:cNvSpPr/>
            <p:nvPr/>
          </p:nvSpPr>
          <p:spPr>
            <a:xfrm>
              <a:off x="8775700" y="4000500"/>
              <a:ext cx="304800" cy="14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60" y="21600"/>
                    <a:pt x="0" y="20588"/>
                    <a:pt x="0" y="19350"/>
                  </a:cubicBezTo>
                  <a:lnTo>
                    <a:pt x="0" y="2250"/>
                  </a:lnTo>
                  <a:cubicBezTo>
                    <a:pt x="0" y="1012"/>
                    <a:pt x="4860" y="0"/>
                    <a:pt x="10800" y="0"/>
                  </a:cubicBezTo>
                  <a:cubicBezTo>
                    <a:pt x="16740" y="0"/>
                    <a:pt x="21600" y="1012"/>
                    <a:pt x="21600" y="2250"/>
                  </a:cubicBezTo>
                  <a:lnTo>
                    <a:pt x="21600" y="19350"/>
                  </a:lnTo>
                  <a:cubicBezTo>
                    <a:pt x="21600" y="20588"/>
                    <a:pt x="16830" y="21600"/>
                    <a:pt x="10800" y="21600"/>
                  </a:cubicBezTo>
                  <a:close/>
                  <a:moveTo>
                    <a:pt x="10800" y="375"/>
                  </a:moveTo>
                  <a:cubicBezTo>
                    <a:pt x="5850" y="375"/>
                    <a:pt x="1800" y="1219"/>
                    <a:pt x="1800" y="2250"/>
                  </a:cubicBezTo>
                  <a:lnTo>
                    <a:pt x="1800" y="19350"/>
                  </a:lnTo>
                  <a:cubicBezTo>
                    <a:pt x="1800" y="20381"/>
                    <a:pt x="5850" y="21225"/>
                    <a:pt x="10800" y="21225"/>
                  </a:cubicBezTo>
                  <a:cubicBezTo>
                    <a:pt x="15750" y="21225"/>
                    <a:pt x="19800" y="20381"/>
                    <a:pt x="19800" y="19350"/>
                  </a:cubicBezTo>
                  <a:lnTo>
                    <a:pt x="19800" y="2250"/>
                  </a:lnTo>
                  <a:cubicBezTo>
                    <a:pt x="19800" y="1219"/>
                    <a:pt x="15840" y="375"/>
                    <a:pt x="10800" y="375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C79323-6A47-D943-A951-7DCE37B6BFD1}"/>
              </a:ext>
            </a:extLst>
          </p:cNvPr>
          <p:cNvGrpSpPr/>
          <p:nvPr/>
        </p:nvGrpSpPr>
        <p:grpSpPr>
          <a:xfrm rot="16200000">
            <a:off x="3010290" y="834541"/>
            <a:ext cx="1363057" cy="748030"/>
            <a:chOff x="6756399" y="3949700"/>
            <a:chExt cx="1363057" cy="74803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B51FEB8-D1F9-FD45-8F25-646B2C2FDCF2}"/>
                </a:ext>
              </a:extLst>
            </p:cNvPr>
            <p:cNvSpPr/>
            <p:nvPr/>
          </p:nvSpPr>
          <p:spPr>
            <a:xfrm>
              <a:off x="6959599" y="4076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61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72"/>
                    <a:pt x="19148" y="21600"/>
                    <a:pt x="18077" y="2160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92000">
                  <a:schemeClr val="accent5"/>
                </a:gs>
              </a:gsLst>
              <a:lin ang="5400000" scaled="1"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921D03DD-3B63-9647-9A9D-702279E72DE3}"/>
                </a:ext>
              </a:extLst>
            </p:cNvPr>
            <p:cNvSpPr/>
            <p:nvPr/>
          </p:nvSpPr>
          <p:spPr>
            <a:xfrm>
              <a:off x="6756399" y="3949700"/>
              <a:ext cx="1159857" cy="6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extrusionOk="0">
                  <a:moveTo>
                    <a:pt x="18077" y="21600"/>
                  </a:moveTo>
                  <a:lnTo>
                    <a:pt x="3134" y="21600"/>
                  </a:lnTo>
                  <a:cubicBezTo>
                    <a:pt x="2087" y="21600"/>
                    <a:pt x="1132" y="20672"/>
                    <a:pt x="551" y="18994"/>
                  </a:cubicBezTo>
                  <a:cubicBezTo>
                    <a:pt x="-31" y="17360"/>
                    <a:pt x="-171" y="15283"/>
                    <a:pt x="225" y="13428"/>
                  </a:cubicBezTo>
                  <a:cubicBezTo>
                    <a:pt x="1924" y="5256"/>
                    <a:pt x="5997" y="0"/>
                    <a:pt x="10629" y="0"/>
                  </a:cubicBezTo>
                  <a:cubicBezTo>
                    <a:pt x="15261" y="0"/>
                    <a:pt x="19334" y="5301"/>
                    <a:pt x="21033" y="13428"/>
                  </a:cubicBezTo>
                  <a:cubicBezTo>
                    <a:pt x="21429" y="15283"/>
                    <a:pt x="21289" y="17360"/>
                    <a:pt x="20707" y="18994"/>
                  </a:cubicBezTo>
                  <a:cubicBezTo>
                    <a:pt x="20079" y="20628"/>
                    <a:pt x="19148" y="21600"/>
                    <a:pt x="18077" y="21600"/>
                  </a:cubicBezTo>
                  <a:close/>
                  <a:moveTo>
                    <a:pt x="10606" y="839"/>
                  </a:moveTo>
                  <a:cubicBezTo>
                    <a:pt x="6183" y="839"/>
                    <a:pt x="2273" y="5919"/>
                    <a:pt x="644" y="13737"/>
                  </a:cubicBezTo>
                  <a:cubicBezTo>
                    <a:pt x="318" y="15328"/>
                    <a:pt x="411" y="17094"/>
                    <a:pt x="923" y="18508"/>
                  </a:cubicBezTo>
                  <a:cubicBezTo>
                    <a:pt x="1435" y="19921"/>
                    <a:pt x="2226" y="20717"/>
                    <a:pt x="3134" y="20717"/>
                  </a:cubicBezTo>
                  <a:lnTo>
                    <a:pt x="18077" y="20717"/>
                  </a:lnTo>
                  <a:cubicBezTo>
                    <a:pt x="18985" y="20717"/>
                    <a:pt x="19776" y="19921"/>
                    <a:pt x="20288" y="18508"/>
                  </a:cubicBezTo>
                  <a:cubicBezTo>
                    <a:pt x="20801" y="17094"/>
                    <a:pt x="20894" y="15328"/>
                    <a:pt x="20568" y="13737"/>
                  </a:cubicBezTo>
                  <a:cubicBezTo>
                    <a:pt x="18938" y="5919"/>
                    <a:pt x="15028" y="839"/>
                    <a:pt x="10606" y="839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957A07-2F89-4E16-BCF9-86F1ABD5ACF5}"/>
              </a:ext>
            </a:extLst>
          </p:cNvPr>
          <p:cNvSpPr txBox="1"/>
          <p:nvPr/>
        </p:nvSpPr>
        <p:spPr>
          <a:xfrm>
            <a:off x="6058331" y="920077"/>
            <a:ext cx="2972663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escritorio</a:t>
            </a:r>
            <a:endParaRPr lang="es-MX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086680-7E82-438D-A3AC-EEEC3BD05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54" t="28477" r="28048" b="10628"/>
          <a:stretch/>
        </p:blipFill>
        <p:spPr>
          <a:xfrm>
            <a:off x="6146965" y="2072365"/>
            <a:ext cx="5327723" cy="4174189"/>
          </a:xfrm>
          <a:prstGeom prst="rect">
            <a:avLst/>
          </a:prstGeom>
        </p:spPr>
      </p:pic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DBD25339-F56B-4FAB-8D68-396ABEC1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E298FE-CD24-8C46-983A-691BFAE2F12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006096"/>
      </p:ext>
    </p:extLst>
  </p:cSld>
  <p:clrMapOvr>
    <a:masterClrMapping/>
  </p:clrMapOvr>
</p:sld>
</file>

<file path=ppt/theme/theme1.xml><?xml version="1.0" encoding="utf-8"?>
<a:theme xmlns:a="http://schemas.openxmlformats.org/drawingml/2006/main" name="Startup">
  <a:themeElements>
    <a:clrScheme name="SHOWEET - STARTUP">
      <a:dk1>
        <a:srgbClr val="000000"/>
      </a:dk1>
      <a:lt1>
        <a:srgbClr val="FFFFFF"/>
      </a:lt1>
      <a:dk2>
        <a:srgbClr val="010D26"/>
      </a:dk2>
      <a:lt2>
        <a:srgbClr val="C0C4C1"/>
      </a:lt2>
      <a:accent1>
        <a:srgbClr val="010D26"/>
      </a:accent1>
      <a:accent2>
        <a:srgbClr val="A6B727"/>
      </a:accent2>
      <a:accent3>
        <a:srgbClr val="D98E04"/>
      </a:accent3>
      <a:accent4>
        <a:srgbClr val="F28705"/>
      </a:accent4>
      <a:accent5>
        <a:srgbClr val="BF4904"/>
      </a:accent5>
      <a:accent6>
        <a:srgbClr val="DF5391"/>
      </a:accent6>
      <a:hlink>
        <a:srgbClr val="F5D900"/>
      </a:hlink>
      <a:folHlink>
        <a:srgbClr val="FFE6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up-Showeet(Photos).potx" id="{9FDC9F44-F410-4CEA-B8CC-6051A60C1C5E}" vid="{27DB219C-705B-44B0-8BB4-201FCA153D14}"/>
    </a:ext>
  </a:extLst>
</a:theme>
</file>

<file path=ppt/theme/theme2.xml><?xml version="1.0" encoding="utf-8"?>
<a:theme xmlns:a="http://schemas.openxmlformats.org/drawingml/2006/main" name="showeet">
  <a:themeElements>
    <a:clrScheme name="SHOWEET - STARTUP">
      <a:dk1>
        <a:srgbClr val="000000"/>
      </a:dk1>
      <a:lt1>
        <a:srgbClr val="FFFFFF"/>
      </a:lt1>
      <a:dk2>
        <a:srgbClr val="010D26"/>
      </a:dk2>
      <a:lt2>
        <a:srgbClr val="C0C4C1"/>
      </a:lt2>
      <a:accent1>
        <a:srgbClr val="010D26"/>
      </a:accent1>
      <a:accent2>
        <a:srgbClr val="A6B727"/>
      </a:accent2>
      <a:accent3>
        <a:srgbClr val="D98E04"/>
      </a:accent3>
      <a:accent4>
        <a:srgbClr val="F28705"/>
      </a:accent4>
      <a:accent5>
        <a:srgbClr val="BF4904"/>
      </a:accent5>
      <a:accent6>
        <a:srgbClr val="DF5391"/>
      </a:accent6>
      <a:hlink>
        <a:srgbClr val="F5D900"/>
      </a:hlink>
      <a:folHlink>
        <a:srgbClr val="FFE6C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up-Showeet(Photos).potx" id="{9FDC9F44-F410-4CEA-B8CC-6051A60C1C5E}" vid="{D60A84AB-1184-461E-BEC2-BDE8FE9FA4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Startup-Showeet(Photos)</Template>
  <TotalTime>1583</TotalTime>
  <Words>777</Words>
  <Application>Microsoft Office PowerPoint</Application>
  <PresentationFormat>Panorámica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Startup</vt:lpstr>
      <vt:lpstr>showeet</vt:lpstr>
      <vt:lpstr>Proyecto equipo 8</vt:lpstr>
      <vt:lpstr>Índice</vt:lpstr>
      <vt:lpstr>Consideraciones</vt:lpstr>
      <vt:lpstr>Planteamiento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equipo 8</dc:title>
  <dc:creator>Emmanuel Medrano</dc:creator>
  <dc:description>© Copyright Showeet.com</dc:description>
  <cp:lastModifiedBy>Yanina De Luna Ocampo</cp:lastModifiedBy>
  <cp:revision>2</cp:revision>
  <dcterms:created xsi:type="dcterms:W3CDTF">2021-09-07T03:01:30Z</dcterms:created>
  <dcterms:modified xsi:type="dcterms:W3CDTF">2021-09-22T12:32:43Z</dcterms:modified>
  <cp:category>Templates</cp:category>
</cp:coreProperties>
</file>